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5" r:id="rId1"/>
    <p:sldMasterId id="2147483814" r:id="rId2"/>
    <p:sldMasterId id="2147483826" r:id="rId3"/>
    <p:sldMasterId id="2147483894" r:id="rId4"/>
    <p:sldMasterId id="2147483923" r:id="rId5"/>
    <p:sldMasterId id="2147483951" r:id="rId6"/>
  </p:sldMasterIdLst>
  <p:notesMasterIdLst>
    <p:notesMasterId r:id="rId23"/>
  </p:notesMasterIdLst>
  <p:handoutMasterIdLst>
    <p:handoutMasterId r:id="rId24"/>
  </p:handoutMasterIdLst>
  <p:sldIdLst>
    <p:sldId id="261" r:id="rId7"/>
    <p:sldId id="429" r:id="rId8"/>
    <p:sldId id="424" r:id="rId9"/>
    <p:sldId id="425" r:id="rId10"/>
    <p:sldId id="426" r:id="rId11"/>
    <p:sldId id="427" r:id="rId12"/>
    <p:sldId id="430" r:id="rId13"/>
    <p:sldId id="428" r:id="rId14"/>
    <p:sldId id="421" r:id="rId15"/>
    <p:sldId id="423" r:id="rId16"/>
    <p:sldId id="422" r:id="rId17"/>
    <p:sldId id="417" r:id="rId18"/>
    <p:sldId id="418" r:id="rId19"/>
    <p:sldId id="419" r:id="rId20"/>
    <p:sldId id="412" r:id="rId21"/>
    <p:sldId id="413" r:id="rId22"/>
  </p:sldIdLst>
  <p:sldSz cx="9144000" cy="6858000" type="screen4x3"/>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EB9631B5-78F2-41C9-869B-9F39066F8104}">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7" autoAdjust="0"/>
    <p:restoredTop sz="98952" autoAdjust="0"/>
  </p:normalViewPr>
  <p:slideViewPr>
    <p:cSldViewPr>
      <p:cViewPr>
        <p:scale>
          <a:sx n="94" d="100"/>
          <a:sy n="94" d="100"/>
        </p:scale>
        <p:origin x="-714" y="258"/>
      </p:cViewPr>
      <p:guideLst>
        <p:guide orient="horz" pos="2160"/>
        <p:guide orient="horz" pos="864"/>
        <p:guide orient="horz" pos="3792"/>
        <p:guide pos="2880"/>
        <p:guide pos="288"/>
        <p:guide pos="5472"/>
      </p:guideLst>
    </p:cSldViewPr>
  </p:slideViewPr>
  <p:notesTextViewPr>
    <p:cViewPr>
      <p:scale>
        <a:sx n="1" d="1"/>
        <a:sy n="1" d="1"/>
      </p:scale>
      <p:origin x="0" y="0"/>
    </p:cViewPr>
  </p:notesTextViewPr>
  <p:sorterViewPr>
    <p:cViewPr>
      <p:scale>
        <a:sx n="60" d="100"/>
        <a:sy n="60" d="100"/>
      </p:scale>
      <p:origin x="0" y="0"/>
    </p:cViewPr>
  </p:sorterViewPr>
  <p:notesViewPr>
    <p:cSldViewPr showGuides="1">
      <p:cViewPr varScale="1">
        <p:scale>
          <a:sx n="81" d="100"/>
          <a:sy n="81" d="100"/>
        </p:scale>
        <p:origin x="-94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004553-04C5-4BB3-AD4E-8B2EF3CDDAF9}" type="datetimeFigureOut">
              <a:rPr lang="en-US" smtClean="0"/>
              <a:t>12/17/2014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6A881F-0910-47D3-BD01-4F68834EC353}" type="slidenum">
              <a:rPr lang="en-US" smtClean="0"/>
              <a:t>‹#›</a:t>
            </a:fld>
            <a:endParaRPr lang="en-US"/>
          </a:p>
        </p:txBody>
      </p:sp>
    </p:spTree>
    <p:extLst>
      <p:ext uri="{BB962C8B-B14F-4D97-AF65-F5344CB8AC3E}">
        <p14:creationId xmlns:p14="http://schemas.microsoft.com/office/powerpoint/2010/main" val="326866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B6F0DB-E055-41D0-9102-627A646E4242}" type="datetimeFigureOut">
              <a:rPr lang="en-US" smtClean="0"/>
              <a:t>12/17/2014</a:t>
            </a:fld>
            <a:endParaRPr lang="en-US"/>
          </a:p>
        </p:txBody>
      </p:sp>
      <p:sp>
        <p:nvSpPr>
          <p:cNvPr id="4" name="Slide Image Placeholder 3"/>
          <p:cNvSpPr>
            <a:spLocks noGrp="1" noRot="1" noChangeAspect="1"/>
          </p:cNvSpPr>
          <p:nvPr>
            <p:ph type="sldImg" idx="2"/>
          </p:nvPr>
        </p:nvSpPr>
        <p:spPr>
          <a:xfrm>
            <a:off x="1447800" y="609600"/>
            <a:ext cx="3962400" cy="2971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57200" y="3810000"/>
            <a:ext cx="5943600" cy="48768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4FBC3A-A12C-40F9-BB8D-BC30C7901396}" type="slidenum">
              <a:rPr lang="en-US" smtClean="0"/>
              <a:t>‹#›</a:t>
            </a:fld>
            <a:endParaRPr lang="en-US"/>
          </a:p>
        </p:txBody>
      </p:sp>
    </p:spTree>
    <p:extLst>
      <p:ext uri="{BB962C8B-B14F-4D97-AF65-F5344CB8AC3E}">
        <p14:creationId xmlns:p14="http://schemas.microsoft.com/office/powerpoint/2010/main" val="201290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4FBC3A-A12C-40F9-BB8D-BC30C7901396}" type="slidenum">
              <a:rPr lang="en-US" smtClean="0"/>
              <a:t>1</a:t>
            </a:fld>
            <a:endParaRPr lang="en-US"/>
          </a:p>
        </p:txBody>
      </p:sp>
    </p:spTree>
    <p:extLst>
      <p:ext uri="{BB962C8B-B14F-4D97-AF65-F5344CB8AC3E}">
        <p14:creationId xmlns:p14="http://schemas.microsoft.com/office/powerpoint/2010/main" val="337535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a:xfrm>
            <a:off x="409575" y="4362450"/>
            <a:ext cx="6156325" cy="4418013"/>
          </a:xfrm>
        </p:spPr>
        <p:txBody>
          <a:bodyPr>
            <a:normAutofit/>
          </a:bodyPr>
          <a:lstStyle/>
          <a:p>
            <a:pPr marL="171450" lvl="0" indent="-171450">
              <a:buFont typeface="Arial"/>
              <a:buChar char="•"/>
            </a:pPr>
            <a:r>
              <a:rPr lang="en-US" dirty="0"/>
              <a:t>Now, all of this comes together in an integrated solution. </a:t>
            </a:r>
          </a:p>
          <a:p>
            <a:pPr marL="171450" lvl="0" indent="-171450">
              <a:buFont typeface="Arial"/>
              <a:buChar char="•"/>
            </a:pPr>
            <a:r>
              <a:rPr lang="en-US" dirty="0"/>
              <a:t>Remember, best of breed and integrated. So, we spent a lot of time actually integrating many of the pieces. </a:t>
            </a:r>
          </a:p>
          <a:p>
            <a:pPr marL="171450" lvl="0" indent="-171450">
              <a:buFont typeface="Arial"/>
              <a:buChar char="•"/>
            </a:pPr>
            <a:r>
              <a:rPr lang="en-US" dirty="0"/>
              <a:t>There's integration between desktop and laptop, between mobile and content, not just with the workspace services, so you have things like single sign-on, but also for the Software-Defined Data Center. </a:t>
            </a:r>
          </a:p>
          <a:p>
            <a:pPr marL="171450" lvl="0" indent="-171450">
              <a:buFont typeface="Arial"/>
              <a:buChar char="•"/>
            </a:pPr>
            <a:r>
              <a:rPr lang="en-US" dirty="0"/>
              <a:t>Let me give you one example. If you think about VDI, one of the biggest costs is the way in which you effectively use storage. </a:t>
            </a:r>
          </a:p>
          <a:p>
            <a:pPr marL="171450" lvl="0" indent="-171450">
              <a:buFont typeface="Arial"/>
              <a:buChar char="•"/>
            </a:pPr>
            <a:r>
              <a:rPr lang="en-US" dirty="0"/>
              <a:t>When you use our Horizon View products on top of Virtual SAN, we believe we can take that cost down by 30-40 percent. </a:t>
            </a:r>
          </a:p>
          <a:p>
            <a:pPr marL="171450" lvl="0" indent="-171450">
              <a:buFont typeface="Arial"/>
              <a:buChar char="•"/>
            </a:pPr>
            <a:r>
              <a:rPr lang="en-US" dirty="0"/>
              <a:t>A unique advantage of bringing together the head and the body, or that big tall structure with the foundation, that's the type of advantage we bring to our customers. </a:t>
            </a:r>
          </a:p>
          <a:p>
            <a:r>
              <a:rPr lang="en-US" dirty="0"/>
              <a:t> </a:t>
            </a:r>
          </a:p>
          <a:p>
            <a:endParaRPr lang="en-US" dirty="0"/>
          </a:p>
        </p:txBody>
      </p:sp>
      <p:sp>
        <p:nvSpPr>
          <p:cNvPr id="4" name="Slide Number Placeholder 3"/>
          <p:cNvSpPr>
            <a:spLocks noGrp="1"/>
          </p:cNvSpPr>
          <p:nvPr>
            <p:ph type="sldNum" sz="quarter" idx="10"/>
          </p:nvPr>
        </p:nvSpPr>
        <p:spPr/>
        <p:txBody>
          <a:bodyPr/>
          <a:lstStyle/>
          <a:p>
            <a:fld id="{9F4FBC3A-A12C-40F9-BB8D-BC30C7901396}" type="slidenum">
              <a:rPr lang="en-US" smtClean="0">
                <a:solidFill>
                  <a:prstClr val="black"/>
                </a:solidFill>
                <a:latin typeface="Calibri"/>
              </a:rPr>
              <a:pPr/>
              <a:t>2</a:t>
            </a:fld>
            <a:endParaRPr lang="en-US" dirty="0">
              <a:solidFill>
                <a:prstClr val="black"/>
              </a:solidFill>
              <a:latin typeface="Calibri"/>
            </a:endParaRPr>
          </a:p>
        </p:txBody>
      </p:sp>
    </p:spTree>
    <p:extLst>
      <p:ext uri="{BB962C8B-B14F-4D97-AF65-F5344CB8AC3E}">
        <p14:creationId xmlns:p14="http://schemas.microsoft.com/office/powerpoint/2010/main" val="347619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609600"/>
            <a:ext cx="3962400" cy="2971800"/>
          </a:xfrm>
        </p:spPr>
      </p:sp>
      <p:sp>
        <p:nvSpPr>
          <p:cNvPr id="3" name="Notes Placeholder 2"/>
          <p:cNvSpPr>
            <a:spLocks noGrp="1"/>
          </p:cNvSpPr>
          <p:nvPr>
            <p:ph type="body" idx="1"/>
          </p:nvPr>
        </p:nvSpPr>
        <p:spPr/>
        <p:txBody>
          <a:bodyPr/>
          <a:lstStyle/>
          <a:p>
            <a:r>
              <a:rPr lang="en-US" altLang="zh-TW" sz="1600" b="1" dirty="0" smtClean="0">
                <a:solidFill>
                  <a:srgbClr val="FF0000"/>
                </a:solidFill>
              </a:rPr>
              <a:t>[SWITCH</a:t>
            </a:r>
            <a:r>
              <a:rPr lang="zh-TW" altLang="en-US" sz="1600" b="1" dirty="0" smtClean="0">
                <a:solidFill>
                  <a:srgbClr val="FF0000"/>
                </a:solidFill>
              </a:rPr>
              <a:t> </a:t>
            </a:r>
            <a:r>
              <a:rPr lang="en-US" altLang="zh-TW" sz="1600" b="1" dirty="0" smtClean="0">
                <a:solidFill>
                  <a:srgbClr val="FF0000"/>
                </a:solidFill>
              </a:rPr>
              <a:t>to</a:t>
            </a:r>
            <a:r>
              <a:rPr lang="zh-TW" altLang="en-US" sz="1600" b="1" dirty="0" smtClean="0">
                <a:solidFill>
                  <a:srgbClr val="FF0000"/>
                </a:solidFill>
              </a:rPr>
              <a:t> </a:t>
            </a:r>
            <a:r>
              <a:rPr lang="en-US" altLang="zh-TW" sz="1600" b="1" dirty="0" smtClean="0">
                <a:solidFill>
                  <a:srgbClr val="FF0000"/>
                </a:solidFill>
              </a:rPr>
              <a:t>Demo-1]</a:t>
            </a:r>
            <a:r>
              <a:rPr lang="zh-TW" altLang="en-US" sz="1600" b="1" dirty="0" smtClean="0">
                <a:solidFill>
                  <a:srgbClr val="FF0000"/>
                </a:solidFill>
              </a:rPr>
              <a:t> </a:t>
            </a:r>
            <a:r>
              <a:rPr lang="en-US" altLang="zh-TW" sz="1600" b="1" dirty="0" smtClean="0">
                <a:solidFill>
                  <a:srgbClr val="FF0000"/>
                </a:solidFill>
              </a:rPr>
              <a:t>-</a:t>
            </a:r>
            <a:r>
              <a:rPr lang="zh-TW" altLang="en-US" sz="1600" b="1" dirty="0" smtClean="0">
                <a:solidFill>
                  <a:srgbClr val="FF0000"/>
                </a:solidFill>
              </a:rPr>
              <a:t> </a:t>
            </a:r>
            <a:r>
              <a:rPr lang="en-US" altLang="zh-TW" sz="1600" b="1" dirty="0" smtClean="0">
                <a:solidFill>
                  <a:srgbClr val="FF0000"/>
                </a:solidFill>
              </a:rPr>
              <a:t>D2D-EUC1-Workspace-v2-final.exe</a:t>
            </a:r>
            <a:endParaRPr lang="en-US" sz="1600" b="1" dirty="0" smtClean="0">
              <a:solidFill>
                <a:srgbClr val="FF0000"/>
              </a:solidFill>
            </a:endParaRPr>
          </a:p>
          <a:p>
            <a:endParaRPr lang="en-US" dirty="0" smtClean="0"/>
          </a:p>
          <a:p>
            <a:r>
              <a:rPr lang="en-US" dirty="0" smtClean="0"/>
              <a:t>Applications </a:t>
            </a:r>
            <a:r>
              <a:rPr lang="en-US" dirty="0"/>
              <a:t>that can be delivered and accessed through the </a:t>
            </a:r>
          </a:p>
          <a:p>
            <a:r>
              <a:rPr lang="en-US" dirty="0"/>
              <a:t>unified </a:t>
            </a:r>
            <a:r>
              <a:rPr lang="en-US" dirty="0" smtClean="0"/>
              <a:t>workspace across devices including Macs, Linux, Android, Windows, Thin Clients and Zero Clients  </a:t>
            </a:r>
            <a:r>
              <a:rPr lang="en-US" dirty="0"/>
              <a:t>include</a:t>
            </a:r>
          </a:p>
          <a:p>
            <a:endParaRPr lang="en-US" dirty="0"/>
          </a:p>
          <a:p>
            <a:r>
              <a:rPr lang="en-US" dirty="0"/>
              <a:t>RDS-hosted apps and desktops for Windows Server 2008 and </a:t>
            </a:r>
          </a:p>
          <a:p>
            <a:r>
              <a:rPr lang="en-US" dirty="0"/>
              <a:t>later</a:t>
            </a:r>
          </a:p>
          <a:p>
            <a:endParaRPr lang="en-US" dirty="0"/>
          </a:p>
          <a:p>
            <a:r>
              <a:rPr lang="en-US" dirty="0" err="1"/>
              <a:t>SaaS</a:t>
            </a:r>
            <a:r>
              <a:rPr lang="en-US" dirty="0"/>
              <a:t> </a:t>
            </a:r>
            <a:r>
              <a:rPr lang="en-US" dirty="0" smtClean="0"/>
              <a:t>applications and web applications</a:t>
            </a:r>
            <a:endParaRPr lang="en-US" dirty="0"/>
          </a:p>
          <a:p>
            <a:endParaRPr lang="en-US" dirty="0"/>
          </a:p>
          <a:p>
            <a:r>
              <a:rPr lang="en-US" dirty="0" err="1" smtClean="0"/>
              <a:t>ThinApp</a:t>
            </a:r>
            <a:r>
              <a:rPr lang="en-US" dirty="0" smtClean="0"/>
              <a:t> packaged applications ( </a:t>
            </a:r>
            <a:r>
              <a:rPr lang="en-US" dirty="0"/>
              <a:t>5.0 and </a:t>
            </a:r>
            <a:r>
              <a:rPr lang="en-US" dirty="0" smtClean="0"/>
              <a:t>later)</a:t>
            </a:r>
          </a:p>
          <a:p>
            <a:endParaRPr lang="en-US" dirty="0"/>
          </a:p>
          <a:p>
            <a:r>
              <a:rPr lang="en-US" dirty="0" smtClean="0"/>
              <a:t>And</a:t>
            </a:r>
          </a:p>
          <a:p>
            <a:endParaRPr lang="en-US" dirty="0"/>
          </a:p>
          <a:p>
            <a:r>
              <a:rPr lang="en-US" dirty="0" smtClean="0"/>
              <a:t>Citrix virtualized </a:t>
            </a:r>
            <a:r>
              <a:rPr lang="en-US" dirty="0" err="1" smtClean="0"/>
              <a:t>XenApp</a:t>
            </a:r>
            <a:r>
              <a:rPr lang="en-US" dirty="0" smtClean="0"/>
              <a:t> </a:t>
            </a:r>
            <a:r>
              <a:rPr lang="en-US" dirty="0" err="1" smtClean="0"/>
              <a:t>applictions</a:t>
            </a:r>
            <a:r>
              <a:rPr lang="en-US" dirty="0" smtClean="0"/>
              <a:t> ( </a:t>
            </a:r>
            <a:r>
              <a:rPr lang="en-US" dirty="0"/>
              <a:t>5.0 and </a:t>
            </a:r>
            <a:r>
              <a:rPr lang="en-US" dirty="0" smtClean="0"/>
              <a:t>later)</a:t>
            </a:r>
            <a:endParaRPr lang="en-US" dirty="0"/>
          </a:p>
          <a:p>
            <a:endParaRPr lang="en-US" dirty="0"/>
          </a:p>
          <a:p>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9F4FBC3A-A12C-40F9-BB8D-BC30C7901396}" type="slidenum">
              <a:rPr lang="en-US" smtClean="0"/>
              <a:pPr/>
              <a:t>3</a:t>
            </a:fld>
            <a:endParaRPr lang="en-US" dirty="0"/>
          </a:p>
        </p:txBody>
      </p:sp>
    </p:spTree>
    <p:extLst>
      <p:ext uri="{BB962C8B-B14F-4D97-AF65-F5344CB8AC3E}">
        <p14:creationId xmlns:p14="http://schemas.microsoft.com/office/powerpoint/2010/main" val="2792773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indent="0">
              <a:buNone/>
            </a:pPr>
            <a:endParaRPr lang="en-US" sz="2000"/>
          </a:p>
        </p:txBody>
      </p:sp>
    </p:spTree>
    <p:extLst>
      <p:ext uri="{BB962C8B-B14F-4D97-AF65-F5344CB8AC3E}">
        <p14:creationId xmlns:p14="http://schemas.microsoft.com/office/powerpoint/2010/main" val="1502625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457200" y="4356846"/>
            <a:ext cx="5943600" cy="4329953"/>
          </a:xfrm>
        </p:spPr>
        <p:txBody>
          <a:bodyPr>
            <a:normAutofit/>
          </a:bodyPr>
          <a:lstStyle/>
          <a:p>
            <a:pPr marL="236538" lvl="0" indent="-236538">
              <a:lnSpc>
                <a:spcPct val="120000"/>
              </a:lnSpc>
              <a:buFont typeface="Arial"/>
              <a:buChar char="•"/>
            </a:pPr>
            <a:r>
              <a:rPr lang="en-US" sz="1400" smtClean="0">
                <a:solidFill>
                  <a:schemeClr val="tx2"/>
                </a:solidFill>
                <a:latin typeface="Arial"/>
              </a:rPr>
              <a:t>Competition: predictable landscape</a:t>
            </a:r>
          </a:p>
          <a:p>
            <a:pPr marL="693282" lvl="1" indent="-236538">
              <a:lnSpc>
                <a:spcPct val="120000"/>
              </a:lnSpc>
              <a:buFont typeface="Arial"/>
              <a:buChar char="•"/>
            </a:pPr>
            <a:r>
              <a:rPr lang="en-US" sz="1400" smtClean="0">
                <a:solidFill>
                  <a:schemeClr val="tx2"/>
                </a:solidFill>
                <a:latin typeface="Arial"/>
              </a:rPr>
              <a:t>Now: Competitors globally, new domains, new rules</a:t>
            </a:r>
          </a:p>
          <a:p>
            <a:pPr marL="236538" indent="-236538">
              <a:lnSpc>
                <a:spcPct val="120000"/>
              </a:lnSpc>
              <a:buFont typeface="Arial"/>
              <a:buChar char="•"/>
            </a:pPr>
            <a:r>
              <a:rPr lang="en-US" altLang="zh-TW" sz="1500" smtClean="0">
                <a:solidFill>
                  <a:schemeClr val="tx2"/>
                </a:solidFill>
                <a:latin typeface="Arial"/>
              </a:rPr>
              <a:t>Assets: Old mindset: “I have to control all the assets”</a:t>
            </a:r>
          </a:p>
          <a:p>
            <a:pPr marL="693282" lvl="1" indent="-236538">
              <a:lnSpc>
                <a:spcPct val="120000"/>
              </a:lnSpc>
              <a:buFont typeface="Arial"/>
              <a:buChar char="•"/>
            </a:pPr>
            <a:r>
              <a:rPr lang="en-US" sz="1500" smtClean="0">
                <a:solidFill>
                  <a:schemeClr val="tx2"/>
                </a:solidFill>
                <a:latin typeface="Arial"/>
              </a:rPr>
              <a:t>Now: Share or rent assets. </a:t>
            </a:r>
            <a:r>
              <a:rPr lang="en-US" sz="1500" err="1" smtClean="0">
                <a:solidFill>
                  <a:schemeClr val="tx2"/>
                </a:solidFill>
                <a:latin typeface="Arial"/>
              </a:rPr>
              <a:t>Eg.Uber</a:t>
            </a:r>
            <a:r>
              <a:rPr lang="en-US" sz="1500" smtClean="0">
                <a:solidFill>
                  <a:schemeClr val="tx2"/>
                </a:solidFill>
                <a:latin typeface="Arial"/>
              </a:rPr>
              <a:t> market cap ~ Renault</a:t>
            </a:r>
          </a:p>
          <a:p>
            <a:pPr marL="236538" indent="-236538">
              <a:lnSpc>
                <a:spcPct val="120000"/>
              </a:lnSpc>
              <a:buFont typeface="Arial"/>
              <a:buChar char="•"/>
            </a:pPr>
            <a:r>
              <a:rPr lang="en-US" altLang="zh-TW" sz="1500" smtClean="0">
                <a:solidFill>
                  <a:schemeClr val="tx2"/>
                </a:solidFill>
                <a:latin typeface="Arial"/>
              </a:rPr>
              <a:t>Innovation: Speed of prototype, Rapid Iteration. “Fail Fast”</a:t>
            </a:r>
          </a:p>
          <a:p>
            <a:pPr marL="236538" indent="-236538">
              <a:lnSpc>
                <a:spcPct val="120000"/>
              </a:lnSpc>
              <a:buFont typeface="Arial"/>
              <a:buChar char="•"/>
            </a:pPr>
            <a:r>
              <a:rPr lang="en-US" altLang="zh-TW" sz="1500" smtClean="0">
                <a:solidFill>
                  <a:schemeClr val="tx2"/>
                </a:solidFill>
                <a:latin typeface="Arial"/>
              </a:rPr>
              <a:t>App Deployment: Took months /years – now automated &amp; instant</a:t>
            </a:r>
          </a:p>
          <a:p>
            <a:pPr marL="236538" indent="-236538">
              <a:lnSpc>
                <a:spcPct val="120000"/>
              </a:lnSpc>
              <a:buFont typeface="Arial"/>
              <a:buChar char="•"/>
            </a:pPr>
            <a:r>
              <a:rPr lang="en-US" altLang="zh-TW" sz="1500" smtClean="0">
                <a:solidFill>
                  <a:schemeClr val="tx2"/>
                </a:solidFill>
                <a:latin typeface="Arial"/>
              </a:rPr>
              <a:t>Customers: Used to target thousands – clear barriers to scaling</a:t>
            </a:r>
          </a:p>
          <a:p>
            <a:pPr marL="693282" lvl="1" indent="-236538">
              <a:lnSpc>
                <a:spcPct val="120000"/>
              </a:lnSpc>
              <a:buFont typeface="Arial"/>
              <a:buChar char="•"/>
            </a:pPr>
            <a:r>
              <a:rPr lang="en-US" sz="1500" smtClean="0">
                <a:solidFill>
                  <a:schemeClr val="tx2"/>
                </a:solidFill>
                <a:latin typeface="Arial"/>
              </a:rPr>
              <a:t>Now: With a great app, you can reach a billion customers</a:t>
            </a:r>
          </a:p>
          <a:p>
            <a:pPr marL="236538" indent="-236538">
              <a:lnSpc>
                <a:spcPct val="120000"/>
              </a:lnSpc>
              <a:buFont typeface="Arial"/>
              <a:buChar char="•"/>
            </a:pPr>
            <a:r>
              <a:rPr lang="en-US" altLang="zh-TW" sz="1500" smtClean="0">
                <a:solidFill>
                  <a:schemeClr val="tx2"/>
                </a:solidFill>
                <a:latin typeface="Arial"/>
              </a:rPr>
              <a:t>Org – Jim Collins famous book – Built to Last. Now – Built to Change!</a:t>
            </a:r>
          </a:p>
          <a:p>
            <a:pPr marL="0" indent="0">
              <a:lnSpc>
                <a:spcPct val="120000"/>
              </a:lnSpc>
              <a:buFont typeface="Arial"/>
              <a:buNone/>
            </a:pPr>
            <a:endParaRPr lang="en-US" altLang="zh-TW" sz="1500" smtClean="0">
              <a:solidFill>
                <a:schemeClr val="tx2"/>
              </a:solidFill>
              <a:latin typeface="Arial"/>
            </a:endParaRPr>
          </a:p>
          <a:p>
            <a:pPr lvl="0" defTabSz="685777">
              <a:spcBef>
                <a:spcPts val="450"/>
              </a:spcBef>
            </a:pPr>
            <a:r>
              <a:rPr lang="en-US" altLang="zh-TW" sz="1500" smtClean="0">
                <a:solidFill>
                  <a:schemeClr val="tx2"/>
                </a:solidFill>
                <a:latin typeface="Arial"/>
              </a:rPr>
              <a:t>T: Click to next slide – Status Quo</a:t>
            </a:r>
            <a:endParaRPr lang="zh-TW" altLang="en-US" sz="1500" smtClean="0">
              <a:solidFill>
                <a:schemeClr val="tx2"/>
              </a:solidFill>
              <a:latin typeface="Arial"/>
              <a:ea typeface="ＭＳ Ｐゴシック"/>
            </a:endParaRPr>
          </a:p>
          <a:p>
            <a:pPr marL="0" indent="0">
              <a:buNone/>
            </a:pPr>
            <a:endParaRPr lang="en-US" sz="1500">
              <a:solidFill>
                <a:schemeClr val="tx2"/>
              </a:solidFill>
            </a:endParaRPr>
          </a:p>
        </p:txBody>
      </p:sp>
    </p:spTree>
    <p:extLst>
      <p:ext uri="{BB962C8B-B14F-4D97-AF65-F5344CB8AC3E}">
        <p14:creationId xmlns:p14="http://schemas.microsoft.com/office/powerpoint/2010/main" val="1928954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Let’s first turn to </a:t>
            </a:r>
            <a:r>
              <a:rPr lang="en-US" dirty="0" err="1" smtClean="0"/>
              <a:t>vRealize</a:t>
            </a:r>
            <a:r>
              <a:rPr lang="en-US" dirty="0" smtClean="0"/>
              <a:t> Operations for Horizon- this solution provides IT with the ability to monitor, manage and troubleshoot infrastructure, desktops and apps. What you should know about </a:t>
            </a:r>
            <a:r>
              <a:rPr lang="en-US" dirty="0" err="1" smtClean="0"/>
              <a:t>vRealize</a:t>
            </a:r>
            <a:r>
              <a:rPr lang="en-US" dirty="0" smtClean="0"/>
              <a:t> Ops for Horizon…..</a:t>
            </a:r>
          </a:p>
          <a:p>
            <a:endParaRPr lang="en-US" dirty="0"/>
          </a:p>
          <a:p>
            <a:r>
              <a:rPr lang="en-US" b="1" dirty="0"/>
              <a:t>Single Pane of Glass</a:t>
            </a:r>
            <a:endParaRPr lang="en-US" dirty="0"/>
          </a:p>
          <a:p>
            <a:r>
              <a:rPr lang="en-US" dirty="0"/>
              <a:t>Manage and monitor performance through a single integrated console that provides end-to-end visibility from your datacenter to your devices.</a:t>
            </a:r>
          </a:p>
          <a:p>
            <a:r>
              <a:rPr lang="en-US" b="1" dirty="0"/>
              <a:t> </a:t>
            </a:r>
            <a:endParaRPr lang="en-US" dirty="0"/>
          </a:p>
          <a:p>
            <a:r>
              <a:rPr lang="en-US" b="1" dirty="0"/>
              <a:t> </a:t>
            </a:r>
            <a:endParaRPr lang="en-US" dirty="0"/>
          </a:p>
          <a:p>
            <a:r>
              <a:rPr lang="en-US" b="1" dirty="0"/>
              <a:t>Better User Experience</a:t>
            </a:r>
            <a:endParaRPr lang="en-US" dirty="0"/>
          </a:p>
          <a:p>
            <a:r>
              <a:rPr lang="en-US" dirty="0"/>
              <a:t>Quickly find and </a:t>
            </a:r>
            <a:r>
              <a:rPr lang="en-US" dirty="0" err="1"/>
              <a:t>trorubleshoot</a:t>
            </a:r>
            <a:r>
              <a:rPr lang="en-US" dirty="0"/>
              <a:t> problems across your end user computing environment with in-guest metrics that analyze log in times as well as user applications.</a:t>
            </a:r>
          </a:p>
          <a:p>
            <a:r>
              <a:rPr lang="en-US" b="1" dirty="0"/>
              <a:t> </a:t>
            </a:r>
            <a:endParaRPr lang="en-US" dirty="0"/>
          </a:p>
          <a:p>
            <a:r>
              <a:rPr lang="en-US" b="1" dirty="0"/>
              <a:t> </a:t>
            </a:r>
            <a:endParaRPr lang="en-US" dirty="0"/>
          </a:p>
          <a:p>
            <a:r>
              <a:rPr lang="en-US" b="1" dirty="0"/>
              <a:t>Performance-Optimized Infrastructure </a:t>
            </a:r>
            <a:br>
              <a:rPr lang="en-US" b="1" dirty="0"/>
            </a:br>
            <a:r>
              <a:rPr lang="en-US" dirty="0"/>
              <a:t>Automatically track the health of your virtual desktop infrastructure stack to optimize performance. Monitor all storage, compute and network resources—including </a:t>
            </a:r>
            <a:r>
              <a:rPr lang="en-US" dirty="0" err="1"/>
              <a:t>PCoIP</a:t>
            </a:r>
            <a:r>
              <a:rPr lang="en-US" dirty="0"/>
              <a:t> performance, Horizon (with View) Connection Servers and Horizon (with View) Security Servers—across physical and virtual boundaries. </a:t>
            </a:r>
          </a:p>
          <a:p>
            <a:r>
              <a:rPr lang="en-US" dirty="0"/>
              <a:t> </a:t>
            </a:r>
          </a:p>
          <a:p>
            <a:r>
              <a:rPr lang="en-US" dirty="0"/>
              <a:t>Screenshot: need new one</a:t>
            </a:r>
          </a:p>
          <a:p>
            <a:r>
              <a:rPr lang="en-US" dirty="0"/>
              <a:t> </a:t>
            </a:r>
          </a:p>
          <a:p>
            <a:r>
              <a:rPr lang="en-US" b="1" dirty="0"/>
              <a:t>Advanced Analytics &amp; Reporting</a:t>
            </a:r>
            <a:endParaRPr lang="en-US" dirty="0"/>
          </a:p>
          <a:p>
            <a:r>
              <a:rPr lang="en-US" dirty="0"/>
              <a:t>Automatically learn normal operating parameters for Horizon (with View) infrastructure and user workloads. Get proactive warnings. Set alerts based on dynamic rather than “hard” thresholds that adapt to your environment. Receive advanced notifications before events impact end users to proactively manage your environment. Take advantage of out-of-the box usage and license-compliance reports and easily remediate your environment with common commands.</a:t>
            </a:r>
          </a:p>
          <a:p>
            <a:r>
              <a:rPr lang="en-US" dirty="0"/>
              <a:t> </a:t>
            </a:r>
          </a:p>
          <a:p>
            <a:r>
              <a:rPr lang="en-US" dirty="0"/>
              <a:t> </a:t>
            </a:r>
          </a:p>
          <a:p>
            <a:r>
              <a:rPr lang="en-US" b="1" dirty="0"/>
              <a:t>Improved Utilization</a:t>
            </a:r>
            <a:r>
              <a:rPr lang="en-US" dirty="0"/>
              <a:t> </a:t>
            </a:r>
            <a:br>
              <a:rPr lang="en-US" dirty="0"/>
            </a:br>
            <a:r>
              <a:rPr lang="en-US" dirty="0"/>
              <a:t>Identify over-provisioned hardware, bottlenecks and resource constraints. Reconfigure resources and systems as needed for optimal utilization. </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77FF87E6-1EA4-3646-877D-A90FC1A5CF5D}" type="slidenum">
              <a:rPr lang="en-US" smtClean="0"/>
              <a:pPr/>
              <a:t>6</a:t>
            </a:fld>
            <a:endParaRPr lang="en-US"/>
          </a:p>
        </p:txBody>
      </p:sp>
    </p:spTree>
    <p:extLst>
      <p:ext uri="{BB962C8B-B14F-4D97-AF65-F5344CB8AC3E}">
        <p14:creationId xmlns:p14="http://schemas.microsoft.com/office/powerpoint/2010/main" val="89225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a:ln/>
        </p:spPr>
      </p:sp>
      <p:sp>
        <p:nvSpPr>
          <p:cNvPr id="86018" name="Notes Placeholder 2"/>
          <p:cNvSpPr>
            <a:spLocks noGrp="1"/>
          </p:cNvSpPr>
          <p:nvPr>
            <p:ph type="body" idx="1"/>
          </p:nvPr>
        </p:nvSpPr>
        <p:spPr>
          <a:noFill/>
          <a:ln/>
        </p:spPr>
        <p:txBody>
          <a:bodyPr/>
          <a:lstStyle/>
          <a:p>
            <a:pPr>
              <a:buFontTx/>
              <a:buChar char="•"/>
            </a:pPr>
            <a:r>
              <a:rPr lang="en-US" dirty="0" smtClean="0"/>
              <a:t>View adapter</a:t>
            </a:r>
          </a:p>
          <a:p>
            <a:pPr lvl="1">
              <a:buFontTx/>
              <a:buChar char="•"/>
            </a:pPr>
            <a:r>
              <a:rPr lang="en-US" dirty="0" smtClean="0"/>
              <a:t>Internal </a:t>
            </a:r>
            <a:r>
              <a:rPr lang="en-US" dirty="0" err="1" smtClean="0"/>
              <a:t>vC</a:t>
            </a:r>
            <a:r>
              <a:rPr lang="en-US" dirty="0" smtClean="0"/>
              <a:t> Ops adapter (java)</a:t>
            </a:r>
          </a:p>
          <a:p>
            <a:pPr lvl="1">
              <a:buFontTx/>
              <a:buChar char="•"/>
            </a:pPr>
            <a:r>
              <a:rPr lang="en-US" dirty="0" smtClean="0"/>
              <a:t>Can be installed into standalone or vApp</a:t>
            </a:r>
          </a:p>
          <a:p>
            <a:pPr lvl="1">
              <a:buFontTx/>
              <a:buChar char="•"/>
            </a:pPr>
            <a:r>
              <a:rPr lang="en-US" dirty="0" smtClean="0"/>
              <a:t>Can be used with remote </a:t>
            </a:r>
            <a:r>
              <a:rPr lang="en-US" dirty="0" err="1" smtClean="0"/>
              <a:t>vC</a:t>
            </a:r>
            <a:r>
              <a:rPr lang="en-US" dirty="0" smtClean="0"/>
              <a:t> Ops collector</a:t>
            </a:r>
          </a:p>
          <a:p>
            <a:pPr>
              <a:buFontTx/>
              <a:buChar char="•"/>
            </a:pPr>
            <a:r>
              <a:rPr lang="en-US" dirty="0" err="1" smtClean="0"/>
              <a:t>vC</a:t>
            </a:r>
            <a:r>
              <a:rPr lang="en-US" dirty="0" smtClean="0"/>
              <a:t> Ops View Desktop Agent</a:t>
            </a:r>
          </a:p>
          <a:p>
            <a:pPr lvl="1">
              <a:buFontTx/>
              <a:buChar char="•"/>
            </a:pPr>
            <a:r>
              <a:rPr lang="en-US" dirty="0" smtClean="0"/>
              <a:t>Installed with View 5.5 agent</a:t>
            </a:r>
          </a:p>
          <a:p>
            <a:pPr lvl="1">
              <a:buFontTx/>
              <a:buChar char="•"/>
            </a:pPr>
            <a:r>
              <a:rPr lang="en-US" dirty="0" smtClean="0"/>
              <a:t>Extensible collection of </a:t>
            </a:r>
            <a:r>
              <a:rPr lang="en-US" dirty="0" err="1" smtClean="0"/>
              <a:t>perf</a:t>
            </a:r>
            <a:r>
              <a:rPr lang="en-US" dirty="0" smtClean="0"/>
              <a:t> counters, registry, and WMI data</a:t>
            </a:r>
          </a:p>
          <a:p>
            <a:pPr lvl="1">
              <a:buFontTx/>
              <a:buChar char="•"/>
            </a:pPr>
            <a:r>
              <a:rPr lang="en-US" dirty="0" smtClean="0"/>
              <a:t>Leverages existing </a:t>
            </a:r>
            <a:r>
              <a:rPr lang="en-US" dirty="0" err="1" smtClean="0"/>
              <a:t>PinPoint</a:t>
            </a:r>
            <a:r>
              <a:rPr lang="en-US" dirty="0" smtClean="0"/>
              <a:t> agent code</a:t>
            </a:r>
          </a:p>
          <a:p>
            <a:pPr lvl="1">
              <a:buFontTx/>
              <a:buChar char="•"/>
            </a:pPr>
            <a:r>
              <a:rPr lang="en-US" dirty="0" smtClean="0"/>
              <a:t>RMI interface with View Adapter</a:t>
            </a:r>
          </a:p>
          <a:p>
            <a:pPr>
              <a:buFontTx/>
              <a:buChar char="•"/>
            </a:pPr>
            <a:r>
              <a:rPr lang="en-US" dirty="0" err="1" smtClean="0"/>
              <a:t>vC</a:t>
            </a:r>
            <a:r>
              <a:rPr lang="en-US" dirty="0" smtClean="0"/>
              <a:t> Ops View Server Agent</a:t>
            </a:r>
          </a:p>
          <a:p>
            <a:pPr lvl="1">
              <a:buFontTx/>
              <a:buChar char="•"/>
            </a:pPr>
            <a:r>
              <a:rPr lang="en-US" dirty="0" smtClean="0"/>
              <a:t>Separate install on View server (may be installed into multiple View Pods)</a:t>
            </a:r>
          </a:p>
          <a:p>
            <a:pPr lvl="1">
              <a:buFontTx/>
              <a:buChar char="•"/>
            </a:pPr>
            <a:r>
              <a:rPr lang="en-US" dirty="0" smtClean="0"/>
              <a:t>Collects View topology using PowerShell API and LDAP</a:t>
            </a:r>
          </a:p>
          <a:p>
            <a:pPr lvl="1">
              <a:buFontTx/>
              <a:buChar char="•"/>
            </a:pPr>
            <a:r>
              <a:rPr lang="en-US" dirty="0" smtClean="0"/>
              <a:t>Leverages v1.0 View adapter code</a:t>
            </a:r>
          </a:p>
          <a:p>
            <a:pPr lvl="1">
              <a:buFontTx/>
              <a:buChar char="•"/>
            </a:pPr>
            <a:r>
              <a:rPr lang="en-US" dirty="0" smtClean="0"/>
              <a:t>RMI interface with View Adapter</a:t>
            </a:r>
          </a:p>
        </p:txBody>
      </p:sp>
      <p:sp>
        <p:nvSpPr>
          <p:cNvPr id="18435" name="Slide Number Placeholder 3"/>
          <p:cNvSpPr txBox="1">
            <a:spLocks noGrp="1"/>
          </p:cNvSpPr>
          <p:nvPr/>
        </p:nvSpPr>
        <p:spPr bwMode="auto">
          <a:xfrm>
            <a:off x="3886408" y="8686800"/>
            <a:ext cx="2971593" cy="457200"/>
          </a:xfrm>
          <a:prstGeom prst="rect">
            <a:avLst/>
          </a:prstGeom>
          <a:noFill/>
          <a:ln>
            <a:miter lim="800000"/>
            <a:headEnd/>
            <a:tailEnd/>
          </a:ln>
        </p:spPr>
        <p:txBody>
          <a:bodyPr lIns="91485" tIns="45741" rIns="91485" bIns="45741" anchor="b"/>
          <a:lstStyle/>
          <a:p>
            <a:pPr algn="r" eaLnBrk="0" hangingPunct="0">
              <a:defRPr/>
            </a:pPr>
            <a:fld id="{1F5CD731-141C-47D6-8548-F9467871A8EE}" type="slidenum">
              <a:rPr lang="en-US" sz="1200">
                <a:solidFill>
                  <a:prstClr val="black"/>
                </a:solidFill>
                <a:latin typeface="Calibri"/>
              </a:rPr>
              <a:pPr algn="r" eaLnBrk="0" hangingPunct="0">
                <a:defRPr/>
              </a:pPr>
              <a:t>7</a:t>
            </a:fld>
            <a:endParaRPr lang="en-US" sz="1200">
              <a:solidFill>
                <a:prstClr val="black"/>
              </a:solidFill>
              <a:latin typeface="Calibri"/>
            </a:endParaRPr>
          </a:p>
        </p:txBody>
      </p:sp>
    </p:spTree>
    <p:extLst>
      <p:ext uri="{BB962C8B-B14F-4D97-AF65-F5344CB8AC3E}">
        <p14:creationId xmlns:p14="http://schemas.microsoft.com/office/powerpoint/2010/main" val="2012446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4FBC3A-A12C-40F9-BB8D-BC30C7901396}" type="slidenum">
              <a:rPr lang="en-US" smtClean="0"/>
              <a:t>8</a:t>
            </a:fld>
            <a:endParaRPr lang="en-US"/>
          </a:p>
        </p:txBody>
      </p:sp>
    </p:spTree>
    <p:extLst>
      <p:ext uri="{BB962C8B-B14F-4D97-AF65-F5344CB8AC3E}">
        <p14:creationId xmlns:p14="http://schemas.microsoft.com/office/powerpoint/2010/main" val="1982531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4FBC3A-A12C-40F9-BB8D-BC30C7901396}" type="slidenum">
              <a:rPr lang="en-US" smtClean="0"/>
              <a:t>16</a:t>
            </a:fld>
            <a:endParaRPr lang="en-US"/>
          </a:p>
        </p:txBody>
      </p:sp>
    </p:spTree>
    <p:extLst>
      <p:ext uri="{BB962C8B-B14F-4D97-AF65-F5344CB8AC3E}">
        <p14:creationId xmlns:p14="http://schemas.microsoft.com/office/powerpoint/2010/main" val="37288256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bwMode="ltGray">
          <a:xfrm>
            <a:off x="0" y="573024"/>
            <a:ext cx="9144000" cy="6284976"/>
          </a:xfrm>
          <a:prstGeom prst="rect">
            <a:avLst/>
          </a:prstGeom>
        </p:spPr>
      </p:pic>
      <p:sp>
        <p:nvSpPr>
          <p:cNvPr id="2" name="Title 1"/>
          <p:cNvSpPr>
            <a:spLocks noGrp="1"/>
          </p:cNvSpPr>
          <p:nvPr>
            <p:ph type="ctrTitle"/>
          </p:nvPr>
        </p:nvSpPr>
        <p:spPr>
          <a:xfrm>
            <a:off x="457200" y="426720"/>
            <a:ext cx="6858000" cy="1097280"/>
          </a:xfrm>
        </p:spPr>
        <p:txBody>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57200" y="1600200"/>
            <a:ext cx="6858000" cy="685800"/>
          </a:xfrm>
        </p:spPr>
        <p:txBody>
          <a:bodyPr/>
          <a:lstStyle>
            <a:lvl1pPr marL="0" indent="0" algn="l">
              <a:lnSpc>
                <a:spcPct val="90000"/>
              </a:lnSpc>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7" name="Group 6"/>
          <p:cNvGrpSpPr/>
          <p:nvPr/>
        </p:nvGrpSpPr>
        <p:grpSpPr>
          <a:xfrm>
            <a:off x="7312819" y="6074829"/>
            <a:ext cx="1373087" cy="216433"/>
            <a:chOff x="-84138" y="5622925"/>
            <a:chExt cx="4330701" cy="682626"/>
          </a:xfrm>
          <a:solidFill>
            <a:srgbClr val="FFFFFF"/>
          </a:solidFill>
        </p:grpSpPr>
        <p:sp>
          <p:nvSpPr>
            <p:cNvPr id="9"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 name="TextBox 15"/>
          <p:cNvSpPr txBox="1"/>
          <p:nvPr userDrawn="1"/>
        </p:nvSpPr>
        <p:spPr>
          <a:xfrm>
            <a:off x="6934200" y="6505956"/>
            <a:ext cx="1751706" cy="199644"/>
          </a:xfrm>
          <a:prstGeom prst="rect">
            <a:avLst/>
          </a:prstGeom>
          <a:noFill/>
        </p:spPr>
        <p:txBody>
          <a:bodyPr wrap="square" lIns="0" tIns="0" rIns="0" bIns="0" rtlCol="0">
            <a:noAutofit/>
          </a:bodyPr>
          <a:lstStyle/>
          <a:p>
            <a:pPr algn="r">
              <a:lnSpc>
                <a:spcPct val="90000"/>
              </a:lnSpc>
            </a:pPr>
            <a:r>
              <a:rPr lang="en-US" sz="700" dirty="0" smtClean="0">
                <a:solidFill>
                  <a:schemeClr val="bg1"/>
                </a:solidFill>
              </a:rPr>
              <a:t>© 2014</a:t>
            </a:r>
            <a:r>
              <a:rPr lang="en-US" sz="700" baseline="0" dirty="0" smtClean="0">
                <a:solidFill>
                  <a:schemeClr val="bg1"/>
                </a:solidFill>
              </a:rPr>
              <a:t> VMware Inc. All rights reserved.</a:t>
            </a:r>
            <a:endParaRPr lang="en-US" sz="700" dirty="0" smtClean="0">
              <a:solidFill>
                <a:schemeClr val="bg1"/>
              </a:solidFill>
            </a:endParaRPr>
          </a:p>
        </p:txBody>
      </p:sp>
    </p:spTree>
    <p:extLst>
      <p:ext uri="{BB962C8B-B14F-4D97-AF65-F5344CB8AC3E}">
        <p14:creationId xmlns:p14="http://schemas.microsoft.com/office/powerpoint/2010/main" val="338330983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Metric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1295401" y="4740499"/>
            <a:ext cx="3048000" cy="1415602"/>
          </a:xfrm>
        </p:spPr>
        <p:txBody>
          <a:bodyPr anchor="ctr"/>
          <a:lstStyle>
            <a:lvl1pPr marL="3175" indent="0" algn="r">
              <a:spcBef>
                <a:spcPts val="0"/>
              </a:spcBef>
              <a:buNone/>
              <a:defRPr sz="8800">
                <a:solidFill>
                  <a:schemeClr val="accent3">
                    <a:lumMod val="50000"/>
                  </a:schemeClr>
                </a:solidFill>
              </a:defRPr>
            </a:lvl1pPr>
            <a:lvl2pPr marL="3175" indent="0">
              <a:spcBef>
                <a:spcPts val="0"/>
              </a:spcBef>
              <a:buNone/>
              <a:defRPr sz="8800">
                <a:solidFill>
                  <a:schemeClr val="accent1">
                    <a:lumMod val="50000"/>
                  </a:schemeClr>
                </a:solidFill>
              </a:defRPr>
            </a:lvl2pPr>
            <a:lvl3pPr marL="3175" indent="0">
              <a:spcBef>
                <a:spcPts val="0"/>
              </a:spcBef>
              <a:buNone/>
              <a:defRPr sz="8800">
                <a:solidFill>
                  <a:schemeClr val="accent1">
                    <a:lumMod val="50000"/>
                  </a:schemeClr>
                </a:solidFill>
              </a:defRPr>
            </a:lvl3pPr>
            <a:lvl4pPr marL="3175" indent="0">
              <a:spcBef>
                <a:spcPts val="0"/>
              </a:spcBef>
              <a:buNone/>
              <a:defRPr sz="8800">
                <a:solidFill>
                  <a:schemeClr val="accent1">
                    <a:lumMod val="50000"/>
                  </a:schemeClr>
                </a:solidFill>
              </a:defRPr>
            </a:lvl4pPr>
            <a:lvl5pPr marL="3175" indent="0">
              <a:spcBef>
                <a:spcPts val="0"/>
              </a:spcBef>
              <a:buNone/>
              <a:defRPr sz="8800">
                <a:solidFill>
                  <a:schemeClr val="accent1">
                    <a:lumMod val="50000"/>
                  </a:schemeClr>
                </a:solidFill>
              </a:defRPr>
            </a:lvl5pPr>
            <a:lvl6pPr marL="3175" indent="0">
              <a:spcBef>
                <a:spcPts val="0"/>
              </a:spcBef>
              <a:buNone/>
              <a:defRPr sz="8800">
                <a:solidFill>
                  <a:schemeClr val="accent1">
                    <a:lumMod val="50000"/>
                  </a:schemeClr>
                </a:solidFill>
              </a:defRPr>
            </a:lvl6pPr>
            <a:lvl7pPr marL="3175" indent="0">
              <a:spcBef>
                <a:spcPts val="0"/>
              </a:spcBef>
              <a:buNone/>
              <a:defRPr sz="8800">
                <a:solidFill>
                  <a:schemeClr val="accent1">
                    <a:lumMod val="50000"/>
                  </a:schemeClr>
                </a:solidFill>
              </a:defRPr>
            </a:lvl7pPr>
            <a:lvl8pPr marL="3175" indent="0">
              <a:spcBef>
                <a:spcPts val="0"/>
              </a:spcBef>
              <a:buNone/>
              <a:defRPr sz="8800">
                <a:solidFill>
                  <a:schemeClr val="accent1">
                    <a:lumMod val="50000"/>
                  </a:schemeClr>
                </a:solidFill>
              </a:defRPr>
            </a:lvl8pPr>
            <a:lvl9pPr marL="3175" indent="0">
              <a:spcBef>
                <a:spcPts val="0"/>
              </a:spcBef>
              <a:buNone/>
              <a:defRPr sz="8800">
                <a:solidFill>
                  <a:schemeClr val="accent1">
                    <a:lumMod val="50000"/>
                  </a:schemeClr>
                </a:solidFill>
              </a:defRPr>
            </a:lvl9pPr>
          </a:lstStyle>
          <a:p>
            <a:pPr lvl="0"/>
            <a:r>
              <a:rPr lang="en-US" dirty="0" smtClean="0"/>
              <a:t>XX</a:t>
            </a:r>
          </a:p>
        </p:txBody>
      </p:sp>
      <p:sp>
        <p:nvSpPr>
          <p:cNvPr id="9" name="Text Placeholder 2"/>
          <p:cNvSpPr>
            <a:spLocks noGrp="1"/>
          </p:cNvSpPr>
          <p:nvPr>
            <p:ph type="body" sz="quarter" idx="13"/>
          </p:nvPr>
        </p:nvSpPr>
        <p:spPr>
          <a:xfrm>
            <a:off x="4572000" y="4740499"/>
            <a:ext cx="3383280" cy="1415602"/>
          </a:xfrm>
        </p:spPr>
        <p:txBody>
          <a:bodyPr anchor="ctr"/>
          <a:lstStyle>
            <a:lvl1pPr marL="3175" indent="0">
              <a:spcBef>
                <a:spcPts val="0"/>
              </a:spcBef>
              <a:buNone/>
              <a:defRPr sz="2400">
                <a:solidFill>
                  <a:schemeClr val="accent3">
                    <a:lumMod val="50000"/>
                  </a:schemeClr>
                </a:solidFill>
              </a:defRPr>
            </a:lvl1pPr>
            <a:lvl2pPr marL="3175" indent="0">
              <a:spcBef>
                <a:spcPts val="0"/>
              </a:spcBef>
              <a:buNone/>
              <a:defRPr sz="2000">
                <a:solidFill>
                  <a:schemeClr val="accent1">
                    <a:lumMod val="50000"/>
                  </a:schemeClr>
                </a:solidFill>
              </a:defRPr>
            </a:lvl2pPr>
            <a:lvl3pPr marL="3175" indent="0">
              <a:spcBef>
                <a:spcPts val="0"/>
              </a:spcBef>
              <a:buNone/>
              <a:defRPr sz="2000">
                <a:solidFill>
                  <a:schemeClr val="accent1">
                    <a:lumMod val="50000"/>
                  </a:schemeClr>
                </a:solidFill>
              </a:defRPr>
            </a:lvl3pPr>
            <a:lvl4pPr marL="3175" indent="0">
              <a:spcBef>
                <a:spcPts val="0"/>
              </a:spcBef>
              <a:buNone/>
              <a:defRPr sz="2000">
                <a:solidFill>
                  <a:schemeClr val="accent1">
                    <a:lumMod val="50000"/>
                  </a:schemeClr>
                </a:solidFill>
              </a:defRPr>
            </a:lvl4pPr>
            <a:lvl5pPr marL="3175" indent="0">
              <a:spcBef>
                <a:spcPts val="0"/>
              </a:spcBef>
              <a:buNone/>
              <a:defRPr sz="2000">
                <a:solidFill>
                  <a:schemeClr val="accent1">
                    <a:lumMod val="50000"/>
                  </a:schemeClr>
                </a:solidFill>
              </a:defRPr>
            </a:lvl5pPr>
            <a:lvl6pPr marL="3175" indent="0">
              <a:spcBef>
                <a:spcPts val="0"/>
              </a:spcBef>
              <a:buNone/>
              <a:defRPr sz="2000">
                <a:solidFill>
                  <a:schemeClr val="accent1">
                    <a:lumMod val="50000"/>
                  </a:schemeClr>
                </a:solidFill>
              </a:defRPr>
            </a:lvl6pPr>
            <a:lvl7pPr marL="3175" indent="0">
              <a:spcBef>
                <a:spcPts val="0"/>
              </a:spcBef>
              <a:buNone/>
              <a:defRPr sz="2000">
                <a:solidFill>
                  <a:schemeClr val="accent1">
                    <a:lumMod val="50000"/>
                  </a:schemeClr>
                </a:solidFill>
              </a:defRPr>
            </a:lvl7pPr>
            <a:lvl8pPr marL="3175" indent="0">
              <a:spcBef>
                <a:spcPts val="0"/>
              </a:spcBef>
              <a:buNone/>
              <a:defRPr sz="2000">
                <a:solidFill>
                  <a:schemeClr val="accent1">
                    <a:lumMod val="50000"/>
                  </a:schemeClr>
                </a:solidFill>
              </a:defRPr>
            </a:lvl8pPr>
            <a:lvl9pPr marL="3175" indent="0">
              <a:spcBef>
                <a:spcPts val="0"/>
              </a:spcBef>
              <a:buNone/>
              <a:defRPr sz="2000">
                <a:solidFill>
                  <a:schemeClr val="accent1">
                    <a:lumMod val="50000"/>
                  </a:schemeClr>
                </a:solidFill>
              </a:defRPr>
            </a:lvl9pPr>
          </a:lstStyle>
          <a:p>
            <a:pPr lvl="0"/>
            <a:r>
              <a:rPr lang="en-US" smtClean="0"/>
              <a:t>Click to edit Master text styles</a:t>
            </a:r>
          </a:p>
        </p:txBody>
      </p:sp>
      <p:grpSp>
        <p:nvGrpSpPr>
          <p:cNvPr id="5" name="Group 4"/>
          <p:cNvGrpSpPr/>
          <p:nvPr/>
        </p:nvGrpSpPr>
        <p:grpSpPr>
          <a:xfrm>
            <a:off x="448524" y="6446044"/>
            <a:ext cx="1099793" cy="173355"/>
            <a:chOff x="-84138" y="5622925"/>
            <a:chExt cx="4330701" cy="682626"/>
          </a:xfrm>
        </p:grpSpPr>
        <p:sp>
          <p:nvSpPr>
            <p:cNvPr id="6"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33962836"/>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63840" y="342901"/>
            <a:ext cx="822960" cy="56769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457200" y="342901"/>
            <a:ext cx="7162800" cy="56769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a:solidFill>
                <a:srgbClr val="717074">
                  <a:tint val="75000"/>
                </a:srgbClr>
              </a:solidFill>
              <a:latin typeface="Arial"/>
            </a:endParaRPr>
          </a:p>
        </p:txBody>
      </p:sp>
      <p:sp>
        <p:nvSpPr>
          <p:cNvPr id="5" name="Footer Placeholder 4"/>
          <p:cNvSpPr>
            <a:spLocks noGrp="1"/>
          </p:cNvSpPr>
          <p:nvPr>
            <p:ph type="ftr" sz="quarter" idx="11"/>
          </p:nvPr>
        </p:nvSpPr>
        <p:spPr/>
        <p:txBody>
          <a:bodyPr/>
          <a:lstStyle/>
          <a:p>
            <a:endParaRPr lang="en-US">
              <a:solidFill>
                <a:srgbClr val="717074">
                  <a:tint val="75000"/>
                </a:srgbClr>
              </a:solidFill>
              <a:latin typeface="Arial"/>
            </a:endParaRPr>
          </a:p>
        </p:txBody>
      </p:sp>
      <p:sp>
        <p:nvSpPr>
          <p:cNvPr id="6" name="Slide Number Placeholder 5"/>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798093867"/>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pPr>
              <a:defRPr/>
            </a:pPr>
            <a:endParaRPr lang="en-US">
              <a:solidFill>
                <a:srgbClr val="333333"/>
              </a:solidFill>
              <a:latin typeface="Arial"/>
            </a:endParaRPr>
          </a:p>
        </p:txBody>
      </p:sp>
      <p:sp>
        <p:nvSpPr>
          <p:cNvPr id="7" name="Text Placeholder 6"/>
          <p:cNvSpPr>
            <a:spLocks noGrp="1"/>
          </p:cNvSpPr>
          <p:nvPr>
            <p:ph type="body" sz="quarter" idx="13"/>
          </p:nvPr>
        </p:nvSpPr>
        <p:spPr>
          <a:xfrm>
            <a:off x="352425" y="786384"/>
            <a:ext cx="8385048" cy="5010912"/>
          </a:xfrm>
        </p:spPr>
        <p:txBody>
          <a:bodyPr/>
          <a:lstStyle>
            <a:lvl1pPr marL="233363" indent="-233363">
              <a:buSzPct val="115000"/>
              <a:buFont typeface="Wingdings" pitchFamily="2" charset="2"/>
              <a:buChar char="§"/>
              <a:defRPr/>
            </a:lvl1pPr>
            <a:lvl2pPr>
              <a:buSzPct val="110000"/>
              <a:buFont typeface="Arial" pitchFamily="34" charset="0"/>
              <a:buChar char="•"/>
              <a:defRPr/>
            </a:lvl2pPr>
            <a:lvl3pPr>
              <a:buSzPct val="110000"/>
              <a:buFont typeface="Arial" pitchFamily="34" charset="0"/>
              <a:buChar char="•"/>
              <a:defRPr/>
            </a:lvl3pPr>
            <a:lvl4pPr>
              <a:buSzPct val="110000"/>
              <a:buFont typeface="Arial" pitchFamily="34" charset="0"/>
              <a:buChar char="•"/>
              <a:defRPr/>
            </a:lvl4pPr>
            <a:lvl5pPr>
              <a:buSzPct val="11000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56428792"/>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bwMode="ltGray">
          <a:xfrm>
            <a:off x="0" y="573024"/>
            <a:ext cx="9144000" cy="6284976"/>
          </a:xfrm>
          <a:prstGeom prst="rect">
            <a:avLst/>
          </a:prstGeom>
        </p:spPr>
      </p:pic>
      <p:sp>
        <p:nvSpPr>
          <p:cNvPr id="2" name="Title 1"/>
          <p:cNvSpPr>
            <a:spLocks noGrp="1"/>
          </p:cNvSpPr>
          <p:nvPr>
            <p:ph type="ctrTitle"/>
          </p:nvPr>
        </p:nvSpPr>
        <p:spPr>
          <a:xfrm>
            <a:off x="457200" y="426720"/>
            <a:ext cx="6858000" cy="1097280"/>
          </a:xfrm>
        </p:spPr>
        <p:txBody>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57200" y="1600200"/>
            <a:ext cx="6858000" cy="685800"/>
          </a:xfrm>
        </p:spPr>
        <p:txBody>
          <a:bodyPr/>
          <a:lstStyle>
            <a:lvl1pPr marL="0" indent="0" algn="l">
              <a:lnSpc>
                <a:spcPct val="90000"/>
              </a:lnSpc>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grpSp>
        <p:nvGrpSpPr>
          <p:cNvPr id="7" name="Group 6"/>
          <p:cNvGrpSpPr/>
          <p:nvPr/>
        </p:nvGrpSpPr>
        <p:grpSpPr>
          <a:xfrm>
            <a:off x="7312819" y="6074829"/>
            <a:ext cx="1373087" cy="216433"/>
            <a:chOff x="-84138" y="5622925"/>
            <a:chExt cx="4330701" cy="682626"/>
          </a:xfrm>
          <a:solidFill>
            <a:srgbClr val="FFFFFF"/>
          </a:solidFill>
        </p:grpSpPr>
        <p:sp>
          <p:nvSpPr>
            <p:cNvPr id="9"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4"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5"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
        <p:nvSpPr>
          <p:cNvPr id="16" name="TextBox 15"/>
          <p:cNvSpPr txBox="1"/>
          <p:nvPr userDrawn="1"/>
        </p:nvSpPr>
        <p:spPr>
          <a:xfrm>
            <a:off x="6934200" y="6505956"/>
            <a:ext cx="1751706" cy="199644"/>
          </a:xfrm>
          <a:prstGeom prst="rect">
            <a:avLst/>
          </a:prstGeom>
          <a:noFill/>
        </p:spPr>
        <p:txBody>
          <a:bodyPr wrap="square" lIns="0" tIns="0" rIns="0" bIns="0" rtlCol="0">
            <a:noAutofit/>
          </a:bodyPr>
          <a:lstStyle/>
          <a:p>
            <a:pPr algn="r">
              <a:lnSpc>
                <a:spcPct val="90000"/>
              </a:lnSpc>
            </a:pPr>
            <a:r>
              <a:rPr lang="en-US" sz="700" dirty="0" smtClean="0">
                <a:solidFill>
                  <a:prstClr val="white"/>
                </a:solidFill>
                <a:latin typeface="Arial"/>
              </a:rPr>
              <a:t>© 2014 VMware Inc. All rights reserved.</a:t>
            </a:r>
          </a:p>
        </p:txBody>
      </p:sp>
    </p:spTree>
    <p:extLst>
      <p:ext uri="{BB962C8B-B14F-4D97-AF65-F5344CB8AC3E}">
        <p14:creationId xmlns:p14="http://schemas.microsoft.com/office/powerpoint/2010/main" val="3273806411"/>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Title Slide with Presenter Name">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bwMode="ltGray">
          <a:xfrm>
            <a:off x="0" y="573024"/>
            <a:ext cx="9144000" cy="6284976"/>
          </a:xfrm>
          <a:prstGeom prst="rect">
            <a:avLst/>
          </a:prstGeom>
        </p:spPr>
      </p:pic>
      <p:sp>
        <p:nvSpPr>
          <p:cNvPr id="2" name="Title 1"/>
          <p:cNvSpPr>
            <a:spLocks noGrp="1"/>
          </p:cNvSpPr>
          <p:nvPr>
            <p:ph type="ctrTitle"/>
          </p:nvPr>
        </p:nvSpPr>
        <p:spPr>
          <a:xfrm>
            <a:off x="457200" y="426720"/>
            <a:ext cx="6858000" cy="1097280"/>
          </a:xfrm>
        </p:spPr>
        <p:txBody>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57200" y="1600200"/>
            <a:ext cx="6858000" cy="685800"/>
          </a:xfrm>
        </p:spPr>
        <p:txBody>
          <a:bodyPr/>
          <a:lstStyle>
            <a:lvl1pPr marL="0" indent="0" algn="l">
              <a:lnSpc>
                <a:spcPct val="90000"/>
              </a:lnSpc>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4"/>
          <p:cNvSpPr>
            <a:spLocks noGrp="1"/>
          </p:cNvSpPr>
          <p:nvPr>
            <p:ph type="body" sz="quarter" idx="10" hasCustomPrompt="1"/>
          </p:nvPr>
        </p:nvSpPr>
        <p:spPr>
          <a:xfrm>
            <a:off x="457200" y="5791200"/>
            <a:ext cx="2743200" cy="228600"/>
          </a:xfrm>
        </p:spPr>
        <p:txBody>
          <a:bodyPr/>
          <a:lstStyle>
            <a:lvl1pPr marL="0" indent="0">
              <a:lnSpc>
                <a:spcPct val="90000"/>
              </a:lnSpc>
              <a:spcBef>
                <a:spcPts val="0"/>
              </a:spcBef>
              <a:buNone/>
              <a:defRPr sz="1600">
                <a:solidFill>
                  <a:schemeClr val="bg1"/>
                </a:solidFill>
              </a:defRPr>
            </a:lvl1pPr>
            <a:lvl2pPr marL="0" indent="0">
              <a:lnSpc>
                <a:spcPct val="90000"/>
              </a:lnSpc>
              <a:spcBef>
                <a:spcPts val="600"/>
              </a:spcBef>
              <a:buNone/>
              <a:defRPr sz="1600">
                <a:solidFill>
                  <a:schemeClr val="bg1"/>
                </a:solidFill>
              </a:defRPr>
            </a:lvl2pPr>
            <a:lvl3pPr marL="0" indent="0">
              <a:lnSpc>
                <a:spcPct val="90000"/>
              </a:lnSpc>
              <a:spcBef>
                <a:spcPts val="600"/>
              </a:spcBef>
              <a:buNone/>
              <a:defRPr sz="1600">
                <a:solidFill>
                  <a:schemeClr val="bg1"/>
                </a:solidFill>
              </a:defRPr>
            </a:lvl3pPr>
            <a:lvl4pPr marL="0" indent="0">
              <a:lnSpc>
                <a:spcPct val="90000"/>
              </a:lnSpc>
              <a:spcBef>
                <a:spcPts val="600"/>
              </a:spcBef>
              <a:buNone/>
              <a:defRPr sz="1600">
                <a:solidFill>
                  <a:schemeClr val="bg1"/>
                </a:solidFill>
              </a:defRPr>
            </a:lvl4pPr>
            <a:lvl5pPr marL="0" indent="0">
              <a:lnSpc>
                <a:spcPct val="90000"/>
              </a:lnSpc>
              <a:spcBef>
                <a:spcPts val="600"/>
              </a:spcBef>
              <a:buNone/>
              <a:defRPr sz="1600">
                <a:solidFill>
                  <a:schemeClr val="bg1"/>
                </a:solidFill>
              </a:defRPr>
            </a:lvl5pPr>
            <a:lvl6pPr marL="0" indent="0">
              <a:lnSpc>
                <a:spcPct val="90000"/>
              </a:lnSpc>
              <a:spcBef>
                <a:spcPts val="600"/>
              </a:spcBef>
              <a:buNone/>
              <a:defRPr sz="1600">
                <a:solidFill>
                  <a:schemeClr val="bg1"/>
                </a:solidFill>
              </a:defRPr>
            </a:lvl6pPr>
            <a:lvl7pPr marL="0" indent="0">
              <a:lnSpc>
                <a:spcPct val="90000"/>
              </a:lnSpc>
              <a:spcBef>
                <a:spcPts val="600"/>
              </a:spcBef>
              <a:buNone/>
              <a:defRPr sz="1600">
                <a:solidFill>
                  <a:schemeClr val="bg1"/>
                </a:solidFill>
              </a:defRPr>
            </a:lvl7pPr>
            <a:lvl8pPr marL="0" indent="0">
              <a:lnSpc>
                <a:spcPct val="90000"/>
              </a:lnSpc>
              <a:spcBef>
                <a:spcPts val="600"/>
              </a:spcBef>
              <a:buNone/>
              <a:defRPr sz="1600">
                <a:solidFill>
                  <a:schemeClr val="bg1"/>
                </a:solidFill>
              </a:defRPr>
            </a:lvl8pPr>
          </a:lstStyle>
          <a:p>
            <a:pPr lvl="0"/>
            <a:r>
              <a:rPr lang="en-US" dirty="0" smtClean="0"/>
              <a:t>Click to add presenter’s name </a:t>
            </a:r>
          </a:p>
        </p:txBody>
      </p:sp>
      <p:sp>
        <p:nvSpPr>
          <p:cNvPr id="9" name="Text Placeholder 4"/>
          <p:cNvSpPr>
            <a:spLocks noGrp="1"/>
          </p:cNvSpPr>
          <p:nvPr>
            <p:ph type="body" sz="quarter" idx="11" hasCustomPrompt="1"/>
          </p:nvPr>
        </p:nvSpPr>
        <p:spPr>
          <a:xfrm>
            <a:off x="457200" y="6081068"/>
            <a:ext cx="2743200" cy="228600"/>
          </a:xfrm>
        </p:spPr>
        <p:txBody>
          <a:bodyPr/>
          <a:lstStyle>
            <a:lvl1pPr marL="0" indent="0">
              <a:lnSpc>
                <a:spcPct val="90000"/>
              </a:lnSpc>
              <a:spcBef>
                <a:spcPts val="0"/>
              </a:spcBef>
              <a:buNone/>
              <a:defRPr sz="1600">
                <a:solidFill>
                  <a:schemeClr val="bg1"/>
                </a:solidFill>
              </a:defRPr>
            </a:lvl1pPr>
            <a:lvl2pPr marL="0" indent="0">
              <a:lnSpc>
                <a:spcPct val="90000"/>
              </a:lnSpc>
              <a:spcBef>
                <a:spcPts val="600"/>
              </a:spcBef>
              <a:buNone/>
              <a:defRPr sz="1600">
                <a:solidFill>
                  <a:schemeClr val="bg1"/>
                </a:solidFill>
              </a:defRPr>
            </a:lvl2pPr>
            <a:lvl3pPr marL="0" indent="0">
              <a:lnSpc>
                <a:spcPct val="90000"/>
              </a:lnSpc>
              <a:spcBef>
                <a:spcPts val="600"/>
              </a:spcBef>
              <a:buNone/>
              <a:defRPr sz="1600">
                <a:solidFill>
                  <a:schemeClr val="bg1"/>
                </a:solidFill>
              </a:defRPr>
            </a:lvl3pPr>
            <a:lvl4pPr marL="0" indent="0">
              <a:lnSpc>
                <a:spcPct val="90000"/>
              </a:lnSpc>
              <a:spcBef>
                <a:spcPts val="600"/>
              </a:spcBef>
              <a:buNone/>
              <a:defRPr sz="1600">
                <a:solidFill>
                  <a:schemeClr val="bg1"/>
                </a:solidFill>
              </a:defRPr>
            </a:lvl4pPr>
            <a:lvl5pPr marL="0" indent="0">
              <a:lnSpc>
                <a:spcPct val="90000"/>
              </a:lnSpc>
              <a:spcBef>
                <a:spcPts val="600"/>
              </a:spcBef>
              <a:buNone/>
              <a:defRPr sz="1600">
                <a:solidFill>
                  <a:schemeClr val="bg1"/>
                </a:solidFill>
              </a:defRPr>
            </a:lvl5pPr>
            <a:lvl6pPr marL="0" indent="0">
              <a:lnSpc>
                <a:spcPct val="90000"/>
              </a:lnSpc>
              <a:spcBef>
                <a:spcPts val="600"/>
              </a:spcBef>
              <a:buNone/>
              <a:defRPr sz="1600">
                <a:solidFill>
                  <a:schemeClr val="bg1"/>
                </a:solidFill>
              </a:defRPr>
            </a:lvl6pPr>
            <a:lvl7pPr marL="0" indent="0">
              <a:lnSpc>
                <a:spcPct val="90000"/>
              </a:lnSpc>
              <a:spcBef>
                <a:spcPts val="600"/>
              </a:spcBef>
              <a:buNone/>
              <a:defRPr sz="1600">
                <a:solidFill>
                  <a:schemeClr val="bg1"/>
                </a:solidFill>
              </a:defRPr>
            </a:lvl7pPr>
            <a:lvl8pPr marL="0" indent="0">
              <a:lnSpc>
                <a:spcPct val="90000"/>
              </a:lnSpc>
              <a:spcBef>
                <a:spcPts val="600"/>
              </a:spcBef>
              <a:buNone/>
              <a:defRPr sz="1600">
                <a:solidFill>
                  <a:schemeClr val="bg1"/>
                </a:solidFill>
              </a:defRPr>
            </a:lvl8pPr>
          </a:lstStyle>
          <a:p>
            <a:pPr lvl="0"/>
            <a:r>
              <a:rPr lang="en-US" dirty="0" smtClean="0"/>
              <a:t>Click to add date</a:t>
            </a:r>
          </a:p>
        </p:txBody>
      </p:sp>
      <p:grpSp>
        <p:nvGrpSpPr>
          <p:cNvPr id="11" name="Group 10"/>
          <p:cNvGrpSpPr/>
          <p:nvPr/>
        </p:nvGrpSpPr>
        <p:grpSpPr>
          <a:xfrm>
            <a:off x="7312819" y="6074829"/>
            <a:ext cx="1373087" cy="216433"/>
            <a:chOff x="-84138" y="5622925"/>
            <a:chExt cx="4330701" cy="682626"/>
          </a:xfrm>
          <a:solidFill>
            <a:srgbClr val="FFFFFF"/>
          </a:solidFill>
        </p:grpSpPr>
        <p:sp>
          <p:nvSpPr>
            <p:cNvPr id="12"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4"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5"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6"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7"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8"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
        <p:nvSpPr>
          <p:cNvPr id="19" name="TextBox 18"/>
          <p:cNvSpPr txBox="1"/>
          <p:nvPr userDrawn="1"/>
        </p:nvSpPr>
        <p:spPr>
          <a:xfrm>
            <a:off x="6934200" y="6505956"/>
            <a:ext cx="1751706" cy="199644"/>
          </a:xfrm>
          <a:prstGeom prst="rect">
            <a:avLst/>
          </a:prstGeom>
          <a:noFill/>
        </p:spPr>
        <p:txBody>
          <a:bodyPr wrap="square" lIns="0" tIns="0" rIns="0" bIns="0" rtlCol="0">
            <a:noAutofit/>
          </a:bodyPr>
          <a:lstStyle/>
          <a:p>
            <a:pPr algn="r">
              <a:lnSpc>
                <a:spcPct val="90000"/>
              </a:lnSpc>
            </a:pPr>
            <a:r>
              <a:rPr lang="en-US" sz="700" dirty="0" smtClean="0">
                <a:solidFill>
                  <a:prstClr val="white"/>
                </a:solidFill>
                <a:latin typeface="Arial"/>
              </a:rPr>
              <a:t>© 2014 VMware Inc. All rights reserved.</a:t>
            </a:r>
          </a:p>
        </p:txBody>
      </p:sp>
    </p:spTree>
    <p:extLst>
      <p:ext uri="{BB962C8B-B14F-4D97-AF65-F5344CB8AC3E}">
        <p14:creationId xmlns:p14="http://schemas.microsoft.com/office/powerpoint/2010/main" val="2919171484"/>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0200"/>
            <a:ext cx="8229600" cy="8128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717074">
                  <a:tint val="75000"/>
                </a:srgbClr>
              </a:solidFill>
              <a:latin typeface="Arial"/>
            </a:endParaRPr>
          </a:p>
        </p:txBody>
      </p:sp>
      <p:sp>
        <p:nvSpPr>
          <p:cNvPr id="5" name="Footer Placeholder 4"/>
          <p:cNvSpPr>
            <a:spLocks noGrp="1"/>
          </p:cNvSpPr>
          <p:nvPr>
            <p:ph type="ftr" sz="quarter" idx="11"/>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6" name="Slide Number Placeholder 5"/>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2623081676"/>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76400"/>
            <a:ext cx="82296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717074">
                  <a:tint val="75000"/>
                </a:srgbClr>
              </a:solidFill>
              <a:latin typeface="Arial"/>
            </a:endParaRPr>
          </a:p>
        </p:txBody>
      </p:sp>
      <p:sp>
        <p:nvSpPr>
          <p:cNvPr id="5" name="Footer Placeholder 4"/>
          <p:cNvSpPr>
            <a:spLocks noGrp="1"/>
          </p:cNvSpPr>
          <p:nvPr>
            <p:ph type="ftr" sz="quarter" idx="11"/>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6" name="Slide Number Placeholder 5"/>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dirty="0">
              <a:solidFill>
                <a:prstClr val="white"/>
              </a:solidFill>
              <a:latin typeface="Arial"/>
            </a:endParaRPr>
          </a:p>
        </p:txBody>
      </p:sp>
      <p:sp>
        <p:nvSpPr>
          <p:cNvPr id="9" name="Text Placeholder 8"/>
          <p:cNvSpPr>
            <a:spLocks noGrp="1"/>
          </p:cNvSpPr>
          <p:nvPr>
            <p:ph type="body" sz="quarter" idx="13" hasCustomPrompt="1"/>
          </p:nvPr>
        </p:nvSpPr>
        <p:spPr>
          <a:xfrm>
            <a:off x="457200" y="1206500"/>
            <a:ext cx="8229600" cy="304800"/>
          </a:xfrm>
        </p:spPr>
        <p:txBody>
          <a:bodyPr/>
          <a:lstStyle>
            <a:lvl1pPr marL="0" indent="0">
              <a:lnSpc>
                <a:spcPct val="90000"/>
              </a:lnSpc>
              <a:spcBef>
                <a:spcPts val="0"/>
              </a:spcBef>
              <a:buNone/>
              <a:defRPr sz="1800">
                <a:solidFill>
                  <a:schemeClr val="tx1"/>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rPr lang="en-US" dirty="0" smtClean="0"/>
              <a:t>Click to add subtitle</a:t>
            </a:r>
          </a:p>
        </p:txBody>
      </p:sp>
    </p:spTree>
    <p:extLst>
      <p:ext uri="{BB962C8B-B14F-4D97-AF65-F5344CB8AC3E}">
        <p14:creationId xmlns:p14="http://schemas.microsoft.com/office/powerpoint/2010/main" val="1298301204"/>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bwMode="ltGray">
          <a:xfrm>
            <a:off x="4274108" y="0"/>
            <a:ext cx="4869892" cy="6858000"/>
          </a:xfrm>
          <a:prstGeom prst="rect">
            <a:avLst/>
          </a:prstGeom>
        </p:spPr>
      </p:pic>
      <p:sp>
        <p:nvSpPr>
          <p:cNvPr id="2" name="Title 1"/>
          <p:cNvSpPr>
            <a:spLocks noGrp="1"/>
          </p:cNvSpPr>
          <p:nvPr>
            <p:ph type="title"/>
          </p:nvPr>
        </p:nvSpPr>
        <p:spPr>
          <a:xfrm>
            <a:off x="461167" y="1676400"/>
            <a:ext cx="5486400" cy="1524000"/>
          </a:xfrm>
        </p:spPr>
        <p:txBody>
          <a:bodyPr anchor="b"/>
          <a:lstStyle>
            <a:lvl1pPr algn="l">
              <a:defRPr sz="36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457198" y="3276600"/>
            <a:ext cx="5486400" cy="609600"/>
          </a:xfrm>
        </p:spPr>
        <p:txBody>
          <a:bodyPr anchor="t"/>
          <a:lstStyle>
            <a:lvl1pPr marL="0" indent="0">
              <a:spcBef>
                <a:spcPts val="0"/>
              </a:spcBef>
              <a:buNone/>
              <a:defRPr sz="2000">
                <a:solidFill>
                  <a:schemeClr val="tx1"/>
                </a:solidFill>
              </a:defRPr>
            </a:lvl1pPr>
            <a:lvl2pPr marL="0" indent="0">
              <a:buNone/>
              <a:defRPr sz="2000">
                <a:solidFill>
                  <a:schemeClr val="accent4"/>
                </a:solidFill>
              </a:defRPr>
            </a:lvl2pPr>
            <a:lvl3pPr marL="0" indent="0">
              <a:buNone/>
              <a:defRPr sz="2000">
                <a:solidFill>
                  <a:schemeClr val="accent4"/>
                </a:solidFill>
              </a:defRPr>
            </a:lvl3pPr>
            <a:lvl4pPr marL="0" indent="0">
              <a:buNone/>
              <a:defRPr sz="2000">
                <a:solidFill>
                  <a:schemeClr val="accent4"/>
                </a:solidFill>
              </a:defRPr>
            </a:lvl4pPr>
            <a:lvl5pPr marL="0" indent="0">
              <a:buNone/>
              <a:defRPr sz="2000">
                <a:solidFill>
                  <a:schemeClr val="accent4"/>
                </a:solidFill>
              </a:defRPr>
            </a:lvl5pPr>
            <a:lvl6pPr marL="0" indent="0">
              <a:buNone/>
              <a:defRPr sz="2000">
                <a:solidFill>
                  <a:schemeClr val="accent4"/>
                </a:solidFill>
              </a:defRPr>
            </a:lvl6pPr>
            <a:lvl7pPr marL="0" indent="0">
              <a:buNone/>
              <a:defRPr sz="2000">
                <a:solidFill>
                  <a:schemeClr val="accent4"/>
                </a:solidFill>
              </a:defRPr>
            </a:lvl7pPr>
            <a:lvl8pPr marL="0" indent="0">
              <a:buNone/>
              <a:defRPr sz="2000">
                <a:solidFill>
                  <a:schemeClr val="accent4"/>
                </a:solidFill>
              </a:defRPr>
            </a:lvl8pPr>
            <a:lvl9pPr marL="0" indent="0">
              <a:buNone/>
              <a:defRPr sz="2000">
                <a:solidFill>
                  <a:schemeClr val="accent4"/>
                </a:solidFill>
              </a:defRPr>
            </a:lvl9pPr>
          </a:lstStyle>
          <a:p>
            <a:pPr lvl="0"/>
            <a:r>
              <a:rPr lang="en-US" smtClean="0"/>
              <a:t>Click to edit Master text styles</a:t>
            </a:r>
          </a:p>
        </p:txBody>
      </p:sp>
      <p:grpSp>
        <p:nvGrpSpPr>
          <p:cNvPr id="6" name="Group 5"/>
          <p:cNvGrpSpPr/>
          <p:nvPr userDrawn="1"/>
        </p:nvGrpSpPr>
        <p:grpSpPr>
          <a:xfrm>
            <a:off x="448524" y="6446044"/>
            <a:ext cx="1099793" cy="173355"/>
            <a:chOff x="-84138" y="5622925"/>
            <a:chExt cx="4330701" cy="682626"/>
          </a:xfrm>
        </p:grpSpPr>
        <p:sp>
          <p:nvSpPr>
            <p:cNvPr id="9" name="Freeform 6"/>
            <p:cNvSpPr>
              <a:spLocks/>
            </p:cNvSpPr>
            <p:nvPr userDrawn="1"/>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7"/>
            <p:cNvSpPr>
              <a:spLocks/>
            </p:cNvSpPr>
            <p:nvPr userDrawn="1"/>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8"/>
            <p:cNvSpPr>
              <a:spLocks noEditPoints="1"/>
            </p:cNvSpPr>
            <p:nvPr userDrawn="1"/>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9"/>
            <p:cNvSpPr>
              <a:spLocks noEditPoints="1"/>
            </p:cNvSpPr>
            <p:nvPr userDrawn="1"/>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0"/>
            <p:cNvSpPr>
              <a:spLocks/>
            </p:cNvSpPr>
            <p:nvPr userDrawn="1"/>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4" name="Freeform 11"/>
            <p:cNvSpPr>
              <a:spLocks noEditPoints="1"/>
            </p:cNvSpPr>
            <p:nvPr userDrawn="1"/>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5" name="Freeform 12"/>
            <p:cNvSpPr>
              <a:spLocks noEditPoints="1"/>
            </p:cNvSpPr>
            <p:nvPr userDrawn="1"/>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
        <p:nvSpPr>
          <p:cNvPr id="25" name="AutoShape 77">
            <a:hlinkClick r:id="" action="ppaction://hlinkshowjump?jump=nextslide"/>
          </p:cNvPr>
          <p:cNvSpPr>
            <a:spLocks noChangeArrowheads="1"/>
          </p:cNvSpPr>
          <p:nvPr userDrawn="1"/>
        </p:nvSpPr>
        <p:spPr bwMode="ltGray">
          <a:xfrm rot="10800000" flipH="1" flipV="1">
            <a:off x="4760913" y="6107111"/>
            <a:ext cx="217487" cy="217487"/>
          </a:xfrm>
          <a:prstGeom prst="rect">
            <a:avLst/>
          </a:prstGeom>
          <a:solidFill>
            <a:schemeClr val="bg1"/>
          </a:solidFill>
          <a:ln w="12700" algn="ctr">
            <a:solidFill>
              <a:schemeClr val="bg1">
                <a:lumMod val="75000"/>
              </a:schemeClr>
            </a:solidFill>
            <a:miter lim="800000"/>
            <a:headEnd/>
            <a:tailEnd/>
          </a:ln>
          <a:effectLst/>
        </p:spPr>
        <p:txBody>
          <a:bodyPr wrap="none" anchor="ctr"/>
          <a:lstStyle/>
          <a:p>
            <a:endParaRPr lang="en-US">
              <a:solidFill>
                <a:srgbClr val="717074"/>
              </a:solidFill>
              <a:latin typeface="Arial"/>
            </a:endParaRPr>
          </a:p>
        </p:txBody>
      </p:sp>
      <p:sp>
        <p:nvSpPr>
          <p:cNvPr id="26" name="AutoShape 77">
            <a:hlinkClick r:id="" action="ppaction://noaction"/>
          </p:cNvPr>
          <p:cNvSpPr>
            <a:spLocks noChangeArrowheads="1"/>
          </p:cNvSpPr>
          <p:nvPr userDrawn="1"/>
        </p:nvSpPr>
        <p:spPr bwMode="ltGray">
          <a:xfrm rot="10800000" flipH="1" flipV="1">
            <a:off x="4462463" y="6107112"/>
            <a:ext cx="217487" cy="217487"/>
          </a:xfrm>
          <a:prstGeom prst="rect">
            <a:avLst/>
          </a:prstGeom>
          <a:solidFill>
            <a:schemeClr val="bg1"/>
          </a:solidFill>
          <a:ln w="12700" algn="ctr">
            <a:solidFill>
              <a:schemeClr val="bg1">
                <a:lumMod val="75000"/>
              </a:schemeClr>
            </a:solidFill>
            <a:miter lim="800000"/>
            <a:headEnd/>
            <a:tailEnd/>
          </a:ln>
          <a:effectLst/>
        </p:spPr>
        <p:txBody>
          <a:bodyPr wrap="none" anchor="ctr"/>
          <a:lstStyle/>
          <a:p>
            <a:endParaRPr lang="en-US">
              <a:solidFill>
                <a:srgbClr val="717074"/>
              </a:solidFill>
              <a:latin typeface="Arial"/>
            </a:endParaRPr>
          </a:p>
        </p:txBody>
      </p:sp>
      <p:sp>
        <p:nvSpPr>
          <p:cNvPr id="27" name="AutoShape 77">
            <a:hlinkClick r:id="" action="ppaction://hlinkshowjump?jump=previousslide"/>
          </p:cNvPr>
          <p:cNvSpPr>
            <a:spLocks noChangeArrowheads="1"/>
          </p:cNvSpPr>
          <p:nvPr userDrawn="1"/>
        </p:nvSpPr>
        <p:spPr bwMode="ltGray">
          <a:xfrm rot="10800000" flipH="1" flipV="1">
            <a:off x="4165600" y="6107112"/>
            <a:ext cx="217487" cy="217487"/>
          </a:xfrm>
          <a:prstGeom prst="rect">
            <a:avLst/>
          </a:prstGeom>
          <a:solidFill>
            <a:schemeClr val="bg1"/>
          </a:solidFill>
          <a:ln w="12700" algn="ctr">
            <a:solidFill>
              <a:schemeClr val="bg1">
                <a:lumMod val="75000"/>
              </a:schemeClr>
            </a:solidFill>
            <a:miter lim="800000"/>
            <a:headEnd/>
            <a:tailEnd/>
          </a:ln>
          <a:effectLst/>
        </p:spPr>
        <p:txBody>
          <a:bodyPr wrap="none" anchor="ctr"/>
          <a:lstStyle/>
          <a:p>
            <a:endParaRPr lang="en-US">
              <a:solidFill>
                <a:srgbClr val="717074"/>
              </a:solidFill>
              <a:latin typeface="Arial"/>
            </a:endParaRPr>
          </a:p>
        </p:txBody>
      </p:sp>
      <p:sp>
        <p:nvSpPr>
          <p:cNvPr id="28" name="AutoShape 72">
            <a:hlinkClick r:id="" action="ppaction://hlinkshowjump?jump=nextslide"/>
          </p:cNvPr>
          <p:cNvSpPr>
            <a:spLocks noChangeArrowheads="1"/>
          </p:cNvSpPr>
          <p:nvPr userDrawn="1"/>
        </p:nvSpPr>
        <p:spPr bwMode="ltGray">
          <a:xfrm rot="18900000" flipH="1">
            <a:off x="4799013" y="6167436"/>
            <a:ext cx="96837" cy="96837"/>
          </a:xfrm>
          <a:prstGeom prst="rtTriangle">
            <a:avLst/>
          </a:prstGeom>
          <a:solidFill>
            <a:schemeClr val="bg1">
              <a:lumMod val="75000"/>
            </a:schemeClr>
          </a:solidFill>
          <a:ln w="9525" algn="ctr">
            <a:noFill/>
            <a:miter lim="800000"/>
            <a:headEnd/>
            <a:tailEnd/>
          </a:ln>
          <a:effectLst/>
        </p:spPr>
        <p:txBody>
          <a:bodyPr anchor="ctr">
            <a:spAutoFit/>
          </a:bodyPr>
          <a:lstStyle/>
          <a:p>
            <a:endParaRPr lang="en-US">
              <a:solidFill>
                <a:srgbClr val="717074"/>
              </a:solidFill>
              <a:latin typeface="Arial"/>
            </a:endParaRPr>
          </a:p>
        </p:txBody>
      </p:sp>
      <p:sp>
        <p:nvSpPr>
          <p:cNvPr id="29" name="AutoShape 75">
            <a:hlinkClick r:id="" action="ppaction://hlinkshowjump?jump=previousslide"/>
          </p:cNvPr>
          <p:cNvSpPr>
            <a:spLocks noChangeArrowheads="1"/>
          </p:cNvSpPr>
          <p:nvPr userDrawn="1"/>
        </p:nvSpPr>
        <p:spPr bwMode="ltGray">
          <a:xfrm rot="8100000" flipH="1">
            <a:off x="4248150" y="6167436"/>
            <a:ext cx="96837" cy="96838"/>
          </a:xfrm>
          <a:prstGeom prst="rtTriangle">
            <a:avLst/>
          </a:prstGeom>
          <a:solidFill>
            <a:schemeClr val="bg1">
              <a:lumMod val="75000"/>
            </a:schemeClr>
          </a:solidFill>
          <a:ln w="9525" algn="ctr">
            <a:noFill/>
            <a:miter lim="800000"/>
            <a:headEnd/>
            <a:tailEnd/>
          </a:ln>
          <a:effectLst/>
        </p:spPr>
        <p:txBody>
          <a:bodyPr anchor="ctr">
            <a:spAutoFit/>
          </a:bodyPr>
          <a:lstStyle/>
          <a:p>
            <a:endParaRPr lang="en-US">
              <a:solidFill>
                <a:srgbClr val="717074"/>
              </a:solidFill>
              <a:latin typeface="Arial"/>
            </a:endParaRPr>
          </a:p>
        </p:txBody>
      </p:sp>
      <p:sp>
        <p:nvSpPr>
          <p:cNvPr id="30" name="Freeform 79"/>
          <p:cNvSpPr>
            <a:spLocks/>
          </p:cNvSpPr>
          <p:nvPr userDrawn="1"/>
        </p:nvSpPr>
        <p:spPr bwMode="ltGray">
          <a:xfrm flipH="1">
            <a:off x="4499770" y="6142972"/>
            <a:ext cx="141286" cy="143582"/>
          </a:xfrm>
          <a:custGeom>
            <a:avLst/>
            <a:gdLst/>
            <a:ahLst/>
            <a:cxnLst>
              <a:cxn ang="0">
                <a:pos x="1764" y="745"/>
              </a:cxn>
              <a:cxn ang="0">
                <a:pos x="1460" y="490"/>
              </a:cxn>
              <a:cxn ang="0">
                <a:pos x="1460" y="106"/>
              </a:cxn>
              <a:cxn ang="0">
                <a:pos x="1261" y="106"/>
              </a:cxn>
              <a:cxn ang="0">
                <a:pos x="1261" y="325"/>
              </a:cxn>
              <a:cxn ang="0">
                <a:pos x="872" y="0"/>
              </a:cxn>
              <a:cxn ang="0">
                <a:pos x="0" y="745"/>
              </a:cxn>
              <a:cxn ang="0">
                <a:pos x="209" y="745"/>
              </a:cxn>
              <a:cxn ang="0">
                <a:pos x="208" y="1788"/>
              </a:cxn>
              <a:cxn ang="0">
                <a:pos x="1571" y="1788"/>
              </a:cxn>
              <a:cxn ang="0">
                <a:pos x="1571" y="745"/>
              </a:cxn>
              <a:cxn ang="0">
                <a:pos x="1764" y="745"/>
              </a:cxn>
            </a:cxnLst>
            <a:rect l="0" t="0" r="r" b="b"/>
            <a:pathLst>
              <a:path w="1764" h="1788">
                <a:moveTo>
                  <a:pt x="1764" y="745"/>
                </a:moveTo>
                <a:lnTo>
                  <a:pt x="1460" y="490"/>
                </a:lnTo>
                <a:lnTo>
                  <a:pt x="1460" y="106"/>
                </a:lnTo>
                <a:lnTo>
                  <a:pt x="1261" y="106"/>
                </a:lnTo>
                <a:lnTo>
                  <a:pt x="1261" y="325"/>
                </a:lnTo>
                <a:lnTo>
                  <a:pt x="872" y="0"/>
                </a:lnTo>
                <a:lnTo>
                  <a:pt x="0" y="745"/>
                </a:lnTo>
                <a:lnTo>
                  <a:pt x="209" y="745"/>
                </a:lnTo>
                <a:lnTo>
                  <a:pt x="208" y="1788"/>
                </a:lnTo>
                <a:lnTo>
                  <a:pt x="1571" y="1788"/>
                </a:lnTo>
                <a:lnTo>
                  <a:pt x="1571" y="745"/>
                </a:lnTo>
                <a:lnTo>
                  <a:pt x="1764" y="745"/>
                </a:lnTo>
                <a:close/>
              </a:path>
            </a:pathLst>
          </a:custGeom>
          <a:solidFill>
            <a:schemeClr val="bg1">
              <a:lumMod val="75000"/>
            </a:schemeClr>
          </a:solidFill>
          <a:ln w="9525">
            <a:noFill/>
            <a:round/>
            <a:headEnd/>
            <a:tailEnd/>
          </a:ln>
        </p:spPr>
        <p:txBody>
          <a:bodyPr/>
          <a:lstStyle/>
          <a:p>
            <a:endParaRPr lang="en-US">
              <a:solidFill>
                <a:srgbClr val="717074"/>
              </a:solidFill>
              <a:latin typeface="Arial"/>
            </a:endParaRPr>
          </a:p>
        </p:txBody>
      </p:sp>
      <p:sp>
        <p:nvSpPr>
          <p:cNvPr id="31" name="AutoShape 74">
            <a:hlinkClick r:id="" action="ppaction://hlinkshowjump?jump=previousslide"/>
          </p:cNvPr>
          <p:cNvSpPr>
            <a:spLocks noChangeArrowheads="1"/>
          </p:cNvSpPr>
          <p:nvPr userDrawn="1"/>
        </p:nvSpPr>
        <p:spPr bwMode="ltGray">
          <a:xfrm rot="10800000" flipH="1" flipV="1">
            <a:off x="4165600" y="6106018"/>
            <a:ext cx="217488" cy="217487"/>
          </a:xfrm>
          <a:prstGeom prst="rect">
            <a:avLst/>
          </a:prstGeom>
          <a:noFill/>
          <a:ln w="12700" algn="ctr">
            <a:noFill/>
            <a:round/>
            <a:headEnd/>
            <a:tailEnd/>
          </a:ln>
          <a:effectLst/>
        </p:spPr>
        <p:txBody>
          <a:bodyPr wrap="none" anchor="ctr"/>
          <a:lstStyle/>
          <a:p>
            <a:endParaRPr lang="en-US">
              <a:solidFill>
                <a:srgbClr val="717074"/>
              </a:solidFill>
              <a:latin typeface="Arial"/>
            </a:endParaRPr>
          </a:p>
        </p:txBody>
      </p:sp>
      <p:sp>
        <p:nvSpPr>
          <p:cNvPr id="33" name="AutoShape 71">
            <a:hlinkClick r:id="" action="ppaction://hlinkshowjump?jump=nextslide"/>
          </p:cNvPr>
          <p:cNvSpPr>
            <a:spLocks noChangeArrowheads="1"/>
          </p:cNvSpPr>
          <p:nvPr userDrawn="1"/>
        </p:nvSpPr>
        <p:spPr bwMode="ltGray">
          <a:xfrm flipH="1">
            <a:off x="4760913" y="6106019"/>
            <a:ext cx="217487" cy="217487"/>
          </a:xfrm>
          <a:prstGeom prst="rect">
            <a:avLst/>
          </a:prstGeom>
          <a:noFill/>
          <a:ln w="12700" algn="ctr">
            <a:noFill/>
            <a:round/>
            <a:headEnd/>
            <a:tailEnd/>
          </a:ln>
          <a:effectLst/>
        </p:spPr>
        <p:txBody>
          <a:bodyPr wrap="none" anchor="ctr"/>
          <a:lstStyle/>
          <a:p>
            <a:endParaRPr lang="en-US">
              <a:solidFill>
                <a:srgbClr val="717074"/>
              </a:solidFill>
              <a:latin typeface="Arial"/>
            </a:endParaRPr>
          </a:p>
        </p:txBody>
      </p:sp>
      <p:sp>
        <p:nvSpPr>
          <p:cNvPr id="22" name="AutoShape 77">
            <a:hlinkClick r:id="rId3" action="ppaction://hlinksldjump"/>
          </p:cNvPr>
          <p:cNvSpPr>
            <a:spLocks noChangeArrowheads="1"/>
          </p:cNvSpPr>
          <p:nvPr userDrawn="1"/>
        </p:nvSpPr>
        <p:spPr bwMode="ltGray">
          <a:xfrm rot="10800000" flipH="1" flipV="1">
            <a:off x="4462463" y="6107024"/>
            <a:ext cx="217487" cy="217487"/>
          </a:xfrm>
          <a:prstGeom prst="rect">
            <a:avLst/>
          </a:prstGeom>
          <a:noFill/>
          <a:ln w="12700" algn="ctr">
            <a:noFill/>
            <a:round/>
            <a:headEnd/>
            <a:tailEnd/>
          </a:ln>
          <a:effectLst/>
        </p:spPr>
        <p:txBody>
          <a:bodyPr wrap="none" anchor="ctr"/>
          <a:lstStyle/>
          <a:p>
            <a:endParaRPr lang="en-US">
              <a:solidFill>
                <a:srgbClr val="717074"/>
              </a:solidFill>
              <a:latin typeface="Arial"/>
            </a:endParaRPr>
          </a:p>
        </p:txBody>
      </p:sp>
    </p:spTree>
    <p:extLst>
      <p:ext uri="{BB962C8B-B14F-4D97-AF65-F5344CB8AC3E}">
        <p14:creationId xmlns:p14="http://schemas.microsoft.com/office/powerpoint/2010/main" val="1607699562"/>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4572000" cy="1524000"/>
          </a:xfrm>
        </p:spPr>
        <p:txBody>
          <a:bodyPr anchor="b"/>
          <a:lstStyle>
            <a:lvl1pPr algn="l">
              <a:defRPr sz="36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457200" y="3276600"/>
            <a:ext cx="4572000" cy="609600"/>
          </a:xfrm>
        </p:spPr>
        <p:txBody>
          <a:bodyPr anchor="t"/>
          <a:lstStyle>
            <a:lvl1pPr marL="0" indent="0">
              <a:spcBef>
                <a:spcPts val="0"/>
              </a:spcBef>
              <a:buNone/>
              <a:defRPr sz="2000">
                <a:solidFill>
                  <a:schemeClr val="tx1"/>
                </a:solidFill>
              </a:defRPr>
            </a:lvl1pPr>
            <a:lvl2pPr marL="0" indent="0">
              <a:buNone/>
              <a:defRPr sz="2000">
                <a:solidFill>
                  <a:schemeClr val="accent4"/>
                </a:solidFill>
              </a:defRPr>
            </a:lvl2pPr>
            <a:lvl3pPr marL="0" indent="0">
              <a:buNone/>
              <a:defRPr sz="2000">
                <a:solidFill>
                  <a:schemeClr val="accent4"/>
                </a:solidFill>
              </a:defRPr>
            </a:lvl3pPr>
            <a:lvl4pPr marL="0" indent="0">
              <a:buNone/>
              <a:defRPr sz="2000">
                <a:solidFill>
                  <a:schemeClr val="accent4"/>
                </a:solidFill>
              </a:defRPr>
            </a:lvl4pPr>
            <a:lvl5pPr marL="0" indent="0">
              <a:buNone/>
              <a:defRPr sz="2000">
                <a:solidFill>
                  <a:schemeClr val="accent4"/>
                </a:solidFill>
              </a:defRPr>
            </a:lvl5pPr>
            <a:lvl6pPr marL="0" indent="0">
              <a:buNone/>
              <a:defRPr sz="2000">
                <a:solidFill>
                  <a:schemeClr val="accent4"/>
                </a:solidFill>
              </a:defRPr>
            </a:lvl6pPr>
            <a:lvl7pPr marL="0" indent="0">
              <a:buNone/>
              <a:defRPr sz="2000">
                <a:solidFill>
                  <a:schemeClr val="accent4"/>
                </a:solidFill>
              </a:defRPr>
            </a:lvl7pPr>
            <a:lvl8pPr marL="0" indent="0">
              <a:buNone/>
              <a:defRPr sz="2000">
                <a:solidFill>
                  <a:schemeClr val="accent4"/>
                </a:solidFill>
              </a:defRPr>
            </a:lvl8pPr>
            <a:lvl9pPr marL="0" indent="0">
              <a:buNone/>
              <a:defRPr sz="2000">
                <a:solidFill>
                  <a:schemeClr val="accent4"/>
                </a:solidFill>
              </a:defRPr>
            </a:lvl9pPr>
          </a:lstStyle>
          <a:p>
            <a:pPr lvl="0"/>
            <a:r>
              <a:rPr lang="en-US" smtClean="0"/>
              <a:t>Click to edit Master text styles</a:t>
            </a:r>
          </a:p>
        </p:txBody>
      </p:sp>
      <p:grpSp>
        <p:nvGrpSpPr>
          <p:cNvPr id="5" name="Group 4"/>
          <p:cNvGrpSpPr/>
          <p:nvPr userDrawn="1"/>
        </p:nvGrpSpPr>
        <p:grpSpPr>
          <a:xfrm>
            <a:off x="448524" y="6446044"/>
            <a:ext cx="1099793" cy="173355"/>
            <a:chOff x="-84138" y="5622925"/>
            <a:chExt cx="4330701" cy="682626"/>
          </a:xfrm>
        </p:grpSpPr>
        <p:sp>
          <p:nvSpPr>
            <p:cNvPr id="6" name="Freeform 6"/>
            <p:cNvSpPr>
              <a:spLocks/>
            </p:cNvSpPr>
            <p:nvPr userDrawn="1"/>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7" name="Freeform 7"/>
            <p:cNvSpPr>
              <a:spLocks/>
            </p:cNvSpPr>
            <p:nvPr userDrawn="1"/>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9" name="Freeform 8"/>
            <p:cNvSpPr>
              <a:spLocks noEditPoints="1"/>
            </p:cNvSpPr>
            <p:nvPr userDrawn="1"/>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9"/>
            <p:cNvSpPr>
              <a:spLocks noEditPoints="1"/>
            </p:cNvSpPr>
            <p:nvPr userDrawn="1"/>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10"/>
            <p:cNvSpPr>
              <a:spLocks/>
            </p:cNvSpPr>
            <p:nvPr userDrawn="1"/>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11"/>
            <p:cNvSpPr>
              <a:spLocks noEditPoints="1"/>
            </p:cNvSpPr>
            <p:nvPr userDrawn="1"/>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2"/>
            <p:cNvSpPr>
              <a:spLocks noEditPoints="1"/>
            </p:cNvSpPr>
            <p:nvPr userDrawn="1"/>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Tree>
    <p:extLst>
      <p:ext uri="{BB962C8B-B14F-4D97-AF65-F5344CB8AC3E}">
        <p14:creationId xmlns:p14="http://schemas.microsoft.com/office/powerpoint/2010/main" val="240705207"/>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Quo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685798" y="2593231"/>
            <a:ext cx="3609977" cy="533400"/>
          </a:xfrm>
        </p:spPr>
        <p:txBody>
          <a:bodyPr anchor="t"/>
          <a:lstStyle>
            <a:lvl1pPr marL="0" indent="0">
              <a:spcBef>
                <a:spcPts val="0"/>
              </a:spcBef>
              <a:buNone/>
              <a:defRPr sz="1600">
                <a:solidFill>
                  <a:schemeClr val="accent1"/>
                </a:solidFill>
              </a:defRPr>
            </a:lvl1pPr>
            <a:lvl2pPr marL="0" indent="0">
              <a:spcBef>
                <a:spcPts val="0"/>
              </a:spcBef>
              <a:buNone/>
              <a:defRPr sz="1600">
                <a:solidFill>
                  <a:schemeClr val="accent1"/>
                </a:solidFill>
              </a:defRPr>
            </a:lvl2pPr>
            <a:lvl3pPr marL="0" indent="0">
              <a:spcBef>
                <a:spcPts val="0"/>
              </a:spcBef>
              <a:buNone/>
              <a:defRPr sz="1600">
                <a:solidFill>
                  <a:schemeClr val="accent1"/>
                </a:solidFill>
              </a:defRPr>
            </a:lvl3pPr>
            <a:lvl4pPr marL="0" indent="0">
              <a:spcBef>
                <a:spcPts val="0"/>
              </a:spcBef>
              <a:buNone/>
              <a:defRPr sz="1600">
                <a:solidFill>
                  <a:schemeClr val="accent1"/>
                </a:solidFill>
              </a:defRPr>
            </a:lvl4pPr>
            <a:lvl5pPr marL="0" indent="0">
              <a:spcBef>
                <a:spcPts val="0"/>
              </a:spcBef>
              <a:buNone/>
              <a:defRPr sz="1600">
                <a:solidFill>
                  <a:schemeClr val="accent1"/>
                </a:solidFill>
              </a:defRPr>
            </a:lvl5pPr>
            <a:lvl6pPr marL="0" indent="0">
              <a:spcBef>
                <a:spcPts val="0"/>
              </a:spcBef>
              <a:buNone/>
              <a:defRPr sz="1600">
                <a:solidFill>
                  <a:schemeClr val="accent1"/>
                </a:solidFill>
              </a:defRPr>
            </a:lvl6pPr>
            <a:lvl7pPr marL="0" indent="0">
              <a:spcBef>
                <a:spcPts val="0"/>
              </a:spcBef>
              <a:buNone/>
              <a:defRPr sz="1600">
                <a:solidFill>
                  <a:schemeClr val="accent1"/>
                </a:solidFill>
              </a:defRPr>
            </a:lvl7pPr>
            <a:lvl8pPr marL="0" indent="0">
              <a:spcBef>
                <a:spcPts val="0"/>
              </a:spcBef>
              <a:buNone/>
              <a:defRPr sz="1600">
                <a:solidFill>
                  <a:schemeClr val="accent1"/>
                </a:solidFill>
              </a:defRPr>
            </a:lvl8pPr>
            <a:lvl9pPr marL="0" indent="0">
              <a:spcBef>
                <a:spcPts val="0"/>
              </a:spcBef>
              <a:buNone/>
              <a:defRPr sz="1600">
                <a:solidFill>
                  <a:schemeClr val="accent1"/>
                </a:solidFill>
              </a:defRPr>
            </a:lvl9pPr>
          </a:lstStyle>
          <a:p>
            <a:pPr lvl="0"/>
            <a:r>
              <a:rPr lang="en-US" dirty="0" smtClean="0"/>
              <a:t>Click to add Name, Title, Company</a:t>
            </a:r>
          </a:p>
        </p:txBody>
      </p:sp>
      <p:sp>
        <p:nvSpPr>
          <p:cNvPr id="5" name="Text Placeholder 4"/>
          <p:cNvSpPr>
            <a:spLocks noGrp="1"/>
          </p:cNvSpPr>
          <p:nvPr>
            <p:ph type="body" sz="quarter" idx="11"/>
          </p:nvPr>
        </p:nvSpPr>
        <p:spPr>
          <a:xfrm>
            <a:off x="632460" y="457200"/>
            <a:ext cx="3657600" cy="2011680"/>
          </a:xfrm>
        </p:spPr>
        <p:txBody>
          <a:bodyPr/>
          <a:lstStyle>
            <a:lvl1pPr marL="58738" indent="-55563">
              <a:lnSpc>
                <a:spcPct val="100000"/>
              </a:lnSpc>
              <a:spcBef>
                <a:spcPts val="0"/>
              </a:spcBef>
              <a:buNone/>
              <a:defRPr sz="2200">
                <a:solidFill>
                  <a:schemeClr val="accent3">
                    <a:lumMod val="50000"/>
                  </a:schemeClr>
                </a:solidFill>
              </a:defRPr>
            </a:lvl1pPr>
            <a:lvl2pPr marL="3175" indent="0">
              <a:lnSpc>
                <a:spcPct val="100000"/>
              </a:lnSpc>
              <a:spcBef>
                <a:spcPts val="0"/>
              </a:spcBef>
              <a:buNone/>
              <a:defRPr sz="2200">
                <a:solidFill>
                  <a:schemeClr val="accent1">
                    <a:lumMod val="50000"/>
                  </a:schemeClr>
                </a:solidFill>
              </a:defRPr>
            </a:lvl2pPr>
            <a:lvl3pPr marL="3175" indent="0">
              <a:lnSpc>
                <a:spcPct val="100000"/>
              </a:lnSpc>
              <a:spcBef>
                <a:spcPts val="0"/>
              </a:spcBef>
              <a:buNone/>
              <a:defRPr sz="2200">
                <a:solidFill>
                  <a:schemeClr val="accent1">
                    <a:lumMod val="50000"/>
                  </a:schemeClr>
                </a:solidFill>
              </a:defRPr>
            </a:lvl3pPr>
            <a:lvl4pPr marL="3175" indent="0">
              <a:lnSpc>
                <a:spcPct val="100000"/>
              </a:lnSpc>
              <a:spcBef>
                <a:spcPts val="0"/>
              </a:spcBef>
              <a:buNone/>
              <a:defRPr sz="2200">
                <a:solidFill>
                  <a:schemeClr val="accent1">
                    <a:lumMod val="50000"/>
                  </a:schemeClr>
                </a:solidFill>
              </a:defRPr>
            </a:lvl4pPr>
            <a:lvl5pPr marL="3175" indent="0">
              <a:lnSpc>
                <a:spcPct val="100000"/>
              </a:lnSpc>
              <a:spcBef>
                <a:spcPts val="0"/>
              </a:spcBef>
              <a:buNone/>
              <a:defRPr sz="2200">
                <a:solidFill>
                  <a:schemeClr val="accent1">
                    <a:lumMod val="50000"/>
                  </a:schemeClr>
                </a:solidFill>
              </a:defRPr>
            </a:lvl5pPr>
            <a:lvl6pPr marL="3175" indent="0">
              <a:lnSpc>
                <a:spcPct val="100000"/>
              </a:lnSpc>
              <a:spcBef>
                <a:spcPts val="0"/>
              </a:spcBef>
              <a:buNone/>
              <a:defRPr sz="2200">
                <a:solidFill>
                  <a:schemeClr val="accent1">
                    <a:lumMod val="50000"/>
                  </a:schemeClr>
                </a:solidFill>
              </a:defRPr>
            </a:lvl6pPr>
            <a:lvl7pPr marL="3175" indent="0">
              <a:lnSpc>
                <a:spcPct val="100000"/>
              </a:lnSpc>
              <a:spcBef>
                <a:spcPts val="0"/>
              </a:spcBef>
              <a:buNone/>
              <a:defRPr sz="2200">
                <a:solidFill>
                  <a:schemeClr val="accent1">
                    <a:lumMod val="50000"/>
                  </a:schemeClr>
                </a:solidFill>
              </a:defRPr>
            </a:lvl7pPr>
            <a:lvl8pPr marL="3175" indent="0">
              <a:lnSpc>
                <a:spcPct val="100000"/>
              </a:lnSpc>
              <a:spcBef>
                <a:spcPts val="0"/>
              </a:spcBef>
              <a:buNone/>
              <a:defRPr sz="2200">
                <a:solidFill>
                  <a:schemeClr val="accent1">
                    <a:lumMod val="50000"/>
                  </a:schemeClr>
                </a:solidFill>
              </a:defRPr>
            </a:lvl8pPr>
            <a:lvl9pPr marL="3175" indent="0">
              <a:lnSpc>
                <a:spcPct val="100000"/>
              </a:lnSpc>
              <a:spcBef>
                <a:spcPts val="0"/>
              </a:spcBef>
              <a:buNone/>
              <a:defRPr sz="2200">
                <a:solidFill>
                  <a:schemeClr val="accent1">
                    <a:lumMod val="50000"/>
                  </a:schemeClr>
                </a:solidFill>
              </a:defRPr>
            </a:lvl9pPr>
          </a:lstStyle>
          <a:p>
            <a:pPr lvl="0"/>
            <a:r>
              <a:rPr lang="en-US" smtClean="0"/>
              <a:t>Click to edit Master text styles</a:t>
            </a:r>
          </a:p>
        </p:txBody>
      </p:sp>
      <p:grpSp>
        <p:nvGrpSpPr>
          <p:cNvPr id="6" name="Group 5"/>
          <p:cNvGrpSpPr/>
          <p:nvPr/>
        </p:nvGrpSpPr>
        <p:grpSpPr>
          <a:xfrm>
            <a:off x="448524" y="6446044"/>
            <a:ext cx="1099793" cy="173355"/>
            <a:chOff x="-84138" y="5622925"/>
            <a:chExt cx="4330701" cy="682626"/>
          </a:xfrm>
          <a:solidFill>
            <a:srgbClr val="FFFFFF"/>
          </a:solidFill>
        </p:grpSpPr>
        <p:sp>
          <p:nvSpPr>
            <p:cNvPr id="7"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8"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9"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4"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5"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Tree>
    <p:extLst>
      <p:ext uri="{BB962C8B-B14F-4D97-AF65-F5344CB8AC3E}">
        <p14:creationId xmlns:p14="http://schemas.microsoft.com/office/powerpoint/2010/main" val="981508749"/>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Metric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92067" y="685800"/>
            <a:ext cx="3291840" cy="1676400"/>
          </a:xfrm>
        </p:spPr>
        <p:txBody>
          <a:bodyPr anchor="b"/>
          <a:lstStyle>
            <a:lvl1pPr marL="3175" indent="0">
              <a:spcBef>
                <a:spcPts val="0"/>
              </a:spcBef>
              <a:buNone/>
              <a:defRPr sz="11000">
                <a:solidFill>
                  <a:schemeClr val="accent3"/>
                </a:solidFill>
              </a:defRPr>
            </a:lvl1pPr>
            <a:lvl2pPr marL="3175" indent="0">
              <a:spcBef>
                <a:spcPts val="0"/>
              </a:spcBef>
              <a:buNone/>
              <a:defRPr sz="11000">
                <a:solidFill>
                  <a:schemeClr val="accent3"/>
                </a:solidFill>
              </a:defRPr>
            </a:lvl2pPr>
            <a:lvl3pPr marL="3175" indent="0">
              <a:spcBef>
                <a:spcPts val="0"/>
              </a:spcBef>
              <a:buNone/>
              <a:defRPr sz="11000">
                <a:solidFill>
                  <a:schemeClr val="accent3"/>
                </a:solidFill>
              </a:defRPr>
            </a:lvl3pPr>
            <a:lvl4pPr marL="3175" indent="0">
              <a:spcBef>
                <a:spcPts val="0"/>
              </a:spcBef>
              <a:buNone/>
              <a:defRPr sz="11000">
                <a:solidFill>
                  <a:schemeClr val="accent3"/>
                </a:solidFill>
              </a:defRPr>
            </a:lvl4pPr>
            <a:lvl5pPr marL="3175" indent="0">
              <a:spcBef>
                <a:spcPts val="0"/>
              </a:spcBef>
              <a:buNone/>
              <a:defRPr sz="11000">
                <a:solidFill>
                  <a:schemeClr val="accent3"/>
                </a:solidFill>
              </a:defRPr>
            </a:lvl5pPr>
            <a:lvl6pPr marL="3175" indent="0">
              <a:spcBef>
                <a:spcPts val="0"/>
              </a:spcBef>
              <a:buNone/>
              <a:defRPr sz="11000">
                <a:solidFill>
                  <a:schemeClr val="accent3"/>
                </a:solidFill>
              </a:defRPr>
            </a:lvl6pPr>
            <a:lvl7pPr marL="3175" indent="0">
              <a:spcBef>
                <a:spcPts val="0"/>
              </a:spcBef>
              <a:buNone/>
              <a:defRPr sz="11000">
                <a:solidFill>
                  <a:schemeClr val="accent3"/>
                </a:solidFill>
              </a:defRPr>
            </a:lvl7pPr>
            <a:lvl8pPr marL="3175" indent="0">
              <a:spcBef>
                <a:spcPts val="0"/>
              </a:spcBef>
              <a:buNone/>
              <a:defRPr sz="11000">
                <a:solidFill>
                  <a:schemeClr val="accent3"/>
                </a:solidFill>
              </a:defRPr>
            </a:lvl8pPr>
            <a:lvl9pPr marL="3175" indent="0">
              <a:spcBef>
                <a:spcPts val="0"/>
              </a:spcBef>
              <a:buNone/>
              <a:defRPr sz="11000">
                <a:solidFill>
                  <a:schemeClr val="accent3"/>
                </a:solidFill>
              </a:defRPr>
            </a:lvl9pPr>
          </a:lstStyle>
          <a:p>
            <a:pPr lvl="0"/>
            <a:r>
              <a:rPr lang="en-US" dirty="0" smtClean="0"/>
              <a:t>XX</a:t>
            </a:r>
          </a:p>
        </p:txBody>
      </p:sp>
      <p:sp>
        <p:nvSpPr>
          <p:cNvPr id="14" name="Text Placeholder 3"/>
          <p:cNvSpPr>
            <a:spLocks noGrp="1"/>
          </p:cNvSpPr>
          <p:nvPr>
            <p:ph type="body" sz="quarter" idx="11"/>
          </p:nvPr>
        </p:nvSpPr>
        <p:spPr>
          <a:xfrm>
            <a:off x="992067" y="2362200"/>
            <a:ext cx="3291840" cy="1066800"/>
          </a:xfrm>
        </p:spPr>
        <p:txBody>
          <a:bodyPr/>
          <a:lstStyle>
            <a:lvl1pPr marL="3175" indent="0">
              <a:spcBef>
                <a:spcPts val="0"/>
              </a:spcBef>
              <a:buNone/>
              <a:defRPr sz="2400" cap="none" baseline="0">
                <a:solidFill>
                  <a:schemeClr val="accent3"/>
                </a:solidFill>
              </a:defRPr>
            </a:lvl1pPr>
            <a:lvl2pPr marL="3175" indent="0">
              <a:spcBef>
                <a:spcPts val="0"/>
              </a:spcBef>
              <a:buNone/>
              <a:defRPr sz="2000" cap="all" baseline="0">
                <a:solidFill>
                  <a:schemeClr val="accent3"/>
                </a:solidFill>
              </a:defRPr>
            </a:lvl2pPr>
            <a:lvl3pPr marL="3175" indent="0">
              <a:spcBef>
                <a:spcPts val="0"/>
              </a:spcBef>
              <a:buNone/>
              <a:defRPr sz="2000" cap="all" baseline="0">
                <a:solidFill>
                  <a:schemeClr val="accent3"/>
                </a:solidFill>
              </a:defRPr>
            </a:lvl3pPr>
            <a:lvl4pPr marL="3175" indent="0">
              <a:spcBef>
                <a:spcPts val="0"/>
              </a:spcBef>
              <a:buNone/>
              <a:defRPr sz="2000" cap="all" baseline="0">
                <a:solidFill>
                  <a:schemeClr val="accent3"/>
                </a:solidFill>
              </a:defRPr>
            </a:lvl4pPr>
            <a:lvl5pPr marL="3175" indent="0">
              <a:spcBef>
                <a:spcPts val="0"/>
              </a:spcBef>
              <a:buNone/>
              <a:defRPr sz="2000" cap="all" baseline="0">
                <a:solidFill>
                  <a:schemeClr val="accent3"/>
                </a:solidFill>
              </a:defRPr>
            </a:lvl5pPr>
            <a:lvl6pPr marL="3175" indent="0">
              <a:spcBef>
                <a:spcPts val="0"/>
              </a:spcBef>
              <a:buNone/>
              <a:defRPr sz="2000" cap="all" baseline="0">
                <a:solidFill>
                  <a:schemeClr val="accent3"/>
                </a:solidFill>
              </a:defRPr>
            </a:lvl6pPr>
            <a:lvl7pPr marL="3175" indent="0">
              <a:spcBef>
                <a:spcPts val="0"/>
              </a:spcBef>
              <a:buNone/>
              <a:defRPr sz="2000" cap="all" baseline="0">
                <a:solidFill>
                  <a:schemeClr val="accent3"/>
                </a:solidFill>
              </a:defRPr>
            </a:lvl7pPr>
            <a:lvl8pPr marL="3175" indent="0">
              <a:spcBef>
                <a:spcPts val="0"/>
              </a:spcBef>
              <a:buNone/>
              <a:defRPr sz="2000" cap="all" baseline="0">
                <a:solidFill>
                  <a:schemeClr val="accent3"/>
                </a:solidFill>
              </a:defRPr>
            </a:lvl8pPr>
            <a:lvl9pPr marL="3175" indent="0">
              <a:spcBef>
                <a:spcPts val="0"/>
              </a:spcBef>
              <a:buNone/>
              <a:defRPr sz="2000" cap="all" baseline="0">
                <a:solidFill>
                  <a:schemeClr val="accent3"/>
                </a:solidFill>
              </a:defRPr>
            </a:lvl9pPr>
          </a:lstStyle>
          <a:p>
            <a:pPr lvl="0"/>
            <a:r>
              <a:rPr lang="en-US" smtClean="0"/>
              <a:t>Click to edit Master text styles</a:t>
            </a:r>
          </a:p>
        </p:txBody>
      </p:sp>
      <p:grpSp>
        <p:nvGrpSpPr>
          <p:cNvPr id="5" name="Group 4"/>
          <p:cNvGrpSpPr/>
          <p:nvPr/>
        </p:nvGrpSpPr>
        <p:grpSpPr>
          <a:xfrm>
            <a:off x="448524" y="6446044"/>
            <a:ext cx="1099793" cy="173355"/>
            <a:chOff x="-84138" y="5622925"/>
            <a:chExt cx="4330701" cy="682626"/>
          </a:xfrm>
        </p:grpSpPr>
        <p:sp>
          <p:nvSpPr>
            <p:cNvPr id="6"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7"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8"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Tree>
    <p:extLst>
      <p:ext uri="{BB962C8B-B14F-4D97-AF65-F5344CB8AC3E}">
        <p14:creationId xmlns:p14="http://schemas.microsoft.com/office/powerpoint/2010/main" val="381698543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3931920" cy="46482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4880" y="1371600"/>
            <a:ext cx="3931920" cy="46482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CONFIDENTIAL</a:t>
            </a:r>
            <a:endParaRPr lang="en-US"/>
          </a:p>
        </p:txBody>
      </p:sp>
      <p:sp>
        <p:nvSpPr>
          <p:cNvPr id="7" name="Slide Number Placeholder 6"/>
          <p:cNvSpPr>
            <a:spLocks noGrp="1"/>
          </p:cNvSpPr>
          <p:nvPr>
            <p:ph type="sldNum" sz="quarter" idx="12"/>
          </p:nvPr>
        </p:nvSpPr>
        <p:spPr/>
        <p:txBody>
          <a:bodyPr/>
          <a:lstStyle/>
          <a:p>
            <a:fld id="{6EA6D8CF-3CDE-4807-BCD2-C9F2B831AAA5}" type="slidenum">
              <a:rPr lang="en-US" smtClean="0"/>
              <a:t>‹#›</a:t>
            </a:fld>
            <a:endParaRPr lang="en-US"/>
          </a:p>
        </p:txBody>
      </p:sp>
    </p:spTree>
    <p:extLst>
      <p:ext uri="{BB962C8B-B14F-4D97-AF65-F5344CB8AC3E}">
        <p14:creationId xmlns:p14="http://schemas.microsoft.com/office/powerpoint/2010/main" val="2056268579"/>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Metric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029200" y="2209800"/>
            <a:ext cx="3291840" cy="1676400"/>
          </a:xfrm>
        </p:spPr>
        <p:txBody>
          <a:bodyPr anchor="b"/>
          <a:lstStyle>
            <a:lvl1pPr marL="3175" indent="0">
              <a:spcBef>
                <a:spcPts val="0"/>
              </a:spcBef>
              <a:buNone/>
              <a:defRPr sz="11000">
                <a:solidFill>
                  <a:schemeClr val="bg1"/>
                </a:solidFill>
              </a:defRPr>
            </a:lvl1pPr>
            <a:lvl2pPr marL="3175" indent="0">
              <a:spcBef>
                <a:spcPts val="0"/>
              </a:spcBef>
              <a:buNone/>
              <a:defRPr sz="11000">
                <a:solidFill>
                  <a:schemeClr val="bg1"/>
                </a:solidFill>
              </a:defRPr>
            </a:lvl2pPr>
            <a:lvl3pPr marL="3175" indent="0">
              <a:spcBef>
                <a:spcPts val="0"/>
              </a:spcBef>
              <a:buNone/>
              <a:defRPr sz="11000">
                <a:solidFill>
                  <a:schemeClr val="bg1"/>
                </a:solidFill>
              </a:defRPr>
            </a:lvl3pPr>
            <a:lvl4pPr marL="3175" indent="0">
              <a:spcBef>
                <a:spcPts val="0"/>
              </a:spcBef>
              <a:buNone/>
              <a:defRPr sz="11000">
                <a:solidFill>
                  <a:schemeClr val="bg1"/>
                </a:solidFill>
              </a:defRPr>
            </a:lvl4pPr>
            <a:lvl5pPr marL="3175" indent="0">
              <a:spcBef>
                <a:spcPts val="0"/>
              </a:spcBef>
              <a:buNone/>
              <a:defRPr sz="11000">
                <a:solidFill>
                  <a:schemeClr val="bg1"/>
                </a:solidFill>
              </a:defRPr>
            </a:lvl5pPr>
            <a:lvl6pPr marL="3175" indent="0">
              <a:spcBef>
                <a:spcPts val="0"/>
              </a:spcBef>
              <a:buNone/>
              <a:defRPr sz="11000">
                <a:solidFill>
                  <a:schemeClr val="bg1"/>
                </a:solidFill>
              </a:defRPr>
            </a:lvl6pPr>
            <a:lvl7pPr marL="3175" indent="0">
              <a:spcBef>
                <a:spcPts val="0"/>
              </a:spcBef>
              <a:buNone/>
              <a:defRPr sz="11000">
                <a:solidFill>
                  <a:schemeClr val="bg1"/>
                </a:solidFill>
              </a:defRPr>
            </a:lvl7pPr>
            <a:lvl8pPr marL="3175" indent="0">
              <a:spcBef>
                <a:spcPts val="0"/>
              </a:spcBef>
              <a:buNone/>
              <a:defRPr sz="11000">
                <a:solidFill>
                  <a:schemeClr val="bg1"/>
                </a:solidFill>
              </a:defRPr>
            </a:lvl8pPr>
            <a:lvl9pPr marL="3175" indent="0">
              <a:spcBef>
                <a:spcPts val="0"/>
              </a:spcBef>
              <a:buNone/>
              <a:defRPr sz="11000">
                <a:solidFill>
                  <a:schemeClr val="bg1"/>
                </a:solidFill>
              </a:defRPr>
            </a:lvl9pPr>
          </a:lstStyle>
          <a:p>
            <a:pPr lvl="0"/>
            <a:r>
              <a:rPr lang="en-US" dirty="0" smtClean="0"/>
              <a:t>XX</a:t>
            </a:r>
          </a:p>
        </p:txBody>
      </p:sp>
      <p:sp>
        <p:nvSpPr>
          <p:cNvPr id="14" name="Text Placeholder 3"/>
          <p:cNvSpPr>
            <a:spLocks noGrp="1"/>
          </p:cNvSpPr>
          <p:nvPr>
            <p:ph type="body" sz="quarter" idx="11"/>
          </p:nvPr>
        </p:nvSpPr>
        <p:spPr>
          <a:xfrm>
            <a:off x="5029200" y="3886200"/>
            <a:ext cx="3291840" cy="1066800"/>
          </a:xfrm>
        </p:spPr>
        <p:txBody>
          <a:bodyPr/>
          <a:lstStyle>
            <a:lvl1pPr marL="3175" indent="0">
              <a:spcBef>
                <a:spcPts val="0"/>
              </a:spcBef>
              <a:buNone/>
              <a:defRPr sz="2400" cap="none" baseline="0">
                <a:solidFill>
                  <a:schemeClr val="bg1"/>
                </a:solidFill>
              </a:defRPr>
            </a:lvl1pPr>
            <a:lvl2pPr marL="3175" indent="0">
              <a:spcBef>
                <a:spcPts val="0"/>
              </a:spcBef>
              <a:buNone/>
              <a:defRPr sz="2400" cap="none" baseline="0">
                <a:solidFill>
                  <a:schemeClr val="bg1"/>
                </a:solidFill>
              </a:defRPr>
            </a:lvl2pPr>
            <a:lvl3pPr marL="3175" indent="0">
              <a:spcBef>
                <a:spcPts val="0"/>
              </a:spcBef>
              <a:buNone/>
              <a:defRPr sz="2000" cap="all" baseline="0">
                <a:solidFill>
                  <a:schemeClr val="bg1"/>
                </a:solidFill>
              </a:defRPr>
            </a:lvl3pPr>
            <a:lvl4pPr marL="3175" indent="0">
              <a:spcBef>
                <a:spcPts val="0"/>
              </a:spcBef>
              <a:buNone/>
              <a:defRPr sz="2000" cap="all" baseline="0">
                <a:solidFill>
                  <a:schemeClr val="bg1"/>
                </a:solidFill>
              </a:defRPr>
            </a:lvl4pPr>
            <a:lvl5pPr marL="3175" indent="0">
              <a:spcBef>
                <a:spcPts val="0"/>
              </a:spcBef>
              <a:buNone/>
              <a:defRPr sz="2000" cap="all" baseline="0">
                <a:solidFill>
                  <a:schemeClr val="bg1"/>
                </a:solidFill>
              </a:defRPr>
            </a:lvl5pPr>
            <a:lvl6pPr marL="3175" indent="0">
              <a:spcBef>
                <a:spcPts val="0"/>
              </a:spcBef>
              <a:buNone/>
              <a:defRPr sz="2000" cap="all" baseline="0">
                <a:solidFill>
                  <a:schemeClr val="bg1"/>
                </a:solidFill>
              </a:defRPr>
            </a:lvl6pPr>
            <a:lvl7pPr marL="3175" indent="0">
              <a:spcBef>
                <a:spcPts val="0"/>
              </a:spcBef>
              <a:buNone/>
              <a:defRPr sz="2000" cap="all" baseline="0">
                <a:solidFill>
                  <a:schemeClr val="bg1"/>
                </a:solidFill>
              </a:defRPr>
            </a:lvl7pPr>
            <a:lvl8pPr marL="3175" indent="0">
              <a:spcBef>
                <a:spcPts val="0"/>
              </a:spcBef>
              <a:buNone/>
              <a:defRPr sz="2000" cap="all" baseline="0">
                <a:solidFill>
                  <a:schemeClr val="bg1"/>
                </a:solidFill>
              </a:defRPr>
            </a:lvl8pPr>
            <a:lvl9pPr marL="3175" indent="0">
              <a:spcBef>
                <a:spcPts val="0"/>
              </a:spcBef>
              <a:buNone/>
              <a:defRPr sz="2000" cap="all" baseline="0">
                <a:solidFill>
                  <a:schemeClr val="bg1"/>
                </a:solidFill>
              </a:defRPr>
            </a:lvl9pPr>
          </a:lstStyle>
          <a:p>
            <a:pPr lvl="0"/>
            <a:r>
              <a:rPr lang="en-US" smtClean="0"/>
              <a:t>Click to edit Master text styles</a:t>
            </a:r>
          </a:p>
          <a:p>
            <a:pPr lvl="1"/>
            <a:r>
              <a:rPr lang="en-US" smtClean="0"/>
              <a:t>Second level</a:t>
            </a:r>
          </a:p>
        </p:txBody>
      </p:sp>
      <p:grpSp>
        <p:nvGrpSpPr>
          <p:cNvPr id="5" name="Group 4"/>
          <p:cNvGrpSpPr/>
          <p:nvPr/>
        </p:nvGrpSpPr>
        <p:grpSpPr>
          <a:xfrm>
            <a:off x="448524" y="6446044"/>
            <a:ext cx="1099793" cy="173355"/>
            <a:chOff x="-84138" y="5622925"/>
            <a:chExt cx="4330701" cy="682626"/>
          </a:xfrm>
          <a:solidFill>
            <a:srgbClr val="FFFFFF"/>
          </a:solidFill>
        </p:grpSpPr>
        <p:sp>
          <p:nvSpPr>
            <p:cNvPr id="6"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8"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9"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Tree>
    <p:extLst>
      <p:ext uri="{BB962C8B-B14F-4D97-AF65-F5344CB8AC3E}">
        <p14:creationId xmlns:p14="http://schemas.microsoft.com/office/powerpoint/2010/main" val="2440759503"/>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Metric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1295401" y="4740499"/>
            <a:ext cx="3048000" cy="1415602"/>
          </a:xfrm>
        </p:spPr>
        <p:txBody>
          <a:bodyPr anchor="ctr"/>
          <a:lstStyle>
            <a:lvl1pPr marL="3175" indent="0" algn="r">
              <a:spcBef>
                <a:spcPts val="0"/>
              </a:spcBef>
              <a:buNone/>
              <a:defRPr sz="8800">
                <a:solidFill>
                  <a:schemeClr val="accent3">
                    <a:lumMod val="50000"/>
                  </a:schemeClr>
                </a:solidFill>
              </a:defRPr>
            </a:lvl1pPr>
            <a:lvl2pPr marL="3175" indent="0">
              <a:spcBef>
                <a:spcPts val="0"/>
              </a:spcBef>
              <a:buNone/>
              <a:defRPr sz="8800">
                <a:solidFill>
                  <a:schemeClr val="accent1">
                    <a:lumMod val="50000"/>
                  </a:schemeClr>
                </a:solidFill>
              </a:defRPr>
            </a:lvl2pPr>
            <a:lvl3pPr marL="3175" indent="0">
              <a:spcBef>
                <a:spcPts val="0"/>
              </a:spcBef>
              <a:buNone/>
              <a:defRPr sz="8800">
                <a:solidFill>
                  <a:schemeClr val="accent1">
                    <a:lumMod val="50000"/>
                  </a:schemeClr>
                </a:solidFill>
              </a:defRPr>
            </a:lvl3pPr>
            <a:lvl4pPr marL="3175" indent="0">
              <a:spcBef>
                <a:spcPts val="0"/>
              </a:spcBef>
              <a:buNone/>
              <a:defRPr sz="8800">
                <a:solidFill>
                  <a:schemeClr val="accent1">
                    <a:lumMod val="50000"/>
                  </a:schemeClr>
                </a:solidFill>
              </a:defRPr>
            </a:lvl4pPr>
            <a:lvl5pPr marL="3175" indent="0">
              <a:spcBef>
                <a:spcPts val="0"/>
              </a:spcBef>
              <a:buNone/>
              <a:defRPr sz="8800">
                <a:solidFill>
                  <a:schemeClr val="accent1">
                    <a:lumMod val="50000"/>
                  </a:schemeClr>
                </a:solidFill>
              </a:defRPr>
            </a:lvl5pPr>
            <a:lvl6pPr marL="3175" indent="0">
              <a:spcBef>
                <a:spcPts val="0"/>
              </a:spcBef>
              <a:buNone/>
              <a:defRPr sz="8800">
                <a:solidFill>
                  <a:schemeClr val="accent1">
                    <a:lumMod val="50000"/>
                  </a:schemeClr>
                </a:solidFill>
              </a:defRPr>
            </a:lvl6pPr>
            <a:lvl7pPr marL="3175" indent="0">
              <a:spcBef>
                <a:spcPts val="0"/>
              </a:spcBef>
              <a:buNone/>
              <a:defRPr sz="8800">
                <a:solidFill>
                  <a:schemeClr val="accent1">
                    <a:lumMod val="50000"/>
                  </a:schemeClr>
                </a:solidFill>
              </a:defRPr>
            </a:lvl7pPr>
            <a:lvl8pPr marL="3175" indent="0">
              <a:spcBef>
                <a:spcPts val="0"/>
              </a:spcBef>
              <a:buNone/>
              <a:defRPr sz="8800">
                <a:solidFill>
                  <a:schemeClr val="accent1">
                    <a:lumMod val="50000"/>
                  </a:schemeClr>
                </a:solidFill>
              </a:defRPr>
            </a:lvl8pPr>
            <a:lvl9pPr marL="3175" indent="0">
              <a:spcBef>
                <a:spcPts val="0"/>
              </a:spcBef>
              <a:buNone/>
              <a:defRPr sz="8800">
                <a:solidFill>
                  <a:schemeClr val="accent1">
                    <a:lumMod val="50000"/>
                  </a:schemeClr>
                </a:solidFill>
              </a:defRPr>
            </a:lvl9pPr>
          </a:lstStyle>
          <a:p>
            <a:pPr lvl="0"/>
            <a:r>
              <a:rPr lang="en-US" dirty="0" smtClean="0"/>
              <a:t>XX</a:t>
            </a:r>
          </a:p>
        </p:txBody>
      </p:sp>
      <p:sp>
        <p:nvSpPr>
          <p:cNvPr id="9" name="Text Placeholder 2"/>
          <p:cNvSpPr>
            <a:spLocks noGrp="1"/>
          </p:cNvSpPr>
          <p:nvPr>
            <p:ph type="body" sz="quarter" idx="13"/>
          </p:nvPr>
        </p:nvSpPr>
        <p:spPr>
          <a:xfrm>
            <a:off x="4572000" y="4740499"/>
            <a:ext cx="3383280" cy="1415602"/>
          </a:xfrm>
        </p:spPr>
        <p:txBody>
          <a:bodyPr anchor="ctr"/>
          <a:lstStyle>
            <a:lvl1pPr marL="3175" indent="0">
              <a:spcBef>
                <a:spcPts val="0"/>
              </a:spcBef>
              <a:buNone/>
              <a:defRPr sz="2400">
                <a:solidFill>
                  <a:schemeClr val="accent3">
                    <a:lumMod val="50000"/>
                  </a:schemeClr>
                </a:solidFill>
              </a:defRPr>
            </a:lvl1pPr>
            <a:lvl2pPr marL="3175" indent="0">
              <a:spcBef>
                <a:spcPts val="0"/>
              </a:spcBef>
              <a:buNone/>
              <a:defRPr sz="2000">
                <a:solidFill>
                  <a:schemeClr val="accent1">
                    <a:lumMod val="50000"/>
                  </a:schemeClr>
                </a:solidFill>
              </a:defRPr>
            </a:lvl2pPr>
            <a:lvl3pPr marL="3175" indent="0">
              <a:spcBef>
                <a:spcPts val="0"/>
              </a:spcBef>
              <a:buNone/>
              <a:defRPr sz="2000">
                <a:solidFill>
                  <a:schemeClr val="accent1">
                    <a:lumMod val="50000"/>
                  </a:schemeClr>
                </a:solidFill>
              </a:defRPr>
            </a:lvl3pPr>
            <a:lvl4pPr marL="3175" indent="0">
              <a:spcBef>
                <a:spcPts val="0"/>
              </a:spcBef>
              <a:buNone/>
              <a:defRPr sz="2000">
                <a:solidFill>
                  <a:schemeClr val="accent1">
                    <a:lumMod val="50000"/>
                  </a:schemeClr>
                </a:solidFill>
              </a:defRPr>
            </a:lvl4pPr>
            <a:lvl5pPr marL="3175" indent="0">
              <a:spcBef>
                <a:spcPts val="0"/>
              </a:spcBef>
              <a:buNone/>
              <a:defRPr sz="2000">
                <a:solidFill>
                  <a:schemeClr val="accent1">
                    <a:lumMod val="50000"/>
                  </a:schemeClr>
                </a:solidFill>
              </a:defRPr>
            </a:lvl5pPr>
            <a:lvl6pPr marL="3175" indent="0">
              <a:spcBef>
                <a:spcPts val="0"/>
              </a:spcBef>
              <a:buNone/>
              <a:defRPr sz="2000">
                <a:solidFill>
                  <a:schemeClr val="accent1">
                    <a:lumMod val="50000"/>
                  </a:schemeClr>
                </a:solidFill>
              </a:defRPr>
            </a:lvl6pPr>
            <a:lvl7pPr marL="3175" indent="0">
              <a:spcBef>
                <a:spcPts val="0"/>
              </a:spcBef>
              <a:buNone/>
              <a:defRPr sz="2000">
                <a:solidFill>
                  <a:schemeClr val="accent1">
                    <a:lumMod val="50000"/>
                  </a:schemeClr>
                </a:solidFill>
              </a:defRPr>
            </a:lvl7pPr>
            <a:lvl8pPr marL="3175" indent="0">
              <a:spcBef>
                <a:spcPts val="0"/>
              </a:spcBef>
              <a:buNone/>
              <a:defRPr sz="2000">
                <a:solidFill>
                  <a:schemeClr val="accent1">
                    <a:lumMod val="50000"/>
                  </a:schemeClr>
                </a:solidFill>
              </a:defRPr>
            </a:lvl8pPr>
            <a:lvl9pPr marL="3175" indent="0">
              <a:spcBef>
                <a:spcPts val="0"/>
              </a:spcBef>
              <a:buNone/>
              <a:defRPr sz="2000">
                <a:solidFill>
                  <a:schemeClr val="accent1">
                    <a:lumMod val="50000"/>
                  </a:schemeClr>
                </a:solidFill>
              </a:defRPr>
            </a:lvl9pPr>
          </a:lstStyle>
          <a:p>
            <a:pPr lvl="0"/>
            <a:r>
              <a:rPr lang="en-US" smtClean="0"/>
              <a:t>Click to edit Master text styles</a:t>
            </a:r>
          </a:p>
        </p:txBody>
      </p:sp>
      <p:grpSp>
        <p:nvGrpSpPr>
          <p:cNvPr id="5" name="Group 4"/>
          <p:cNvGrpSpPr/>
          <p:nvPr/>
        </p:nvGrpSpPr>
        <p:grpSpPr>
          <a:xfrm>
            <a:off x="448524" y="6446044"/>
            <a:ext cx="1099793" cy="173355"/>
            <a:chOff x="-84138" y="5622925"/>
            <a:chExt cx="4330701" cy="682626"/>
          </a:xfrm>
        </p:grpSpPr>
        <p:sp>
          <p:nvSpPr>
            <p:cNvPr id="6"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7"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8"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4"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Tree>
    <p:extLst>
      <p:ext uri="{BB962C8B-B14F-4D97-AF65-F5344CB8AC3E}">
        <p14:creationId xmlns:p14="http://schemas.microsoft.com/office/powerpoint/2010/main" val="2415711323"/>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3931920" cy="46482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54880" y="1371600"/>
            <a:ext cx="3931920" cy="46482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srgbClr val="717074">
                  <a:tint val="75000"/>
                </a:srgbClr>
              </a:solidFill>
              <a:latin typeface="Arial"/>
            </a:endParaRPr>
          </a:p>
        </p:txBody>
      </p:sp>
      <p:sp>
        <p:nvSpPr>
          <p:cNvPr id="6" name="Footer Placeholder 5"/>
          <p:cNvSpPr>
            <a:spLocks noGrp="1"/>
          </p:cNvSpPr>
          <p:nvPr>
            <p:ph type="ftr" sz="quarter" idx="11"/>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7" name="Slide Number Placeholder 6"/>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4167447613"/>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1600"/>
            <a:ext cx="3931920" cy="639762"/>
          </a:xfrm>
        </p:spPr>
        <p:txBody>
          <a:bodyPr anchor="ctr"/>
          <a:lstStyle>
            <a:lvl1pPr marL="0" indent="0">
              <a:lnSpc>
                <a:spcPct val="90000"/>
              </a:lnSpc>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57400"/>
            <a:ext cx="3931920" cy="3962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371600"/>
            <a:ext cx="3931920" cy="639762"/>
          </a:xfrm>
        </p:spPr>
        <p:txBody>
          <a:bodyPr anchor="ctr"/>
          <a:lstStyle>
            <a:lvl1pPr marL="0" indent="0">
              <a:lnSpc>
                <a:spcPct val="90000"/>
              </a:lnSpc>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057400"/>
            <a:ext cx="3931920" cy="3962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srgbClr val="717074">
                  <a:tint val="75000"/>
                </a:srgbClr>
              </a:solidFill>
              <a:latin typeface="Arial"/>
            </a:endParaRPr>
          </a:p>
        </p:txBody>
      </p:sp>
      <p:sp>
        <p:nvSpPr>
          <p:cNvPr id="8" name="Footer Placeholder 7"/>
          <p:cNvSpPr>
            <a:spLocks noGrp="1"/>
          </p:cNvSpPr>
          <p:nvPr>
            <p:ph type="ftr" sz="quarter" idx="11"/>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9" name="Slide Number Placeholder 8"/>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2517961020"/>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srgbClr val="717074">
                  <a:tint val="75000"/>
                </a:srgbClr>
              </a:solidFill>
              <a:latin typeface="Arial"/>
            </a:endParaRPr>
          </a:p>
        </p:txBody>
      </p:sp>
      <p:sp>
        <p:nvSpPr>
          <p:cNvPr id="4" name="Footer Placeholder 3"/>
          <p:cNvSpPr>
            <a:spLocks noGrp="1"/>
          </p:cNvSpPr>
          <p:nvPr>
            <p:ph type="ftr" sz="quarter" idx="11"/>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5" name="Slide Number Placeholder 4"/>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414793979"/>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srgbClr val="717074">
                  <a:tint val="75000"/>
                </a:srgbClr>
              </a:solidFill>
              <a:latin typeface="Arial"/>
            </a:endParaRPr>
          </a:p>
        </p:txBody>
      </p:sp>
      <p:sp>
        <p:nvSpPr>
          <p:cNvPr id="4" name="Footer Placeholder 3"/>
          <p:cNvSpPr>
            <a:spLocks noGrp="1"/>
          </p:cNvSpPr>
          <p:nvPr>
            <p:ph type="ftr" sz="quarter" idx="11"/>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5" name="Slide Number Placeholder 4"/>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
        <p:nvSpPr>
          <p:cNvPr id="6" name="Text Placeholder 8"/>
          <p:cNvSpPr>
            <a:spLocks noGrp="1"/>
          </p:cNvSpPr>
          <p:nvPr>
            <p:ph type="body" sz="quarter" idx="13" hasCustomPrompt="1"/>
          </p:nvPr>
        </p:nvSpPr>
        <p:spPr>
          <a:xfrm>
            <a:off x="457200" y="1219200"/>
            <a:ext cx="8229600" cy="304800"/>
          </a:xfrm>
        </p:spPr>
        <p:txBody>
          <a:bodyPr/>
          <a:lstStyle>
            <a:lvl1pPr marL="0" indent="0">
              <a:lnSpc>
                <a:spcPct val="90000"/>
              </a:lnSpc>
              <a:spcBef>
                <a:spcPts val="0"/>
              </a:spcBef>
              <a:buNone/>
              <a:defRPr sz="1800">
                <a:solidFill>
                  <a:schemeClr val="tx1"/>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rPr lang="en-US" dirty="0" smtClean="0"/>
              <a:t>Click to add subtitle</a:t>
            </a:r>
          </a:p>
        </p:txBody>
      </p:sp>
    </p:spTree>
    <p:extLst>
      <p:ext uri="{BB962C8B-B14F-4D97-AF65-F5344CB8AC3E}">
        <p14:creationId xmlns:p14="http://schemas.microsoft.com/office/powerpoint/2010/main" val="2362600976"/>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717074">
                  <a:tint val="75000"/>
                </a:srgbClr>
              </a:solidFill>
              <a:latin typeface="Arial"/>
            </a:endParaRPr>
          </a:p>
        </p:txBody>
      </p:sp>
      <p:sp>
        <p:nvSpPr>
          <p:cNvPr id="3" name="Footer Placeholder 2"/>
          <p:cNvSpPr>
            <a:spLocks noGrp="1"/>
          </p:cNvSpPr>
          <p:nvPr>
            <p:ph type="ftr" sz="quarter" idx="11"/>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4" name="Slide Number Placeholder 3"/>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659897413"/>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57200" y="1371601"/>
            <a:ext cx="5943600" cy="464819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53200" y="1371600"/>
            <a:ext cx="2133600" cy="4648199"/>
          </a:xfrm>
        </p:spPr>
        <p:txBody>
          <a:bodyPr/>
          <a:lstStyle>
            <a:lvl1pPr marL="0" indent="0">
              <a:lnSpc>
                <a:spcPct val="90000"/>
              </a:lnSpc>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717074">
                  <a:tint val="75000"/>
                </a:srgbClr>
              </a:solidFill>
              <a:latin typeface="Arial"/>
            </a:endParaRPr>
          </a:p>
        </p:txBody>
      </p:sp>
      <p:sp>
        <p:nvSpPr>
          <p:cNvPr id="6" name="Footer Placeholder 5"/>
          <p:cNvSpPr>
            <a:spLocks noGrp="1"/>
          </p:cNvSpPr>
          <p:nvPr>
            <p:ph type="ftr" sz="quarter" idx="11"/>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7" name="Slide Number Placeholder 6"/>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1161385076"/>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0" y="1371600"/>
            <a:ext cx="91440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457200" y="4953000"/>
            <a:ext cx="82296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717074">
                  <a:tint val="75000"/>
                </a:srgbClr>
              </a:solidFill>
              <a:latin typeface="Arial"/>
            </a:endParaRPr>
          </a:p>
        </p:txBody>
      </p:sp>
      <p:sp>
        <p:nvSpPr>
          <p:cNvPr id="6" name="Footer Placeholder 5"/>
          <p:cNvSpPr>
            <a:spLocks noGrp="1"/>
          </p:cNvSpPr>
          <p:nvPr>
            <p:ph type="ftr" sz="quarter" idx="11"/>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7" name="Slide Number Placeholder 6"/>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720772653"/>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0" y="1371600"/>
            <a:ext cx="4504872"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461736" y="4953000"/>
            <a:ext cx="35814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717074">
                  <a:tint val="75000"/>
                </a:srgbClr>
              </a:solidFill>
              <a:latin typeface="Arial"/>
            </a:endParaRPr>
          </a:p>
        </p:txBody>
      </p:sp>
      <p:sp>
        <p:nvSpPr>
          <p:cNvPr id="6" name="Footer Placeholder 5"/>
          <p:cNvSpPr>
            <a:spLocks noGrp="1"/>
          </p:cNvSpPr>
          <p:nvPr>
            <p:ph type="ftr" sz="quarter" idx="11"/>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7" name="Slide Number Placeholder 6"/>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
        <p:nvSpPr>
          <p:cNvPr id="8" name="Picture Placeholder 2"/>
          <p:cNvSpPr>
            <a:spLocks noGrp="1"/>
          </p:cNvSpPr>
          <p:nvPr>
            <p:ph type="pic" idx="13"/>
          </p:nvPr>
        </p:nvSpPr>
        <p:spPr>
          <a:xfrm>
            <a:off x="4639128" y="1371600"/>
            <a:ext cx="4504872"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9" name="Text Placeholder 3"/>
          <p:cNvSpPr>
            <a:spLocks noGrp="1"/>
          </p:cNvSpPr>
          <p:nvPr>
            <p:ph type="body" sz="half" idx="14"/>
          </p:nvPr>
        </p:nvSpPr>
        <p:spPr>
          <a:xfrm>
            <a:off x="5105400" y="4953000"/>
            <a:ext cx="35814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smtClean="0"/>
              <a:t>Click to edit Master text styles</a:t>
            </a:r>
          </a:p>
        </p:txBody>
      </p:sp>
    </p:spTree>
    <p:extLst>
      <p:ext uri="{BB962C8B-B14F-4D97-AF65-F5344CB8AC3E}">
        <p14:creationId xmlns:p14="http://schemas.microsoft.com/office/powerpoint/2010/main" val="64823462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1600"/>
            <a:ext cx="3931920" cy="639762"/>
          </a:xfrm>
        </p:spPr>
        <p:txBody>
          <a:bodyPr anchor="ctr"/>
          <a:lstStyle>
            <a:lvl1pPr marL="0" indent="0">
              <a:lnSpc>
                <a:spcPct val="90000"/>
              </a:lnSpc>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57400"/>
            <a:ext cx="3931920" cy="3962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371600"/>
            <a:ext cx="3931920" cy="639762"/>
          </a:xfrm>
        </p:spPr>
        <p:txBody>
          <a:bodyPr anchor="ctr"/>
          <a:lstStyle>
            <a:lvl1pPr marL="0" indent="0">
              <a:lnSpc>
                <a:spcPct val="90000"/>
              </a:lnSpc>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057400"/>
            <a:ext cx="3931920" cy="3962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CONFIDENTIAL</a:t>
            </a:r>
            <a:endParaRPr lang="en-US"/>
          </a:p>
        </p:txBody>
      </p:sp>
      <p:sp>
        <p:nvSpPr>
          <p:cNvPr id="9" name="Slide Number Placeholder 8"/>
          <p:cNvSpPr>
            <a:spLocks noGrp="1"/>
          </p:cNvSpPr>
          <p:nvPr>
            <p:ph type="sldNum" sz="quarter" idx="12"/>
          </p:nvPr>
        </p:nvSpPr>
        <p:spPr/>
        <p:txBody>
          <a:bodyPr/>
          <a:lstStyle/>
          <a:p>
            <a:fld id="{6EA6D8CF-3CDE-4807-BCD2-C9F2B831AAA5}" type="slidenum">
              <a:rPr lang="en-US" smtClean="0"/>
              <a:t>‹#›</a:t>
            </a:fld>
            <a:endParaRPr lang="en-US"/>
          </a:p>
        </p:txBody>
      </p:sp>
    </p:spTree>
    <p:extLst>
      <p:ext uri="{BB962C8B-B14F-4D97-AF65-F5344CB8AC3E}">
        <p14:creationId xmlns:p14="http://schemas.microsoft.com/office/powerpoint/2010/main" val="1034706869"/>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0" y="1371600"/>
            <a:ext cx="29718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457200" y="4953000"/>
            <a:ext cx="20574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srgbClr val="717074">
                  <a:tint val="75000"/>
                </a:srgbClr>
              </a:solidFill>
              <a:latin typeface="Arial"/>
            </a:endParaRPr>
          </a:p>
        </p:txBody>
      </p:sp>
      <p:sp>
        <p:nvSpPr>
          <p:cNvPr id="6" name="Footer Placeholder 5"/>
          <p:cNvSpPr>
            <a:spLocks noGrp="1"/>
          </p:cNvSpPr>
          <p:nvPr>
            <p:ph type="ftr" sz="quarter" idx="11"/>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7" name="Slide Number Placeholder 6"/>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
        <p:nvSpPr>
          <p:cNvPr id="8" name="Picture Placeholder 2"/>
          <p:cNvSpPr>
            <a:spLocks noGrp="1"/>
          </p:cNvSpPr>
          <p:nvPr>
            <p:ph type="pic" idx="13"/>
          </p:nvPr>
        </p:nvSpPr>
        <p:spPr>
          <a:xfrm>
            <a:off x="3086100" y="1371600"/>
            <a:ext cx="29718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9" name="Text Placeholder 3"/>
          <p:cNvSpPr>
            <a:spLocks noGrp="1"/>
          </p:cNvSpPr>
          <p:nvPr>
            <p:ph type="body" sz="half" idx="14"/>
          </p:nvPr>
        </p:nvSpPr>
        <p:spPr>
          <a:xfrm>
            <a:off x="3543300" y="4953000"/>
            <a:ext cx="20574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smtClean="0"/>
              <a:t>Click to edit Master text styles</a:t>
            </a:r>
          </a:p>
        </p:txBody>
      </p:sp>
      <p:sp>
        <p:nvSpPr>
          <p:cNvPr id="10" name="Picture Placeholder 2"/>
          <p:cNvSpPr>
            <a:spLocks noGrp="1"/>
          </p:cNvSpPr>
          <p:nvPr>
            <p:ph type="pic" idx="15"/>
          </p:nvPr>
        </p:nvSpPr>
        <p:spPr>
          <a:xfrm>
            <a:off x="6172200" y="1371600"/>
            <a:ext cx="29718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11" name="Text Placeholder 3"/>
          <p:cNvSpPr>
            <a:spLocks noGrp="1"/>
          </p:cNvSpPr>
          <p:nvPr>
            <p:ph type="body" sz="half" idx="16"/>
          </p:nvPr>
        </p:nvSpPr>
        <p:spPr>
          <a:xfrm>
            <a:off x="6629400" y="4953000"/>
            <a:ext cx="20574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smtClean="0"/>
              <a:t>Click to edit Master text styles</a:t>
            </a:r>
          </a:p>
        </p:txBody>
      </p:sp>
    </p:spTree>
    <p:extLst>
      <p:ext uri="{BB962C8B-B14F-4D97-AF65-F5344CB8AC3E}">
        <p14:creationId xmlns:p14="http://schemas.microsoft.com/office/powerpoint/2010/main" val="429272167"/>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secHead" preserve="1">
  <p:cSld name="Custom Section Header">
    <p:bg bwMode="ltGray">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4" name="Group 3"/>
          <p:cNvGrpSpPr/>
          <p:nvPr userDrawn="1"/>
        </p:nvGrpSpPr>
        <p:grpSpPr bwMode="ltGray">
          <a:xfrm>
            <a:off x="0" y="0"/>
            <a:ext cx="9154736" cy="6867797"/>
            <a:chOff x="0" y="0"/>
            <a:chExt cx="9154736" cy="6867797"/>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6409944" cy="686779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ltGray">
            <a:xfrm>
              <a:off x="3457935" y="856"/>
              <a:ext cx="5696801" cy="3154680"/>
            </a:xfrm>
            <a:prstGeom prst="rect">
              <a:avLst/>
            </a:prstGeom>
          </p:spPr>
        </p:pic>
        <p:grpSp>
          <p:nvGrpSpPr>
            <p:cNvPr id="5" name="Group 4"/>
            <p:cNvGrpSpPr/>
            <p:nvPr/>
          </p:nvGrpSpPr>
          <p:grpSpPr bwMode="ltGray">
            <a:xfrm>
              <a:off x="448524" y="6446044"/>
              <a:ext cx="1099793" cy="173355"/>
              <a:chOff x="-84138" y="5622925"/>
              <a:chExt cx="4330701" cy="682626"/>
            </a:xfrm>
          </p:grpSpPr>
          <p:sp>
            <p:nvSpPr>
              <p:cNvPr id="6" name="Freeform 6"/>
              <p:cNvSpPr>
                <a:spLocks/>
              </p:cNvSpPr>
              <p:nvPr/>
            </p:nvSpPr>
            <p:spPr bwMode="ltGray">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7" name="Freeform 7"/>
              <p:cNvSpPr>
                <a:spLocks/>
              </p:cNvSpPr>
              <p:nvPr/>
            </p:nvSpPr>
            <p:spPr bwMode="ltGray">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9" name="Freeform 8"/>
              <p:cNvSpPr>
                <a:spLocks noEditPoints="1"/>
              </p:cNvSpPr>
              <p:nvPr/>
            </p:nvSpPr>
            <p:spPr bwMode="ltGray">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9"/>
              <p:cNvSpPr>
                <a:spLocks noEditPoints="1"/>
              </p:cNvSpPr>
              <p:nvPr/>
            </p:nvSpPr>
            <p:spPr bwMode="ltGray">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10"/>
              <p:cNvSpPr>
                <a:spLocks/>
              </p:cNvSpPr>
              <p:nvPr/>
            </p:nvSpPr>
            <p:spPr bwMode="ltGray">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11"/>
              <p:cNvSpPr>
                <a:spLocks noEditPoints="1"/>
              </p:cNvSpPr>
              <p:nvPr/>
            </p:nvSpPr>
            <p:spPr bwMode="ltGray">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2"/>
              <p:cNvSpPr>
                <a:spLocks noEditPoints="1"/>
              </p:cNvSpPr>
              <p:nvPr/>
            </p:nvSpPr>
            <p:spPr bwMode="ltGray">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grpSp>
      <p:sp>
        <p:nvSpPr>
          <p:cNvPr id="2" name="Title 1"/>
          <p:cNvSpPr>
            <a:spLocks noGrp="1"/>
          </p:cNvSpPr>
          <p:nvPr>
            <p:ph type="title"/>
          </p:nvPr>
        </p:nvSpPr>
        <p:spPr>
          <a:xfrm>
            <a:off x="457200" y="1676400"/>
            <a:ext cx="4572000" cy="1524000"/>
          </a:xfrm>
        </p:spPr>
        <p:txBody>
          <a:bodyPr anchor="b"/>
          <a:lstStyle>
            <a:lvl1pPr algn="l">
              <a:defRPr sz="36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457200" y="3276600"/>
            <a:ext cx="4572000" cy="609600"/>
          </a:xfrm>
        </p:spPr>
        <p:txBody>
          <a:bodyPr anchor="t"/>
          <a:lstStyle>
            <a:lvl1pPr marL="0" indent="0">
              <a:spcBef>
                <a:spcPts val="0"/>
              </a:spcBef>
              <a:buNone/>
              <a:defRPr sz="2000">
                <a:solidFill>
                  <a:schemeClr val="tx1"/>
                </a:solidFill>
              </a:defRPr>
            </a:lvl1pPr>
            <a:lvl2pPr marL="0" indent="0">
              <a:buNone/>
              <a:defRPr sz="2000">
                <a:solidFill>
                  <a:schemeClr val="accent4"/>
                </a:solidFill>
              </a:defRPr>
            </a:lvl2pPr>
            <a:lvl3pPr marL="0" indent="0">
              <a:buNone/>
              <a:defRPr sz="2000">
                <a:solidFill>
                  <a:schemeClr val="accent4"/>
                </a:solidFill>
              </a:defRPr>
            </a:lvl3pPr>
            <a:lvl4pPr marL="0" indent="0">
              <a:buNone/>
              <a:defRPr sz="2000">
                <a:solidFill>
                  <a:schemeClr val="accent4"/>
                </a:solidFill>
              </a:defRPr>
            </a:lvl4pPr>
            <a:lvl5pPr marL="0" indent="0">
              <a:buNone/>
              <a:defRPr sz="2000">
                <a:solidFill>
                  <a:schemeClr val="accent4"/>
                </a:solidFill>
              </a:defRPr>
            </a:lvl5pPr>
            <a:lvl6pPr marL="0" indent="0">
              <a:buNone/>
              <a:defRPr sz="2000">
                <a:solidFill>
                  <a:schemeClr val="accent4"/>
                </a:solidFill>
              </a:defRPr>
            </a:lvl6pPr>
            <a:lvl7pPr marL="0" indent="0">
              <a:buNone/>
              <a:defRPr sz="2000">
                <a:solidFill>
                  <a:schemeClr val="accent4"/>
                </a:solidFill>
              </a:defRPr>
            </a:lvl7pPr>
            <a:lvl8pPr marL="0" indent="0">
              <a:buNone/>
              <a:defRPr sz="2000">
                <a:solidFill>
                  <a:schemeClr val="accent4"/>
                </a:solidFill>
              </a:defRPr>
            </a:lvl8pPr>
            <a:lvl9pPr marL="0" indent="0">
              <a:buNone/>
              <a:defRPr sz="2000">
                <a:solidFill>
                  <a:schemeClr val="accent4"/>
                </a:solidFill>
              </a:defRPr>
            </a:lvl9pPr>
          </a:lstStyle>
          <a:p>
            <a:pPr lvl="0"/>
            <a:r>
              <a:rPr lang="en-US" smtClean="0"/>
              <a:t>Click to edit Master text styles</a:t>
            </a:r>
          </a:p>
        </p:txBody>
      </p:sp>
    </p:spTree>
    <p:extLst>
      <p:ext uri="{BB962C8B-B14F-4D97-AF65-F5344CB8AC3E}">
        <p14:creationId xmlns:p14="http://schemas.microsoft.com/office/powerpoint/2010/main" val="415502660"/>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Custom Quote">
    <p:bg bwMode="ltGray">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16" name="Group 15"/>
          <p:cNvGrpSpPr/>
          <p:nvPr/>
        </p:nvGrpSpPr>
        <p:grpSpPr bwMode="ltGray">
          <a:xfrm>
            <a:off x="0" y="2855067"/>
            <a:ext cx="4753484" cy="4002933"/>
            <a:chOff x="0" y="2855067"/>
            <a:chExt cx="4753484" cy="4002933"/>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2855067"/>
              <a:ext cx="4753484" cy="4002933"/>
            </a:xfrm>
            <a:prstGeom prst="rect">
              <a:avLst/>
            </a:prstGeom>
          </p:spPr>
        </p:pic>
        <p:grpSp>
          <p:nvGrpSpPr>
            <p:cNvPr id="18" name="Group 17"/>
            <p:cNvGrpSpPr/>
            <p:nvPr/>
          </p:nvGrpSpPr>
          <p:grpSpPr bwMode="ltGray">
            <a:xfrm>
              <a:off x="448524" y="6446044"/>
              <a:ext cx="1099793" cy="173355"/>
              <a:chOff x="-84138" y="5622925"/>
              <a:chExt cx="4330701" cy="682626"/>
            </a:xfrm>
            <a:solidFill>
              <a:srgbClr val="FFFFFF"/>
            </a:solidFill>
          </p:grpSpPr>
          <p:sp>
            <p:nvSpPr>
              <p:cNvPr id="19" name="Freeform 18"/>
              <p:cNvSpPr>
                <a:spLocks/>
              </p:cNvSpPr>
              <p:nvPr/>
            </p:nvSpPr>
            <p:spPr bwMode="ltGray">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0" name="Freeform 19"/>
              <p:cNvSpPr>
                <a:spLocks/>
              </p:cNvSpPr>
              <p:nvPr/>
            </p:nvSpPr>
            <p:spPr bwMode="ltGray">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1" name="Freeform 20"/>
              <p:cNvSpPr>
                <a:spLocks noEditPoints="1"/>
              </p:cNvSpPr>
              <p:nvPr/>
            </p:nvSpPr>
            <p:spPr bwMode="ltGray">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2" name="Freeform 21"/>
              <p:cNvSpPr>
                <a:spLocks noEditPoints="1"/>
              </p:cNvSpPr>
              <p:nvPr/>
            </p:nvSpPr>
            <p:spPr bwMode="ltGray">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3" name="Freeform 10"/>
              <p:cNvSpPr>
                <a:spLocks/>
              </p:cNvSpPr>
              <p:nvPr/>
            </p:nvSpPr>
            <p:spPr bwMode="ltGray">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4" name="Freeform 11"/>
              <p:cNvSpPr>
                <a:spLocks noEditPoints="1"/>
              </p:cNvSpPr>
              <p:nvPr/>
            </p:nvSpPr>
            <p:spPr bwMode="ltGray">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5" name="Freeform 12"/>
              <p:cNvSpPr>
                <a:spLocks noEditPoints="1"/>
              </p:cNvSpPr>
              <p:nvPr/>
            </p:nvSpPr>
            <p:spPr bwMode="ltGray">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grpSp>
      <p:sp>
        <p:nvSpPr>
          <p:cNvPr id="12" name="Text Placeholder 2"/>
          <p:cNvSpPr>
            <a:spLocks noGrp="1"/>
          </p:cNvSpPr>
          <p:nvPr>
            <p:ph type="body" idx="10" hasCustomPrompt="1"/>
          </p:nvPr>
        </p:nvSpPr>
        <p:spPr>
          <a:xfrm>
            <a:off x="685798" y="2593231"/>
            <a:ext cx="3609977" cy="533400"/>
          </a:xfrm>
        </p:spPr>
        <p:txBody>
          <a:bodyPr anchor="t"/>
          <a:lstStyle>
            <a:lvl1pPr marL="0" indent="0">
              <a:spcBef>
                <a:spcPts val="0"/>
              </a:spcBef>
              <a:buNone/>
              <a:defRPr sz="1600">
                <a:solidFill>
                  <a:schemeClr val="accent1"/>
                </a:solidFill>
              </a:defRPr>
            </a:lvl1pPr>
            <a:lvl2pPr marL="0" indent="0">
              <a:spcBef>
                <a:spcPts val="0"/>
              </a:spcBef>
              <a:buNone/>
              <a:defRPr sz="1600">
                <a:solidFill>
                  <a:schemeClr val="accent1"/>
                </a:solidFill>
              </a:defRPr>
            </a:lvl2pPr>
            <a:lvl3pPr marL="0" indent="0">
              <a:spcBef>
                <a:spcPts val="0"/>
              </a:spcBef>
              <a:buNone/>
              <a:defRPr sz="1600">
                <a:solidFill>
                  <a:schemeClr val="accent1"/>
                </a:solidFill>
              </a:defRPr>
            </a:lvl3pPr>
            <a:lvl4pPr marL="0" indent="0">
              <a:spcBef>
                <a:spcPts val="0"/>
              </a:spcBef>
              <a:buNone/>
              <a:defRPr sz="1600">
                <a:solidFill>
                  <a:schemeClr val="accent1"/>
                </a:solidFill>
              </a:defRPr>
            </a:lvl4pPr>
            <a:lvl5pPr marL="0" indent="0">
              <a:spcBef>
                <a:spcPts val="0"/>
              </a:spcBef>
              <a:buNone/>
              <a:defRPr sz="1600">
                <a:solidFill>
                  <a:schemeClr val="accent1"/>
                </a:solidFill>
              </a:defRPr>
            </a:lvl5pPr>
            <a:lvl6pPr marL="0" indent="0">
              <a:spcBef>
                <a:spcPts val="0"/>
              </a:spcBef>
              <a:buNone/>
              <a:defRPr sz="1600">
                <a:solidFill>
                  <a:schemeClr val="accent1"/>
                </a:solidFill>
              </a:defRPr>
            </a:lvl6pPr>
            <a:lvl7pPr marL="0" indent="0">
              <a:spcBef>
                <a:spcPts val="0"/>
              </a:spcBef>
              <a:buNone/>
              <a:defRPr sz="1600">
                <a:solidFill>
                  <a:schemeClr val="accent1"/>
                </a:solidFill>
              </a:defRPr>
            </a:lvl7pPr>
            <a:lvl8pPr marL="0" indent="0">
              <a:spcBef>
                <a:spcPts val="0"/>
              </a:spcBef>
              <a:buNone/>
              <a:defRPr sz="1600">
                <a:solidFill>
                  <a:schemeClr val="accent1"/>
                </a:solidFill>
              </a:defRPr>
            </a:lvl8pPr>
            <a:lvl9pPr marL="0" indent="0">
              <a:spcBef>
                <a:spcPts val="0"/>
              </a:spcBef>
              <a:buNone/>
              <a:defRPr sz="1600">
                <a:solidFill>
                  <a:schemeClr val="accent1"/>
                </a:solidFill>
              </a:defRPr>
            </a:lvl9pPr>
          </a:lstStyle>
          <a:p>
            <a:pPr lvl="0"/>
            <a:r>
              <a:rPr lang="en-US" dirty="0" smtClean="0"/>
              <a:t>Click to add Name, Title, Company</a:t>
            </a:r>
          </a:p>
        </p:txBody>
      </p:sp>
      <p:sp>
        <p:nvSpPr>
          <p:cNvPr id="5" name="Text Placeholder 4"/>
          <p:cNvSpPr>
            <a:spLocks noGrp="1"/>
          </p:cNvSpPr>
          <p:nvPr>
            <p:ph type="body" sz="quarter" idx="11"/>
          </p:nvPr>
        </p:nvSpPr>
        <p:spPr>
          <a:xfrm>
            <a:off x="632460" y="457200"/>
            <a:ext cx="3657600" cy="2011680"/>
          </a:xfrm>
        </p:spPr>
        <p:txBody>
          <a:bodyPr/>
          <a:lstStyle>
            <a:lvl1pPr marL="58738" indent="-55563">
              <a:lnSpc>
                <a:spcPct val="100000"/>
              </a:lnSpc>
              <a:spcBef>
                <a:spcPts val="0"/>
              </a:spcBef>
              <a:buNone/>
              <a:defRPr sz="2200">
                <a:solidFill>
                  <a:schemeClr val="accent3">
                    <a:lumMod val="50000"/>
                  </a:schemeClr>
                </a:solidFill>
              </a:defRPr>
            </a:lvl1pPr>
            <a:lvl2pPr marL="3175" indent="0">
              <a:lnSpc>
                <a:spcPct val="100000"/>
              </a:lnSpc>
              <a:spcBef>
                <a:spcPts val="0"/>
              </a:spcBef>
              <a:buNone/>
              <a:defRPr sz="2200">
                <a:solidFill>
                  <a:schemeClr val="accent1">
                    <a:lumMod val="50000"/>
                  </a:schemeClr>
                </a:solidFill>
              </a:defRPr>
            </a:lvl2pPr>
            <a:lvl3pPr marL="3175" indent="0">
              <a:lnSpc>
                <a:spcPct val="100000"/>
              </a:lnSpc>
              <a:spcBef>
                <a:spcPts val="0"/>
              </a:spcBef>
              <a:buNone/>
              <a:defRPr sz="2200">
                <a:solidFill>
                  <a:schemeClr val="accent1">
                    <a:lumMod val="50000"/>
                  </a:schemeClr>
                </a:solidFill>
              </a:defRPr>
            </a:lvl3pPr>
            <a:lvl4pPr marL="3175" indent="0">
              <a:lnSpc>
                <a:spcPct val="100000"/>
              </a:lnSpc>
              <a:spcBef>
                <a:spcPts val="0"/>
              </a:spcBef>
              <a:buNone/>
              <a:defRPr sz="2200">
                <a:solidFill>
                  <a:schemeClr val="accent1">
                    <a:lumMod val="50000"/>
                  </a:schemeClr>
                </a:solidFill>
              </a:defRPr>
            </a:lvl4pPr>
            <a:lvl5pPr marL="3175" indent="0">
              <a:lnSpc>
                <a:spcPct val="100000"/>
              </a:lnSpc>
              <a:spcBef>
                <a:spcPts val="0"/>
              </a:spcBef>
              <a:buNone/>
              <a:defRPr sz="2200">
                <a:solidFill>
                  <a:schemeClr val="accent1">
                    <a:lumMod val="50000"/>
                  </a:schemeClr>
                </a:solidFill>
              </a:defRPr>
            </a:lvl5pPr>
            <a:lvl6pPr marL="3175" indent="0">
              <a:lnSpc>
                <a:spcPct val="100000"/>
              </a:lnSpc>
              <a:spcBef>
                <a:spcPts val="0"/>
              </a:spcBef>
              <a:buNone/>
              <a:defRPr sz="2200">
                <a:solidFill>
                  <a:schemeClr val="accent1">
                    <a:lumMod val="50000"/>
                  </a:schemeClr>
                </a:solidFill>
              </a:defRPr>
            </a:lvl6pPr>
            <a:lvl7pPr marL="3175" indent="0">
              <a:lnSpc>
                <a:spcPct val="100000"/>
              </a:lnSpc>
              <a:spcBef>
                <a:spcPts val="0"/>
              </a:spcBef>
              <a:buNone/>
              <a:defRPr sz="2200">
                <a:solidFill>
                  <a:schemeClr val="accent1">
                    <a:lumMod val="50000"/>
                  </a:schemeClr>
                </a:solidFill>
              </a:defRPr>
            </a:lvl7pPr>
            <a:lvl8pPr marL="3175" indent="0">
              <a:lnSpc>
                <a:spcPct val="100000"/>
              </a:lnSpc>
              <a:spcBef>
                <a:spcPts val="0"/>
              </a:spcBef>
              <a:buNone/>
              <a:defRPr sz="2200">
                <a:solidFill>
                  <a:schemeClr val="accent1">
                    <a:lumMod val="50000"/>
                  </a:schemeClr>
                </a:solidFill>
              </a:defRPr>
            </a:lvl8pPr>
            <a:lvl9pPr marL="3175" indent="0">
              <a:lnSpc>
                <a:spcPct val="100000"/>
              </a:lnSpc>
              <a:spcBef>
                <a:spcPts val="0"/>
              </a:spcBef>
              <a:buNone/>
              <a:defRPr sz="2200">
                <a:solidFill>
                  <a:schemeClr val="accent1">
                    <a:lumMod val="50000"/>
                  </a:schemeClr>
                </a:solidFill>
              </a:defRPr>
            </a:lvl9pPr>
          </a:lstStyle>
          <a:p>
            <a:pPr lvl="0"/>
            <a:r>
              <a:rPr lang="en-US" smtClean="0"/>
              <a:t>Click to edit Master text styles</a:t>
            </a:r>
          </a:p>
        </p:txBody>
      </p:sp>
    </p:spTree>
    <p:extLst>
      <p:ext uri="{BB962C8B-B14F-4D97-AF65-F5344CB8AC3E}">
        <p14:creationId xmlns:p14="http://schemas.microsoft.com/office/powerpoint/2010/main" val="47441806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Custom Metric 1">
    <p:bg bwMode="ltGray">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2" name="Group 1"/>
          <p:cNvGrpSpPr/>
          <p:nvPr/>
        </p:nvGrpSpPr>
        <p:grpSpPr bwMode="ltGray">
          <a:xfrm>
            <a:off x="448524" y="0"/>
            <a:ext cx="8695476" cy="6858000"/>
            <a:chOff x="448524" y="0"/>
            <a:chExt cx="8695476" cy="685800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4578096" y="0"/>
              <a:ext cx="4565904" cy="6858000"/>
            </a:xfrm>
            <a:prstGeom prst="rect">
              <a:avLst/>
            </a:prstGeom>
          </p:spPr>
        </p:pic>
        <p:grpSp>
          <p:nvGrpSpPr>
            <p:cNvPr id="16" name="Group 15"/>
            <p:cNvGrpSpPr/>
            <p:nvPr/>
          </p:nvGrpSpPr>
          <p:grpSpPr bwMode="ltGray">
            <a:xfrm>
              <a:off x="448524" y="6446044"/>
              <a:ext cx="1099793" cy="173355"/>
              <a:chOff x="-84138" y="5622925"/>
              <a:chExt cx="4330701" cy="682626"/>
            </a:xfrm>
          </p:grpSpPr>
          <p:sp>
            <p:nvSpPr>
              <p:cNvPr id="17" name="Freeform 6"/>
              <p:cNvSpPr>
                <a:spLocks/>
              </p:cNvSpPr>
              <p:nvPr/>
            </p:nvSpPr>
            <p:spPr bwMode="ltGray">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8" name="Freeform 7"/>
              <p:cNvSpPr>
                <a:spLocks/>
              </p:cNvSpPr>
              <p:nvPr/>
            </p:nvSpPr>
            <p:spPr bwMode="ltGray">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9" name="Freeform 8"/>
              <p:cNvSpPr>
                <a:spLocks noEditPoints="1"/>
              </p:cNvSpPr>
              <p:nvPr/>
            </p:nvSpPr>
            <p:spPr bwMode="ltGray">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0" name="Freeform 9"/>
              <p:cNvSpPr>
                <a:spLocks noEditPoints="1"/>
              </p:cNvSpPr>
              <p:nvPr/>
            </p:nvSpPr>
            <p:spPr bwMode="ltGray">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1" name="Freeform 10"/>
              <p:cNvSpPr>
                <a:spLocks/>
              </p:cNvSpPr>
              <p:nvPr/>
            </p:nvSpPr>
            <p:spPr bwMode="ltGray">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2" name="Freeform 11"/>
              <p:cNvSpPr>
                <a:spLocks noEditPoints="1"/>
              </p:cNvSpPr>
              <p:nvPr/>
            </p:nvSpPr>
            <p:spPr bwMode="ltGray">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3" name="Freeform 12"/>
              <p:cNvSpPr>
                <a:spLocks noEditPoints="1"/>
              </p:cNvSpPr>
              <p:nvPr/>
            </p:nvSpPr>
            <p:spPr bwMode="ltGray">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grpSp>
      <p:sp>
        <p:nvSpPr>
          <p:cNvPr id="4" name="Text Placeholder 3"/>
          <p:cNvSpPr>
            <a:spLocks noGrp="1"/>
          </p:cNvSpPr>
          <p:nvPr>
            <p:ph type="body" sz="quarter" idx="10" hasCustomPrompt="1"/>
          </p:nvPr>
        </p:nvSpPr>
        <p:spPr>
          <a:xfrm>
            <a:off x="992067" y="685800"/>
            <a:ext cx="3291840" cy="1676400"/>
          </a:xfrm>
        </p:spPr>
        <p:txBody>
          <a:bodyPr anchor="b"/>
          <a:lstStyle>
            <a:lvl1pPr marL="3175" indent="0">
              <a:spcBef>
                <a:spcPts val="0"/>
              </a:spcBef>
              <a:buNone/>
              <a:defRPr sz="11000">
                <a:solidFill>
                  <a:schemeClr val="accent3"/>
                </a:solidFill>
              </a:defRPr>
            </a:lvl1pPr>
            <a:lvl2pPr marL="3175" indent="0">
              <a:spcBef>
                <a:spcPts val="0"/>
              </a:spcBef>
              <a:buNone/>
              <a:defRPr sz="11000">
                <a:solidFill>
                  <a:schemeClr val="accent3"/>
                </a:solidFill>
              </a:defRPr>
            </a:lvl2pPr>
            <a:lvl3pPr marL="3175" indent="0">
              <a:spcBef>
                <a:spcPts val="0"/>
              </a:spcBef>
              <a:buNone/>
              <a:defRPr sz="11000">
                <a:solidFill>
                  <a:schemeClr val="accent3"/>
                </a:solidFill>
              </a:defRPr>
            </a:lvl3pPr>
            <a:lvl4pPr marL="3175" indent="0">
              <a:spcBef>
                <a:spcPts val="0"/>
              </a:spcBef>
              <a:buNone/>
              <a:defRPr sz="11000">
                <a:solidFill>
                  <a:schemeClr val="accent3"/>
                </a:solidFill>
              </a:defRPr>
            </a:lvl4pPr>
            <a:lvl5pPr marL="3175" indent="0">
              <a:spcBef>
                <a:spcPts val="0"/>
              </a:spcBef>
              <a:buNone/>
              <a:defRPr sz="11000">
                <a:solidFill>
                  <a:schemeClr val="accent3"/>
                </a:solidFill>
              </a:defRPr>
            </a:lvl5pPr>
            <a:lvl6pPr marL="3175" indent="0">
              <a:spcBef>
                <a:spcPts val="0"/>
              </a:spcBef>
              <a:buNone/>
              <a:defRPr sz="11000">
                <a:solidFill>
                  <a:schemeClr val="accent3"/>
                </a:solidFill>
              </a:defRPr>
            </a:lvl6pPr>
            <a:lvl7pPr marL="3175" indent="0">
              <a:spcBef>
                <a:spcPts val="0"/>
              </a:spcBef>
              <a:buNone/>
              <a:defRPr sz="11000">
                <a:solidFill>
                  <a:schemeClr val="accent3"/>
                </a:solidFill>
              </a:defRPr>
            </a:lvl7pPr>
            <a:lvl8pPr marL="3175" indent="0">
              <a:spcBef>
                <a:spcPts val="0"/>
              </a:spcBef>
              <a:buNone/>
              <a:defRPr sz="11000">
                <a:solidFill>
                  <a:schemeClr val="accent3"/>
                </a:solidFill>
              </a:defRPr>
            </a:lvl8pPr>
            <a:lvl9pPr marL="3175" indent="0">
              <a:spcBef>
                <a:spcPts val="0"/>
              </a:spcBef>
              <a:buNone/>
              <a:defRPr sz="11000">
                <a:solidFill>
                  <a:schemeClr val="accent3"/>
                </a:solidFill>
              </a:defRPr>
            </a:lvl9pPr>
          </a:lstStyle>
          <a:p>
            <a:pPr lvl="0"/>
            <a:r>
              <a:rPr lang="en-US" dirty="0" smtClean="0"/>
              <a:t>XX</a:t>
            </a:r>
          </a:p>
        </p:txBody>
      </p:sp>
      <p:sp>
        <p:nvSpPr>
          <p:cNvPr id="14" name="Text Placeholder 3"/>
          <p:cNvSpPr>
            <a:spLocks noGrp="1"/>
          </p:cNvSpPr>
          <p:nvPr>
            <p:ph type="body" sz="quarter" idx="11"/>
          </p:nvPr>
        </p:nvSpPr>
        <p:spPr>
          <a:xfrm>
            <a:off x="992067" y="2362200"/>
            <a:ext cx="3291840" cy="1066800"/>
          </a:xfrm>
        </p:spPr>
        <p:txBody>
          <a:bodyPr/>
          <a:lstStyle>
            <a:lvl1pPr marL="3175" indent="0">
              <a:spcBef>
                <a:spcPts val="0"/>
              </a:spcBef>
              <a:buNone/>
              <a:defRPr sz="2400" cap="none" baseline="0">
                <a:solidFill>
                  <a:schemeClr val="accent3"/>
                </a:solidFill>
              </a:defRPr>
            </a:lvl1pPr>
            <a:lvl2pPr marL="3175" indent="0">
              <a:spcBef>
                <a:spcPts val="0"/>
              </a:spcBef>
              <a:buNone/>
              <a:defRPr sz="2000" cap="all" baseline="0">
                <a:solidFill>
                  <a:schemeClr val="accent3"/>
                </a:solidFill>
              </a:defRPr>
            </a:lvl2pPr>
            <a:lvl3pPr marL="3175" indent="0">
              <a:spcBef>
                <a:spcPts val="0"/>
              </a:spcBef>
              <a:buNone/>
              <a:defRPr sz="2000" cap="all" baseline="0">
                <a:solidFill>
                  <a:schemeClr val="accent3"/>
                </a:solidFill>
              </a:defRPr>
            </a:lvl3pPr>
            <a:lvl4pPr marL="3175" indent="0">
              <a:spcBef>
                <a:spcPts val="0"/>
              </a:spcBef>
              <a:buNone/>
              <a:defRPr sz="2000" cap="all" baseline="0">
                <a:solidFill>
                  <a:schemeClr val="accent3"/>
                </a:solidFill>
              </a:defRPr>
            </a:lvl4pPr>
            <a:lvl5pPr marL="3175" indent="0">
              <a:spcBef>
                <a:spcPts val="0"/>
              </a:spcBef>
              <a:buNone/>
              <a:defRPr sz="2000" cap="all" baseline="0">
                <a:solidFill>
                  <a:schemeClr val="accent3"/>
                </a:solidFill>
              </a:defRPr>
            </a:lvl5pPr>
            <a:lvl6pPr marL="3175" indent="0">
              <a:spcBef>
                <a:spcPts val="0"/>
              </a:spcBef>
              <a:buNone/>
              <a:defRPr sz="2000" cap="all" baseline="0">
                <a:solidFill>
                  <a:schemeClr val="accent3"/>
                </a:solidFill>
              </a:defRPr>
            </a:lvl6pPr>
            <a:lvl7pPr marL="3175" indent="0">
              <a:spcBef>
                <a:spcPts val="0"/>
              </a:spcBef>
              <a:buNone/>
              <a:defRPr sz="2000" cap="all" baseline="0">
                <a:solidFill>
                  <a:schemeClr val="accent3"/>
                </a:solidFill>
              </a:defRPr>
            </a:lvl7pPr>
            <a:lvl8pPr marL="3175" indent="0">
              <a:spcBef>
                <a:spcPts val="0"/>
              </a:spcBef>
              <a:buNone/>
              <a:defRPr sz="2000" cap="all" baseline="0">
                <a:solidFill>
                  <a:schemeClr val="accent3"/>
                </a:solidFill>
              </a:defRPr>
            </a:lvl8pPr>
            <a:lvl9pPr marL="3175" indent="0">
              <a:spcBef>
                <a:spcPts val="0"/>
              </a:spcBef>
              <a:buNone/>
              <a:defRPr sz="2000" cap="all" baseline="0">
                <a:solidFill>
                  <a:schemeClr val="accent3"/>
                </a:solidFill>
              </a:defRPr>
            </a:lvl9pPr>
          </a:lstStyle>
          <a:p>
            <a:pPr lvl="0"/>
            <a:r>
              <a:rPr lang="en-US" smtClean="0"/>
              <a:t>Click to edit Master text styles</a:t>
            </a:r>
          </a:p>
        </p:txBody>
      </p:sp>
    </p:spTree>
    <p:extLst>
      <p:ext uri="{BB962C8B-B14F-4D97-AF65-F5344CB8AC3E}">
        <p14:creationId xmlns:p14="http://schemas.microsoft.com/office/powerpoint/2010/main" val="756446832"/>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Custom Metric 2">
    <p:bg bwMode="ltGray">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15" name="Group 14"/>
          <p:cNvGrpSpPr/>
          <p:nvPr/>
        </p:nvGrpSpPr>
        <p:grpSpPr>
          <a:xfrm>
            <a:off x="448524" y="0"/>
            <a:ext cx="8695476" cy="6858000"/>
            <a:chOff x="448524" y="0"/>
            <a:chExt cx="8695476" cy="685800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963" y="0"/>
              <a:ext cx="4875037" cy="6858000"/>
            </a:xfrm>
            <a:prstGeom prst="rect">
              <a:avLst/>
            </a:prstGeom>
          </p:spPr>
        </p:pic>
        <p:grpSp>
          <p:nvGrpSpPr>
            <p:cNvPr id="17" name="Group 16"/>
            <p:cNvGrpSpPr/>
            <p:nvPr/>
          </p:nvGrpSpPr>
          <p:grpSpPr>
            <a:xfrm>
              <a:off x="448524" y="6446044"/>
              <a:ext cx="1099793" cy="173355"/>
              <a:chOff x="-84138" y="5622925"/>
              <a:chExt cx="4330701" cy="682626"/>
            </a:xfrm>
            <a:solidFill>
              <a:srgbClr val="FFFFFF"/>
            </a:solidFill>
          </p:grpSpPr>
          <p:sp>
            <p:nvSpPr>
              <p:cNvPr id="18" name="Freeform 17"/>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9" name="Freeform 18"/>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0" name="Freeform 19"/>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1" name="Freeform 20"/>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2"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3"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4"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grpSp>
      <p:sp>
        <p:nvSpPr>
          <p:cNvPr id="4" name="Text Placeholder 3"/>
          <p:cNvSpPr>
            <a:spLocks noGrp="1"/>
          </p:cNvSpPr>
          <p:nvPr>
            <p:ph type="body" sz="quarter" idx="10" hasCustomPrompt="1"/>
          </p:nvPr>
        </p:nvSpPr>
        <p:spPr>
          <a:xfrm>
            <a:off x="5029200" y="2209800"/>
            <a:ext cx="3291840" cy="1676400"/>
          </a:xfrm>
        </p:spPr>
        <p:txBody>
          <a:bodyPr anchor="b"/>
          <a:lstStyle>
            <a:lvl1pPr marL="3175" indent="0">
              <a:spcBef>
                <a:spcPts val="0"/>
              </a:spcBef>
              <a:buNone/>
              <a:defRPr sz="11000">
                <a:solidFill>
                  <a:schemeClr val="bg1"/>
                </a:solidFill>
              </a:defRPr>
            </a:lvl1pPr>
            <a:lvl2pPr marL="3175" indent="0">
              <a:spcBef>
                <a:spcPts val="0"/>
              </a:spcBef>
              <a:buNone/>
              <a:defRPr sz="11000">
                <a:solidFill>
                  <a:schemeClr val="bg1"/>
                </a:solidFill>
              </a:defRPr>
            </a:lvl2pPr>
            <a:lvl3pPr marL="3175" indent="0">
              <a:spcBef>
                <a:spcPts val="0"/>
              </a:spcBef>
              <a:buNone/>
              <a:defRPr sz="11000">
                <a:solidFill>
                  <a:schemeClr val="bg1"/>
                </a:solidFill>
              </a:defRPr>
            </a:lvl3pPr>
            <a:lvl4pPr marL="3175" indent="0">
              <a:spcBef>
                <a:spcPts val="0"/>
              </a:spcBef>
              <a:buNone/>
              <a:defRPr sz="11000">
                <a:solidFill>
                  <a:schemeClr val="bg1"/>
                </a:solidFill>
              </a:defRPr>
            </a:lvl4pPr>
            <a:lvl5pPr marL="3175" indent="0">
              <a:spcBef>
                <a:spcPts val="0"/>
              </a:spcBef>
              <a:buNone/>
              <a:defRPr sz="11000">
                <a:solidFill>
                  <a:schemeClr val="bg1"/>
                </a:solidFill>
              </a:defRPr>
            </a:lvl5pPr>
            <a:lvl6pPr marL="3175" indent="0">
              <a:spcBef>
                <a:spcPts val="0"/>
              </a:spcBef>
              <a:buNone/>
              <a:defRPr sz="11000">
                <a:solidFill>
                  <a:schemeClr val="bg1"/>
                </a:solidFill>
              </a:defRPr>
            </a:lvl6pPr>
            <a:lvl7pPr marL="3175" indent="0">
              <a:spcBef>
                <a:spcPts val="0"/>
              </a:spcBef>
              <a:buNone/>
              <a:defRPr sz="11000">
                <a:solidFill>
                  <a:schemeClr val="bg1"/>
                </a:solidFill>
              </a:defRPr>
            </a:lvl7pPr>
            <a:lvl8pPr marL="3175" indent="0">
              <a:spcBef>
                <a:spcPts val="0"/>
              </a:spcBef>
              <a:buNone/>
              <a:defRPr sz="11000">
                <a:solidFill>
                  <a:schemeClr val="bg1"/>
                </a:solidFill>
              </a:defRPr>
            </a:lvl8pPr>
            <a:lvl9pPr marL="3175" indent="0">
              <a:spcBef>
                <a:spcPts val="0"/>
              </a:spcBef>
              <a:buNone/>
              <a:defRPr sz="11000">
                <a:solidFill>
                  <a:schemeClr val="bg1"/>
                </a:solidFill>
              </a:defRPr>
            </a:lvl9pPr>
          </a:lstStyle>
          <a:p>
            <a:pPr lvl="0"/>
            <a:r>
              <a:rPr lang="en-US" dirty="0" smtClean="0"/>
              <a:t>XX</a:t>
            </a:r>
          </a:p>
        </p:txBody>
      </p:sp>
      <p:sp>
        <p:nvSpPr>
          <p:cNvPr id="14" name="Text Placeholder 3"/>
          <p:cNvSpPr>
            <a:spLocks noGrp="1"/>
          </p:cNvSpPr>
          <p:nvPr>
            <p:ph type="body" sz="quarter" idx="11"/>
          </p:nvPr>
        </p:nvSpPr>
        <p:spPr>
          <a:xfrm>
            <a:off x="5029200" y="3886200"/>
            <a:ext cx="3291840" cy="1066800"/>
          </a:xfrm>
        </p:spPr>
        <p:txBody>
          <a:bodyPr/>
          <a:lstStyle>
            <a:lvl1pPr marL="3175" indent="0">
              <a:spcBef>
                <a:spcPts val="0"/>
              </a:spcBef>
              <a:buNone/>
              <a:defRPr sz="2400" cap="none" baseline="0">
                <a:solidFill>
                  <a:schemeClr val="bg1"/>
                </a:solidFill>
              </a:defRPr>
            </a:lvl1pPr>
            <a:lvl2pPr marL="3175" indent="0">
              <a:spcBef>
                <a:spcPts val="0"/>
              </a:spcBef>
              <a:buNone/>
              <a:defRPr sz="2400" cap="none" baseline="0">
                <a:solidFill>
                  <a:schemeClr val="bg1"/>
                </a:solidFill>
              </a:defRPr>
            </a:lvl2pPr>
            <a:lvl3pPr marL="3175" indent="0">
              <a:spcBef>
                <a:spcPts val="0"/>
              </a:spcBef>
              <a:buNone/>
              <a:defRPr sz="2000" cap="all" baseline="0">
                <a:solidFill>
                  <a:schemeClr val="bg1"/>
                </a:solidFill>
              </a:defRPr>
            </a:lvl3pPr>
            <a:lvl4pPr marL="3175" indent="0">
              <a:spcBef>
                <a:spcPts val="0"/>
              </a:spcBef>
              <a:buNone/>
              <a:defRPr sz="2000" cap="all" baseline="0">
                <a:solidFill>
                  <a:schemeClr val="bg1"/>
                </a:solidFill>
              </a:defRPr>
            </a:lvl4pPr>
            <a:lvl5pPr marL="3175" indent="0">
              <a:spcBef>
                <a:spcPts val="0"/>
              </a:spcBef>
              <a:buNone/>
              <a:defRPr sz="2000" cap="all" baseline="0">
                <a:solidFill>
                  <a:schemeClr val="bg1"/>
                </a:solidFill>
              </a:defRPr>
            </a:lvl5pPr>
            <a:lvl6pPr marL="3175" indent="0">
              <a:spcBef>
                <a:spcPts val="0"/>
              </a:spcBef>
              <a:buNone/>
              <a:defRPr sz="2000" cap="all" baseline="0">
                <a:solidFill>
                  <a:schemeClr val="bg1"/>
                </a:solidFill>
              </a:defRPr>
            </a:lvl6pPr>
            <a:lvl7pPr marL="3175" indent="0">
              <a:spcBef>
                <a:spcPts val="0"/>
              </a:spcBef>
              <a:buNone/>
              <a:defRPr sz="2000" cap="all" baseline="0">
                <a:solidFill>
                  <a:schemeClr val="bg1"/>
                </a:solidFill>
              </a:defRPr>
            </a:lvl7pPr>
            <a:lvl8pPr marL="3175" indent="0">
              <a:spcBef>
                <a:spcPts val="0"/>
              </a:spcBef>
              <a:buNone/>
              <a:defRPr sz="2000" cap="all" baseline="0">
                <a:solidFill>
                  <a:schemeClr val="bg1"/>
                </a:solidFill>
              </a:defRPr>
            </a:lvl8pPr>
            <a:lvl9pPr marL="3175" indent="0">
              <a:spcBef>
                <a:spcPts val="0"/>
              </a:spcBef>
              <a:buNone/>
              <a:defRPr sz="2000" cap="all" baseline="0">
                <a:solidFill>
                  <a:schemeClr val="bg1"/>
                </a:solidFill>
              </a:defRPr>
            </a:lvl9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819880075"/>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Custom Metric 3">
    <p:bg bwMode="ltGray">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0" y="1981200"/>
            <a:ext cx="9144000" cy="4876800"/>
            <a:chOff x="0" y="1981200"/>
            <a:chExt cx="9144000" cy="487680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1200"/>
              <a:ext cx="9144000" cy="4876800"/>
            </a:xfrm>
            <a:prstGeom prst="rect">
              <a:avLst/>
            </a:prstGeom>
          </p:spPr>
        </p:pic>
        <p:grpSp>
          <p:nvGrpSpPr>
            <p:cNvPr id="16" name="Group 15"/>
            <p:cNvGrpSpPr/>
            <p:nvPr/>
          </p:nvGrpSpPr>
          <p:grpSpPr>
            <a:xfrm>
              <a:off x="448524" y="6446044"/>
              <a:ext cx="1099793" cy="173355"/>
              <a:chOff x="-84138" y="5622925"/>
              <a:chExt cx="4330701" cy="682626"/>
            </a:xfrm>
          </p:grpSpPr>
          <p:sp>
            <p:nvSpPr>
              <p:cNvPr id="17"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8"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9"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0"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1"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2"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3"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grpSp>
      <p:sp>
        <p:nvSpPr>
          <p:cNvPr id="3" name="Text Placeholder 2"/>
          <p:cNvSpPr>
            <a:spLocks noGrp="1"/>
          </p:cNvSpPr>
          <p:nvPr>
            <p:ph type="body" sz="quarter" idx="12" hasCustomPrompt="1"/>
          </p:nvPr>
        </p:nvSpPr>
        <p:spPr>
          <a:xfrm>
            <a:off x="1295401" y="4740499"/>
            <a:ext cx="3048000" cy="1415602"/>
          </a:xfrm>
        </p:spPr>
        <p:txBody>
          <a:bodyPr anchor="ctr"/>
          <a:lstStyle>
            <a:lvl1pPr marL="3175" indent="0" algn="r">
              <a:spcBef>
                <a:spcPts val="0"/>
              </a:spcBef>
              <a:buNone/>
              <a:defRPr sz="8800">
                <a:solidFill>
                  <a:schemeClr val="accent3">
                    <a:lumMod val="50000"/>
                  </a:schemeClr>
                </a:solidFill>
              </a:defRPr>
            </a:lvl1pPr>
            <a:lvl2pPr marL="3175" indent="0">
              <a:spcBef>
                <a:spcPts val="0"/>
              </a:spcBef>
              <a:buNone/>
              <a:defRPr sz="8800">
                <a:solidFill>
                  <a:schemeClr val="accent1">
                    <a:lumMod val="50000"/>
                  </a:schemeClr>
                </a:solidFill>
              </a:defRPr>
            </a:lvl2pPr>
            <a:lvl3pPr marL="3175" indent="0">
              <a:spcBef>
                <a:spcPts val="0"/>
              </a:spcBef>
              <a:buNone/>
              <a:defRPr sz="8800">
                <a:solidFill>
                  <a:schemeClr val="accent1">
                    <a:lumMod val="50000"/>
                  </a:schemeClr>
                </a:solidFill>
              </a:defRPr>
            </a:lvl3pPr>
            <a:lvl4pPr marL="3175" indent="0">
              <a:spcBef>
                <a:spcPts val="0"/>
              </a:spcBef>
              <a:buNone/>
              <a:defRPr sz="8800">
                <a:solidFill>
                  <a:schemeClr val="accent1">
                    <a:lumMod val="50000"/>
                  </a:schemeClr>
                </a:solidFill>
              </a:defRPr>
            </a:lvl4pPr>
            <a:lvl5pPr marL="3175" indent="0">
              <a:spcBef>
                <a:spcPts val="0"/>
              </a:spcBef>
              <a:buNone/>
              <a:defRPr sz="8800">
                <a:solidFill>
                  <a:schemeClr val="accent1">
                    <a:lumMod val="50000"/>
                  </a:schemeClr>
                </a:solidFill>
              </a:defRPr>
            </a:lvl5pPr>
            <a:lvl6pPr marL="3175" indent="0">
              <a:spcBef>
                <a:spcPts val="0"/>
              </a:spcBef>
              <a:buNone/>
              <a:defRPr sz="8800">
                <a:solidFill>
                  <a:schemeClr val="accent1">
                    <a:lumMod val="50000"/>
                  </a:schemeClr>
                </a:solidFill>
              </a:defRPr>
            </a:lvl6pPr>
            <a:lvl7pPr marL="3175" indent="0">
              <a:spcBef>
                <a:spcPts val="0"/>
              </a:spcBef>
              <a:buNone/>
              <a:defRPr sz="8800">
                <a:solidFill>
                  <a:schemeClr val="accent1">
                    <a:lumMod val="50000"/>
                  </a:schemeClr>
                </a:solidFill>
              </a:defRPr>
            </a:lvl7pPr>
            <a:lvl8pPr marL="3175" indent="0">
              <a:spcBef>
                <a:spcPts val="0"/>
              </a:spcBef>
              <a:buNone/>
              <a:defRPr sz="8800">
                <a:solidFill>
                  <a:schemeClr val="accent1">
                    <a:lumMod val="50000"/>
                  </a:schemeClr>
                </a:solidFill>
              </a:defRPr>
            </a:lvl8pPr>
            <a:lvl9pPr marL="3175" indent="0">
              <a:spcBef>
                <a:spcPts val="0"/>
              </a:spcBef>
              <a:buNone/>
              <a:defRPr sz="8800">
                <a:solidFill>
                  <a:schemeClr val="accent1">
                    <a:lumMod val="50000"/>
                  </a:schemeClr>
                </a:solidFill>
              </a:defRPr>
            </a:lvl9pPr>
          </a:lstStyle>
          <a:p>
            <a:pPr lvl="0"/>
            <a:r>
              <a:rPr lang="en-US" dirty="0" smtClean="0"/>
              <a:t>XX</a:t>
            </a:r>
          </a:p>
        </p:txBody>
      </p:sp>
      <p:sp>
        <p:nvSpPr>
          <p:cNvPr id="9" name="Text Placeholder 2"/>
          <p:cNvSpPr>
            <a:spLocks noGrp="1"/>
          </p:cNvSpPr>
          <p:nvPr>
            <p:ph type="body" sz="quarter" idx="13"/>
          </p:nvPr>
        </p:nvSpPr>
        <p:spPr>
          <a:xfrm>
            <a:off x="4572000" y="4740499"/>
            <a:ext cx="3383280" cy="1415602"/>
          </a:xfrm>
        </p:spPr>
        <p:txBody>
          <a:bodyPr anchor="ctr"/>
          <a:lstStyle>
            <a:lvl1pPr marL="3175" indent="0">
              <a:spcBef>
                <a:spcPts val="0"/>
              </a:spcBef>
              <a:buNone/>
              <a:defRPr sz="2400">
                <a:solidFill>
                  <a:schemeClr val="accent3">
                    <a:lumMod val="50000"/>
                  </a:schemeClr>
                </a:solidFill>
              </a:defRPr>
            </a:lvl1pPr>
            <a:lvl2pPr marL="3175" indent="0">
              <a:spcBef>
                <a:spcPts val="0"/>
              </a:spcBef>
              <a:buNone/>
              <a:defRPr sz="2000">
                <a:solidFill>
                  <a:schemeClr val="accent1">
                    <a:lumMod val="50000"/>
                  </a:schemeClr>
                </a:solidFill>
              </a:defRPr>
            </a:lvl2pPr>
            <a:lvl3pPr marL="3175" indent="0">
              <a:spcBef>
                <a:spcPts val="0"/>
              </a:spcBef>
              <a:buNone/>
              <a:defRPr sz="2000">
                <a:solidFill>
                  <a:schemeClr val="accent1">
                    <a:lumMod val="50000"/>
                  </a:schemeClr>
                </a:solidFill>
              </a:defRPr>
            </a:lvl3pPr>
            <a:lvl4pPr marL="3175" indent="0">
              <a:spcBef>
                <a:spcPts val="0"/>
              </a:spcBef>
              <a:buNone/>
              <a:defRPr sz="2000">
                <a:solidFill>
                  <a:schemeClr val="accent1">
                    <a:lumMod val="50000"/>
                  </a:schemeClr>
                </a:solidFill>
              </a:defRPr>
            </a:lvl4pPr>
            <a:lvl5pPr marL="3175" indent="0">
              <a:spcBef>
                <a:spcPts val="0"/>
              </a:spcBef>
              <a:buNone/>
              <a:defRPr sz="2000">
                <a:solidFill>
                  <a:schemeClr val="accent1">
                    <a:lumMod val="50000"/>
                  </a:schemeClr>
                </a:solidFill>
              </a:defRPr>
            </a:lvl5pPr>
            <a:lvl6pPr marL="3175" indent="0">
              <a:spcBef>
                <a:spcPts val="0"/>
              </a:spcBef>
              <a:buNone/>
              <a:defRPr sz="2000">
                <a:solidFill>
                  <a:schemeClr val="accent1">
                    <a:lumMod val="50000"/>
                  </a:schemeClr>
                </a:solidFill>
              </a:defRPr>
            </a:lvl6pPr>
            <a:lvl7pPr marL="3175" indent="0">
              <a:spcBef>
                <a:spcPts val="0"/>
              </a:spcBef>
              <a:buNone/>
              <a:defRPr sz="2000">
                <a:solidFill>
                  <a:schemeClr val="accent1">
                    <a:lumMod val="50000"/>
                  </a:schemeClr>
                </a:solidFill>
              </a:defRPr>
            </a:lvl7pPr>
            <a:lvl8pPr marL="3175" indent="0">
              <a:spcBef>
                <a:spcPts val="0"/>
              </a:spcBef>
              <a:buNone/>
              <a:defRPr sz="2000">
                <a:solidFill>
                  <a:schemeClr val="accent1">
                    <a:lumMod val="50000"/>
                  </a:schemeClr>
                </a:solidFill>
              </a:defRPr>
            </a:lvl8pPr>
            <a:lvl9pPr marL="3175" indent="0">
              <a:spcBef>
                <a:spcPts val="0"/>
              </a:spcBef>
              <a:buNone/>
              <a:defRPr sz="2000">
                <a:solidFill>
                  <a:schemeClr val="accent1">
                    <a:lumMod val="50000"/>
                  </a:schemeClr>
                </a:solidFill>
              </a:defRPr>
            </a:lvl9pPr>
          </a:lstStyle>
          <a:p>
            <a:pPr lvl="0"/>
            <a:r>
              <a:rPr lang="en-US" smtClean="0"/>
              <a:t>Click to edit Master text styles</a:t>
            </a:r>
          </a:p>
        </p:txBody>
      </p:sp>
    </p:spTree>
    <p:extLst>
      <p:ext uri="{BB962C8B-B14F-4D97-AF65-F5344CB8AC3E}">
        <p14:creationId xmlns:p14="http://schemas.microsoft.com/office/powerpoint/2010/main" val="94060614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717074">
                  <a:tint val="75000"/>
                </a:srgbClr>
              </a:solidFill>
              <a:latin typeface="Arial"/>
            </a:endParaRPr>
          </a:p>
        </p:txBody>
      </p:sp>
      <p:sp>
        <p:nvSpPr>
          <p:cNvPr id="5" name="Footer Placeholder 4"/>
          <p:cNvSpPr>
            <a:spLocks noGrp="1"/>
          </p:cNvSpPr>
          <p:nvPr>
            <p:ph type="ftr" sz="quarter" idx="11"/>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6" name="Slide Number Placeholder 5"/>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3895856620"/>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63840" y="342901"/>
            <a:ext cx="822960" cy="5676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42901"/>
            <a:ext cx="7162800"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717074">
                  <a:tint val="75000"/>
                </a:srgbClr>
              </a:solidFill>
              <a:latin typeface="Arial"/>
            </a:endParaRPr>
          </a:p>
        </p:txBody>
      </p:sp>
      <p:sp>
        <p:nvSpPr>
          <p:cNvPr id="5" name="Footer Placeholder 4"/>
          <p:cNvSpPr>
            <a:spLocks noGrp="1"/>
          </p:cNvSpPr>
          <p:nvPr>
            <p:ph type="ftr" sz="quarter" idx="11"/>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6" name="Slide Number Placeholder 5"/>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1821766701"/>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pPr>
              <a:defRPr/>
            </a:pPr>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7" name="Text Placeholder 6"/>
          <p:cNvSpPr>
            <a:spLocks noGrp="1"/>
          </p:cNvSpPr>
          <p:nvPr>
            <p:ph type="body" sz="quarter" idx="13"/>
          </p:nvPr>
        </p:nvSpPr>
        <p:spPr>
          <a:xfrm>
            <a:off x="352425" y="786384"/>
            <a:ext cx="8385048" cy="5010912"/>
          </a:xfrm>
        </p:spPr>
        <p:txBody>
          <a:bodyPr/>
          <a:lstStyle>
            <a:lvl1pPr marL="114300" indent="-187200">
              <a:buFont typeface="Wingdings" charset="2"/>
              <a:buChar cha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26535138"/>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CONFIDENTIAL</a:t>
            </a:r>
            <a:endParaRPr lang="en-US"/>
          </a:p>
        </p:txBody>
      </p:sp>
      <p:sp>
        <p:nvSpPr>
          <p:cNvPr id="5" name="Slide Number Placeholder 4"/>
          <p:cNvSpPr>
            <a:spLocks noGrp="1"/>
          </p:cNvSpPr>
          <p:nvPr>
            <p:ph type="sldNum" sz="quarter" idx="12"/>
          </p:nvPr>
        </p:nvSpPr>
        <p:spPr/>
        <p:txBody>
          <a:bodyPr/>
          <a:lstStyle/>
          <a:p>
            <a:fld id="{6EA6D8CF-3CDE-4807-BCD2-C9F2B831AAA5}" type="slidenum">
              <a:rPr lang="en-US" smtClean="0"/>
              <a:t>‹#›</a:t>
            </a:fld>
            <a:endParaRPr lang="en-US"/>
          </a:p>
        </p:txBody>
      </p:sp>
    </p:spTree>
    <p:extLst>
      <p:ext uri="{BB962C8B-B14F-4D97-AF65-F5344CB8AC3E}">
        <p14:creationId xmlns:p14="http://schemas.microsoft.com/office/powerpoint/2010/main" val="41211362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CONFIDENTIAL</a:t>
            </a:r>
            <a:endParaRPr lang="en-US"/>
          </a:p>
        </p:txBody>
      </p:sp>
      <p:sp>
        <p:nvSpPr>
          <p:cNvPr id="5" name="Slide Number Placeholder 4"/>
          <p:cNvSpPr>
            <a:spLocks noGrp="1"/>
          </p:cNvSpPr>
          <p:nvPr>
            <p:ph type="sldNum" sz="quarter" idx="12"/>
          </p:nvPr>
        </p:nvSpPr>
        <p:spPr/>
        <p:txBody>
          <a:bodyPr/>
          <a:lstStyle/>
          <a:p>
            <a:fld id="{6EA6D8CF-3CDE-4807-BCD2-C9F2B831AAA5}" type="slidenum">
              <a:rPr lang="en-US" smtClean="0"/>
              <a:t>‹#›</a:t>
            </a:fld>
            <a:endParaRPr lang="en-US"/>
          </a:p>
        </p:txBody>
      </p:sp>
      <p:sp>
        <p:nvSpPr>
          <p:cNvPr id="6" name="Text Placeholder 8"/>
          <p:cNvSpPr>
            <a:spLocks noGrp="1"/>
          </p:cNvSpPr>
          <p:nvPr>
            <p:ph type="body" sz="quarter" idx="13" hasCustomPrompt="1"/>
          </p:nvPr>
        </p:nvSpPr>
        <p:spPr>
          <a:xfrm>
            <a:off x="457200" y="1219200"/>
            <a:ext cx="8229600" cy="304800"/>
          </a:xfrm>
        </p:spPr>
        <p:txBody>
          <a:bodyPr/>
          <a:lstStyle>
            <a:lvl1pPr marL="0" indent="0">
              <a:lnSpc>
                <a:spcPct val="90000"/>
              </a:lnSpc>
              <a:spcBef>
                <a:spcPts val="0"/>
              </a:spcBef>
              <a:buNone/>
              <a:defRPr sz="1800">
                <a:solidFill>
                  <a:schemeClr val="tx1"/>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rPr lang="en-US" dirty="0" smtClean="0"/>
              <a:t>Click to add subtitle</a:t>
            </a:r>
          </a:p>
        </p:txBody>
      </p:sp>
    </p:spTree>
    <p:extLst>
      <p:ext uri="{BB962C8B-B14F-4D97-AF65-F5344CB8AC3E}">
        <p14:creationId xmlns:p14="http://schemas.microsoft.com/office/powerpoint/2010/main" val="395620134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CONFIDENTIAL</a:t>
            </a:r>
            <a:endParaRPr lang="en-US"/>
          </a:p>
        </p:txBody>
      </p:sp>
      <p:sp>
        <p:nvSpPr>
          <p:cNvPr id="4" name="Slide Number Placeholder 3"/>
          <p:cNvSpPr>
            <a:spLocks noGrp="1"/>
          </p:cNvSpPr>
          <p:nvPr>
            <p:ph type="sldNum" sz="quarter" idx="12"/>
          </p:nvPr>
        </p:nvSpPr>
        <p:spPr/>
        <p:txBody>
          <a:bodyPr/>
          <a:lstStyle/>
          <a:p>
            <a:fld id="{6EA6D8CF-3CDE-4807-BCD2-C9F2B831AAA5}" type="slidenum">
              <a:rPr lang="en-US" smtClean="0"/>
              <a:t>‹#›</a:t>
            </a:fld>
            <a:endParaRPr lang="en-US"/>
          </a:p>
        </p:txBody>
      </p:sp>
    </p:spTree>
    <p:extLst>
      <p:ext uri="{BB962C8B-B14F-4D97-AF65-F5344CB8AC3E}">
        <p14:creationId xmlns:p14="http://schemas.microsoft.com/office/powerpoint/2010/main" val="141760671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457200" y="1371601"/>
            <a:ext cx="5943600" cy="464819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53200" y="1371600"/>
            <a:ext cx="2133600" cy="4648199"/>
          </a:xfrm>
        </p:spPr>
        <p:txBody>
          <a:bodyPr/>
          <a:lstStyle>
            <a:lvl1pPr marL="0" indent="0">
              <a:lnSpc>
                <a:spcPct val="90000"/>
              </a:lnSpc>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CONFIDENTIAL</a:t>
            </a:r>
            <a:endParaRPr lang="en-US"/>
          </a:p>
        </p:txBody>
      </p:sp>
      <p:sp>
        <p:nvSpPr>
          <p:cNvPr id="7" name="Slide Number Placeholder 6"/>
          <p:cNvSpPr>
            <a:spLocks noGrp="1"/>
          </p:cNvSpPr>
          <p:nvPr>
            <p:ph type="sldNum" sz="quarter" idx="12"/>
          </p:nvPr>
        </p:nvSpPr>
        <p:spPr/>
        <p:txBody>
          <a:bodyPr/>
          <a:lstStyle/>
          <a:p>
            <a:fld id="{6EA6D8CF-3CDE-4807-BCD2-C9F2B831AAA5}" type="slidenum">
              <a:rPr lang="en-US" smtClean="0"/>
              <a:t>‹#›</a:t>
            </a:fld>
            <a:endParaRPr lang="en-US"/>
          </a:p>
        </p:txBody>
      </p:sp>
    </p:spTree>
    <p:extLst>
      <p:ext uri="{BB962C8B-B14F-4D97-AF65-F5344CB8AC3E}">
        <p14:creationId xmlns:p14="http://schemas.microsoft.com/office/powerpoint/2010/main" val="289854166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0" y="1371600"/>
            <a:ext cx="91440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4953000"/>
            <a:ext cx="82296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CONFIDENTIAL</a:t>
            </a:r>
            <a:endParaRPr lang="en-US"/>
          </a:p>
        </p:txBody>
      </p:sp>
      <p:sp>
        <p:nvSpPr>
          <p:cNvPr id="7" name="Slide Number Placeholder 6"/>
          <p:cNvSpPr>
            <a:spLocks noGrp="1"/>
          </p:cNvSpPr>
          <p:nvPr>
            <p:ph type="sldNum" sz="quarter" idx="12"/>
          </p:nvPr>
        </p:nvSpPr>
        <p:spPr/>
        <p:txBody>
          <a:bodyPr/>
          <a:lstStyle/>
          <a:p>
            <a:fld id="{6EA6D8CF-3CDE-4807-BCD2-C9F2B831AAA5}" type="slidenum">
              <a:rPr lang="en-US" smtClean="0"/>
              <a:t>‹#›</a:t>
            </a:fld>
            <a:endParaRPr lang="en-US"/>
          </a:p>
        </p:txBody>
      </p:sp>
    </p:spTree>
    <p:extLst>
      <p:ext uri="{BB962C8B-B14F-4D97-AF65-F5344CB8AC3E}">
        <p14:creationId xmlns:p14="http://schemas.microsoft.com/office/powerpoint/2010/main" val="315439967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0" y="1371600"/>
            <a:ext cx="4504872"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61736" y="4953000"/>
            <a:ext cx="35814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CONFIDENTIAL</a:t>
            </a:r>
            <a:endParaRPr lang="en-US"/>
          </a:p>
        </p:txBody>
      </p:sp>
      <p:sp>
        <p:nvSpPr>
          <p:cNvPr id="7" name="Slide Number Placeholder 6"/>
          <p:cNvSpPr>
            <a:spLocks noGrp="1"/>
          </p:cNvSpPr>
          <p:nvPr>
            <p:ph type="sldNum" sz="quarter" idx="12"/>
          </p:nvPr>
        </p:nvSpPr>
        <p:spPr/>
        <p:txBody>
          <a:bodyPr/>
          <a:lstStyle/>
          <a:p>
            <a:fld id="{6EA6D8CF-3CDE-4807-BCD2-C9F2B831AAA5}" type="slidenum">
              <a:rPr lang="en-US" smtClean="0"/>
              <a:t>‹#›</a:t>
            </a:fld>
            <a:endParaRPr lang="en-US"/>
          </a:p>
        </p:txBody>
      </p:sp>
      <p:sp>
        <p:nvSpPr>
          <p:cNvPr id="8" name="Picture Placeholder 2"/>
          <p:cNvSpPr>
            <a:spLocks noGrp="1"/>
          </p:cNvSpPr>
          <p:nvPr>
            <p:ph type="pic" idx="13"/>
          </p:nvPr>
        </p:nvSpPr>
        <p:spPr>
          <a:xfrm>
            <a:off x="4639128" y="1371600"/>
            <a:ext cx="4504872"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9" name="Text Placeholder 3"/>
          <p:cNvSpPr>
            <a:spLocks noGrp="1"/>
          </p:cNvSpPr>
          <p:nvPr>
            <p:ph type="body" sz="half" idx="14"/>
          </p:nvPr>
        </p:nvSpPr>
        <p:spPr>
          <a:xfrm>
            <a:off x="5105400" y="4953000"/>
            <a:ext cx="35814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smtClean="0"/>
              <a:t>Click to edit Master text styles</a:t>
            </a:r>
          </a:p>
        </p:txBody>
      </p:sp>
    </p:spTree>
    <p:extLst>
      <p:ext uri="{BB962C8B-B14F-4D97-AF65-F5344CB8AC3E}">
        <p14:creationId xmlns:p14="http://schemas.microsoft.com/office/powerpoint/2010/main" val="243743156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0" y="1371600"/>
            <a:ext cx="29718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4953000"/>
            <a:ext cx="20574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CONFIDENTIAL</a:t>
            </a:r>
            <a:endParaRPr lang="en-US"/>
          </a:p>
        </p:txBody>
      </p:sp>
      <p:sp>
        <p:nvSpPr>
          <p:cNvPr id="7" name="Slide Number Placeholder 6"/>
          <p:cNvSpPr>
            <a:spLocks noGrp="1"/>
          </p:cNvSpPr>
          <p:nvPr>
            <p:ph type="sldNum" sz="quarter" idx="12"/>
          </p:nvPr>
        </p:nvSpPr>
        <p:spPr/>
        <p:txBody>
          <a:bodyPr/>
          <a:lstStyle/>
          <a:p>
            <a:fld id="{6EA6D8CF-3CDE-4807-BCD2-C9F2B831AAA5}" type="slidenum">
              <a:rPr lang="en-US" smtClean="0"/>
              <a:t>‹#›</a:t>
            </a:fld>
            <a:endParaRPr lang="en-US"/>
          </a:p>
        </p:txBody>
      </p:sp>
      <p:sp>
        <p:nvSpPr>
          <p:cNvPr id="8" name="Picture Placeholder 2"/>
          <p:cNvSpPr>
            <a:spLocks noGrp="1"/>
          </p:cNvSpPr>
          <p:nvPr>
            <p:ph type="pic" idx="13"/>
          </p:nvPr>
        </p:nvSpPr>
        <p:spPr>
          <a:xfrm>
            <a:off x="3086100" y="1371600"/>
            <a:ext cx="29718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9" name="Text Placeholder 3"/>
          <p:cNvSpPr>
            <a:spLocks noGrp="1"/>
          </p:cNvSpPr>
          <p:nvPr>
            <p:ph type="body" sz="half" idx="14"/>
          </p:nvPr>
        </p:nvSpPr>
        <p:spPr>
          <a:xfrm>
            <a:off x="3543300" y="4953000"/>
            <a:ext cx="20574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smtClean="0"/>
              <a:t>Click to edit Master text styles</a:t>
            </a:r>
          </a:p>
        </p:txBody>
      </p:sp>
      <p:sp>
        <p:nvSpPr>
          <p:cNvPr id="10" name="Picture Placeholder 2"/>
          <p:cNvSpPr>
            <a:spLocks noGrp="1"/>
          </p:cNvSpPr>
          <p:nvPr>
            <p:ph type="pic" idx="15"/>
          </p:nvPr>
        </p:nvSpPr>
        <p:spPr>
          <a:xfrm>
            <a:off x="6172200" y="1371600"/>
            <a:ext cx="29718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1" name="Text Placeholder 3"/>
          <p:cNvSpPr>
            <a:spLocks noGrp="1"/>
          </p:cNvSpPr>
          <p:nvPr>
            <p:ph type="body" sz="half" idx="16"/>
          </p:nvPr>
        </p:nvSpPr>
        <p:spPr>
          <a:xfrm>
            <a:off x="6629400" y="4953000"/>
            <a:ext cx="20574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smtClean="0"/>
              <a:t>Click to edit Master text styles</a:t>
            </a:r>
          </a:p>
        </p:txBody>
      </p:sp>
    </p:spTree>
    <p:extLst>
      <p:ext uri="{BB962C8B-B14F-4D97-AF65-F5344CB8AC3E}">
        <p14:creationId xmlns:p14="http://schemas.microsoft.com/office/powerpoint/2010/main" val="8246529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Presenter Name">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bwMode="ltGray">
          <a:xfrm>
            <a:off x="0" y="573024"/>
            <a:ext cx="9144000" cy="6284976"/>
          </a:xfrm>
          <a:prstGeom prst="rect">
            <a:avLst/>
          </a:prstGeom>
        </p:spPr>
      </p:pic>
      <p:sp>
        <p:nvSpPr>
          <p:cNvPr id="2" name="Title 1"/>
          <p:cNvSpPr>
            <a:spLocks noGrp="1"/>
          </p:cNvSpPr>
          <p:nvPr>
            <p:ph type="ctrTitle"/>
          </p:nvPr>
        </p:nvSpPr>
        <p:spPr>
          <a:xfrm>
            <a:off x="457200" y="426720"/>
            <a:ext cx="6858000" cy="1097280"/>
          </a:xfrm>
        </p:spPr>
        <p:txBody>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57200" y="1600200"/>
            <a:ext cx="6858000" cy="685800"/>
          </a:xfrm>
        </p:spPr>
        <p:txBody>
          <a:bodyPr/>
          <a:lstStyle>
            <a:lvl1pPr marL="0" indent="0" algn="l">
              <a:lnSpc>
                <a:spcPct val="90000"/>
              </a:lnSpc>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4"/>
          <p:cNvSpPr>
            <a:spLocks noGrp="1"/>
          </p:cNvSpPr>
          <p:nvPr>
            <p:ph type="body" sz="quarter" idx="10" hasCustomPrompt="1"/>
          </p:nvPr>
        </p:nvSpPr>
        <p:spPr>
          <a:xfrm>
            <a:off x="457200" y="5791200"/>
            <a:ext cx="2743200" cy="228600"/>
          </a:xfrm>
        </p:spPr>
        <p:txBody>
          <a:bodyPr/>
          <a:lstStyle>
            <a:lvl1pPr marL="0" indent="0">
              <a:lnSpc>
                <a:spcPct val="90000"/>
              </a:lnSpc>
              <a:spcBef>
                <a:spcPts val="0"/>
              </a:spcBef>
              <a:buNone/>
              <a:defRPr sz="1600">
                <a:solidFill>
                  <a:schemeClr val="bg1"/>
                </a:solidFill>
              </a:defRPr>
            </a:lvl1pPr>
            <a:lvl2pPr marL="0" indent="0">
              <a:lnSpc>
                <a:spcPct val="90000"/>
              </a:lnSpc>
              <a:spcBef>
                <a:spcPts val="600"/>
              </a:spcBef>
              <a:buNone/>
              <a:defRPr sz="1600">
                <a:solidFill>
                  <a:schemeClr val="bg1"/>
                </a:solidFill>
              </a:defRPr>
            </a:lvl2pPr>
            <a:lvl3pPr marL="0" indent="0">
              <a:lnSpc>
                <a:spcPct val="90000"/>
              </a:lnSpc>
              <a:spcBef>
                <a:spcPts val="600"/>
              </a:spcBef>
              <a:buNone/>
              <a:defRPr sz="1600">
                <a:solidFill>
                  <a:schemeClr val="bg1"/>
                </a:solidFill>
              </a:defRPr>
            </a:lvl3pPr>
            <a:lvl4pPr marL="0" indent="0">
              <a:lnSpc>
                <a:spcPct val="90000"/>
              </a:lnSpc>
              <a:spcBef>
                <a:spcPts val="600"/>
              </a:spcBef>
              <a:buNone/>
              <a:defRPr sz="1600">
                <a:solidFill>
                  <a:schemeClr val="bg1"/>
                </a:solidFill>
              </a:defRPr>
            </a:lvl4pPr>
            <a:lvl5pPr marL="0" indent="0">
              <a:lnSpc>
                <a:spcPct val="90000"/>
              </a:lnSpc>
              <a:spcBef>
                <a:spcPts val="600"/>
              </a:spcBef>
              <a:buNone/>
              <a:defRPr sz="1600">
                <a:solidFill>
                  <a:schemeClr val="bg1"/>
                </a:solidFill>
              </a:defRPr>
            </a:lvl5pPr>
            <a:lvl6pPr marL="0" indent="0">
              <a:lnSpc>
                <a:spcPct val="90000"/>
              </a:lnSpc>
              <a:spcBef>
                <a:spcPts val="600"/>
              </a:spcBef>
              <a:buNone/>
              <a:defRPr sz="1600">
                <a:solidFill>
                  <a:schemeClr val="bg1"/>
                </a:solidFill>
              </a:defRPr>
            </a:lvl6pPr>
            <a:lvl7pPr marL="0" indent="0">
              <a:lnSpc>
                <a:spcPct val="90000"/>
              </a:lnSpc>
              <a:spcBef>
                <a:spcPts val="600"/>
              </a:spcBef>
              <a:buNone/>
              <a:defRPr sz="1600">
                <a:solidFill>
                  <a:schemeClr val="bg1"/>
                </a:solidFill>
              </a:defRPr>
            </a:lvl7pPr>
            <a:lvl8pPr marL="0" indent="0">
              <a:lnSpc>
                <a:spcPct val="90000"/>
              </a:lnSpc>
              <a:spcBef>
                <a:spcPts val="600"/>
              </a:spcBef>
              <a:buNone/>
              <a:defRPr sz="1600">
                <a:solidFill>
                  <a:schemeClr val="bg1"/>
                </a:solidFill>
              </a:defRPr>
            </a:lvl8pPr>
          </a:lstStyle>
          <a:p>
            <a:pPr lvl="0"/>
            <a:r>
              <a:rPr lang="en-US" dirty="0" smtClean="0"/>
              <a:t>Click to add presenter’s name </a:t>
            </a:r>
          </a:p>
        </p:txBody>
      </p:sp>
      <p:sp>
        <p:nvSpPr>
          <p:cNvPr id="9" name="Text Placeholder 4"/>
          <p:cNvSpPr>
            <a:spLocks noGrp="1"/>
          </p:cNvSpPr>
          <p:nvPr>
            <p:ph type="body" sz="quarter" idx="11" hasCustomPrompt="1"/>
          </p:nvPr>
        </p:nvSpPr>
        <p:spPr>
          <a:xfrm>
            <a:off x="457200" y="6081068"/>
            <a:ext cx="2743200" cy="228600"/>
          </a:xfrm>
        </p:spPr>
        <p:txBody>
          <a:bodyPr/>
          <a:lstStyle>
            <a:lvl1pPr marL="0" indent="0">
              <a:lnSpc>
                <a:spcPct val="90000"/>
              </a:lnSpc>
              <a:spcBef>
                <a:spcPts val="0"/>
              </a:spcBef>
              <a:buNone/>
              <a:defRPr sz="1600">
                <a:solidFill>
                  <a:schemeClr val="bg1"/>
                </a:solidFill>
              </a:defRPr>
            </a:lvl1pPr>
            <a:lvl2pPr marL="0" indent="0">
              <a:lnSpc>
                <a:spcPct val="90000"/>
              </a:lnSpc>
              <a:spcBef>
                <a:spcPts val="600"/>
              </a:spcBef>
              <a:buNone/>
              <a:defRPr sz="1600">
                <a:solidFill>
                  <a:schemeClr val="bg1"/>
                </a:solidFill>
              </a:defRPr>
            </a:lvl2pPr>
            <a:lvl3pPr marL="0" indent="0">
              <a:lnSpc>
                <a:spcPct val="90000"/>
              </a:lnSpc>
              <a:spcBef>
                <a:spcPts val="600"/>
              </a:spcBef>
              <a:buNone/>
              <a:defRPr sz="1600">
                <a:solidFill>
                  <a:schemeClr val="bg1"/>
                </a:solidFill>
              </a:defRPr>
            </a:lvl3pPr>
            <a:lvl4pPr marL="0" indent="0">
              <a:lnSpc>
                <a:spcPct val="90000"/>
              </a:lnSpc>
              <a:spcBef>
                <a:spcPts val="600"/>
              </a:spcBef>
              <a:buNone/>
              <a:defRPr sz="1600">
                <a:solidFill>
                  <a:schemeClr val="bg1"/>
                </a:solidFill>
              </a:defRPr>
            </a:lvl4pPr>
            <a:lvl5pPr marL="0" indent="0">
              <a:lnSpc>
                <a:spcPct val="90000"/>
              </a:lnSpc>
              <a:spcBef>
                <a:spcPts val="600"/>
              </a:spcBef>
              <a:buNone/>
              <a:defRPr sz="1600">
                <a:solidFill>
                  <a:schemeClr val="bg1"/>
                </a:solidFill>
              </a:defRPr>
            </a:lvl5pPr>
            <a:lvl6pPr marL="0" indent="0">
              <a:lnSpc>
                <a:spcPct val="90000"/>
              </a:lnSpc>
              <a:spcBef>
                <a:spcPts val="600"/>
              </a:spcBef>
              <a:buNone/>
              <a:defRPr sz="1600">
                <a:solidFill>
                  <a:schemeClr val="bg1"/>
                </a:solidFill>
              </a:defRPr>
            </a:lvl6pPr>
            <a:lvl7pPr marL="0" indent="0">
              <a:lnSpc>
                <a:spcPct val="90000"/>
              </a:lnSpc>
              <a:spcBef>
                <a:spcPts val="600"/>
              </a:spcBef>
              <a:buNone/>
              <a:defRPr sz="1600">
                <a:solidFill>
                  <a:schemeClr val="bg1"/>
                </a:solidFill>
              </a:defRPr>
            </a:lvl7pPr>
            <a:lvl8pPr marL="0" indent="0">
              <a:lnSpc>
                <a:spcPct val="90000"/>
              </a:lnSpc>
              <a:spcBef>
                <a:spcPts val="600"/>
              </a:spcBef>
              <a:buNone/>
              <a:defRPr sz="1600">
                <a:solidFill>
                  <a:schemeClr val="bg1"/>
                </a:solidFill>
              </a:defRPr>
            </a:lvl8pPr>
          </a:lstStyle>
          <a:p>
            <a:pPr lvl="0"/>
            <a:r>
              <a:rPr lang="en-US" dirty="0" smtClean="0"/>
              <a:t>Click to add date</a:t>
            </a:r>
          </a:p>
        </p:txBody>
      </p:sp>
      <p:grpSp>
        <p:nvGrpSpPr>
          <p:cNvPr id="11" name="Group 10"/>
          <p:cNvGrpSpPr/>
          <p:nvPr/>
        </p:nvGrpSpPr>
        <p:grpSpPr>
          <a:xfrm>
            <a:off x="7312819" y="6074829"/>
            <a:ext cx="1373087" cy="216433"/>
            <a:chOff x="-84138" y="5622925"/>
            <a:chExt cx="4330701" cy="682626"/>
          </a:xfrm>
          <a:solidFill>
            <a:srgbClr val="FFFFFF"/>
          </a:solidFill>
        </p:grpSpPr>
        <p:sp>
          <p:nvSpPr>
            <p:cNvPr id="12"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extBox 3"/>
          <p:cNvSpPr txBox="1"/>
          <p:nvPr userDrawn="1"/>
        </p:nvSpPr>
        <p:spPr>
          <a:xfrm>
            <a:off x="6934200" y="6505956"/>
            <a:ext cx="1751706" cy="199644"/>
          </a:xfrm>
          <a:prstGeom prst="rect">
            <a:avLst/>
          </a:prstGeom>
          <a:noFill/>
        </p:spPr>
        <p:txBody>
          <a:bodyPr wrap="square" lIns="0" tIns="0" rIns="0" bIns="0" rtlCol="0">
            <a:noAutofit/>
          </a:bodyPr>
          <a:lstStyle/>
          <a:p>
            <a:pPr algn="r">
              <a:lnSpc>
                <a:spcPct val="90000"/>
              </a:lnSpc>
            </a:pPr>
            <a:r>
              <a:rPr lang="en-US" sz="700" dirty="0" smtClean="0">
                <a:solidFill>
                  <a:schemeClr val="bg1"/>
                </a:solidFill>
              </a:rPr>
              <a:t>© 2014</a:t>
            </a:r>
            <a:r>
              <a:rPr lang="en-US" sz="700" baseline="0" dirty="0" smtClean="0">
                <a:solidFill>
                  <a:schemeClr val="bg1"/>
                </a:solidFill>
              </a:rPr>
              <a:t> VMware Inc. All rights reserved.</a:t>
            </a:r>
            <a:endParaRPr lang="en-US" sz="700" dirty="0" smtClean="0">
              <a:solidFill>
                <a:schemeClr val="bg1"/>
              </a:solidFill>
            </a:endParaRPr>
          </a:p>
        </p:txBody>
      </p:sp>
    </p:spTree>
    <p:extLst>
      <p:ext uri="{BB962C8B-B14F-4D97-AF65-F5344CB8AC3E}">
        <p14:creationId xmlns:p14="http://schemas.microsoft.com/office/powerpoint/2010/main" val="74913848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Custom Section Header">
    <p:bg bwMode="ltGray">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4" name="Group 3"/>
          <p:cNvGrpSpPr/>
          <p:nvPr userDrawn="1"/>
        </p:nvGrpSpPr>
        <p:grpSpPr bwMode="ltGray">
          <a:xfrm>
            <a:off x="0" y="0"/>
            <a:ext cx="9154736" cy="6867797"/>
            <a:chOff x="0" y="0"/>
            <a:chExt cx="9154736" cy="6867797"/>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6409944" cy="686779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ltGray">
            <a:xfrm>
              <a:off x="3457935" y="856"/>
              <a:ext cx="5696801" cy="3154680"/>
            </a:xfrm>
            <a:prstGeom prst="rect">
              <a:avLst/>
            </a:prstGeom>
          </p:spPr>
        </p:pic>
        <p:grpSp>
          <p:nvGrpSpPr>
            <p:cNvPr id="5" name="Group 4"/>
            <p:cNvGrpSpPr/>
            <p:nvPr/>
          </p:nvGrpSpPr>
          <p:grpSpPr bwMode="ltGray">
            <a:xfrm>
              <a:off x="448524" y="6446044"/>
              <a:ext cx="1099793" cy="173355"/>
              <a:chOff x="-84138" y="5622925"/>
              <a:chExt cx="4330701" cy="682626"/>
            </a:xfrm>
          </p:grpSpPr>
          <p:sp>
            <p:nvSpPr>
              <p:cNvPr id="6" name="Freeform 6"/>
              <p:cNvSpPr>
                <a:spLocks/>
              </p:cNvSpPr>
              <p:nvPr/>
            </p:nvSpPr>
            <p:spPr bwMode="ltGray">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ltGray">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ltGray">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p:nvSpPr>
            <p:spPr bwMode="ltGray">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ltGray">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ltGray">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noEditPoints="1"/>
              </p:cNvSpPr>
              <p:nvPr/>
            </p:nvSpPr>
            <p:spPr bwMode="ltGray">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 name="Title 1"/>
          <p:cNvSpPr>
            <a:spLocks noGrp="1"/>
          </p:cNvSpPr>
          <p:nvPr>
            <p:ph type="title"/>
          </p:nvPr>
        </p:nvSpPr>
        <p:spPr>
          <a:xfrm>
            <a:off x="457200" y="1676400"/>
            <a:ext cx="4572000" cy="1524000"/>
          </a:xfrm>
        </p:spPr>
        <p:txBody>
          <a:bodyPr anchor="b"/>
          <a:lstStyle>
            <a:lvl1pPr algn="l">
              <a:defRPr sz="36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457200" y="3276600"/>
            <a:ext cx="4572000" cy="609600"/>
          </a:xfrm>
        </p:spPr>
        <p:txBody>
          <a:bodyPr anchor="t"/>
          <a:lstStyle>
            <a:lvl1pPr marL="0" indent="0">
              <a:spcBef>
                <a:spcPts val="0"/>
              </a:spcBef>
              <a:buNone/>
              <a:defRPr sz="2000">
                <a:solidFill>
                  <a:schemeClr val="tx1"/>
                </a:solidFill>
              </a:defRPr>
            </a:lvl1pPr>
            <a:lvl2pPr marL="0" indent="0">
              <a:buNone/>
              <a:defRPr sz="2000">
                <a:solidFill>
                  <a:schemeClr val="accent4"/>
                </a:solidFill>
              </a:defRPr>
            </a:lvl2pPr>
            <a:lvl3pPr marL="0" indent="0">
              <a:buNone/>
              <a:defRPr sz="2000">
                <a:solidFill>
                  <a:schemeClr val="accent4"/>
                </a:solidFill>
              </a:defRPr>
            </a:lvl3pPr>
            <a:lvl4pPr marL="0" indent="0">
              <a:buNone/>
              <a:defRPr sz="2000">
                <a:solidFill>
                  <a:schemeClr val="accent4"/>
                </a:solidFill>
              </a:defRPr>
            </a:lvl4pPr>
            <a:lvl5pPr marL="0" indent="0">
              <a:buNone/>
              <a:defRPr sz="2000">
                <a:solidFill>
                  <a:schemeClr val="accent4"/>
                </a:solidFill>
              </a:defRPr>
            </a:lvl5pPr>
            <a:lvl6pPr marL="0" indent="0">
              <a:buNone/>
              <a:defRPr sz="2000">
                <a:solidFill>
                  <a:schemeClr val="accent4"/>
                </a:solidFill>
              </a:defRPr>
            </a:lvl6pPr>
            <a:lvl7pPr marL="0" indent="0">
              <a:buNone/>
              <a:defRPr sz="2000">
                <a:solidFill>
                  <a:schemeClr val="accent4"/>
                </a:solidFill>
              </a:defRPr>
            </a:lvl7pPr>
            <a:lvl8pPr marL="0" indent="0">
              <a:buNone/>
              <a:defRPr sz="2000">
                <a:solidFill>
                  <a:schemeClr val="accent4"/>
                </a:solidFill>
              </a:defRPr>
            </a:lvl8pPr>
            <a:lvl9pPr marL="0" indent="0">
              <a:buNone/>
              <a:defRPr sz="2000">
                <a:solidFill>
                  <a:schemeClr val="accent4"/>
                </a:solidFill>
              </a:defRPr>
            </a:lvl9pPr>
          </a:lstStyle>
          <a:p>
            <a:pPr lvl="0"/>
            <a:r>
              <a:rPr lang="en-US" smtClean="0"/>
              <a:t>Click to edit Master text styles</a:t>
            </a:r>
          </a:p>
        </p:txBody>
      </p:sp>
    </p:spTree>
    <p:extLst>
      <p:ext uri="{BB962C8B-B14F-4D97-AF65-F5344CB8AC3E}">
        <p14:creationId xmlns:p14="http://schemas.microsoft.com/office/powerpoint/2010/main" val="340320818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ustom Quote">
    <p:bg bwMode="ltGray">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16" name="Group 15"/>
          <p:cNvGrpSpPr/>
          <p:nvPr/>
        </p:nvGrpSpPr>
        <p:grpSpPr bwMode="ltGray">
          <a:xfrm>
            <a:off x="0" y="2855067"/>
            <a:ext cx="4753484" cy="4002933"/>
            <a:chOff x="0" y="2855067"/>
            <a:chExt cx="4753484" cy="4002933"/>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2855067"/>
              <a:ext cx="4753484" cy="4002933"/>
            </a:xfrm>
            <a:prstGeom prst="rect">
              <a:avLst/>
            </a:prstGeom>
          </p:spPr>
        </p:pic>
        <p:grpSp>
          <p:nvGrpSpPr>
            <p:cNvPr id="18" name="Group 17"/>
            <p:cNvGrpSpPr/>
            <p:nvPr/>
          </p:nvGrpSpPr>
          <p:grpSpPr bwMode="ltGray">
            <a:xfrm>
              <a:off x="448524" y="6446044"/>
              <a:ext cx="1099793" cy="173355"/>
              <a:chOff x="-84138" y="5622925"/>
              <a:chExt cx="4330701" cy="682626"/>
            </a:xfrm>
            <a:solidFill>
              <a:srgbClr val="FFFFFF"/>
            </a:solidFill>
          </p:grpSpPr>
          <p:sp>
            <p:nvSpPr>
              <p:cNvPr id="19" name="Freeform 18"/>
              <p:cNvSpPr>
                <a:spLocks/>
              </p:cNvSpPr>
              <p:nvPr/>
            </p:nvSpPr>
            <p:spPr bwMode="ltGray">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ltGray">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noEditPoints="1"/>
              </p:cNvSpPr>
              <p:nvPr/>
            </p:nvSpPr>
            <p:spPr bwMode="ltGray">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noEditPoints="1"/>
              </p:cNvSpPr>
              <p:nvPr/>
            </p:nvSpPr>
            <p:spPr bwMode="ltGray">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0"/>
              <p:cNvSpPr>
                <a:spLocks/>
              </p:cNvSpPr>
              <p:nvPr/>
            </p:nvSpPr>
            <p:spPr bwMode="ltGray">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p:cNvSpPr>
                <a:spLocks noEditPoints="1"/>
              </p:cNvSpPr>
              <p:nvPr/>
            </p:nvSpPr>
            <p:spPr bwMode="ltGray">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p:cNvSpPr>
                <a:spLocks noEditPoints="1"/>
              </p:cNvSpPr>
              <p:nvPr/>
            </p:nvSpPr>
            <p:spPr bwMode="ltGray">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2" name="Text Placeholder 2"/>
          <p:cNvSpPr>
            <a:spLocks noGrp="1"/>
          </p:cNvSpPr>
          <p:nvPr>
            <p:ph type="body" idx="10" hasCustomPrompt="1"/>
          </p:nvPr>
        </p:nvSpPr>
        <p:spPr>
          <a:xfrm>
            <a:off x="685798" y="2593231"/>
            <a:ext cx="3609977" cy="533400"/>
          </a:xfrm>
        </p:spPr>
        <p:txBody>
          <a:bodyPr anchor="t"/>
          <a:lstStyle>
            <a:lvl1pPr marL="0" indent="0">
              <a:spcBef>
                <a:spcPts val="0"/>
              </a:spcBef>
              <a:buNone/>
              <a:defRPr sz="1600">
                <a:solidFill>
                  <a:schemeClr val="accent1"/>
                </a:solidFill>
              </a:defRPr>
            </a:lvl1pPr>
            <a:lvl2pPr marL="0" indent="0">
              <a:spcBef>
                <a:spcPts val="0"/>
              </a:spcBef>
              <a:buNone/>
              <a:defRPr sz="1600">
                <a:solidFill>
                  <a:schemeClr val="accent1"/>
                </a:solidFill>
              </a:defRPr>
            </a:lvl2pPr>
            <a:lvl3pPr marL="0" indent="0">
              <a:spcBef>
                <a:spcPts val="0"/>
              </a:spcBef>
              <a:buNone/>
              <a:defRPr sz="1600">
                <a:solidFill>
                  <a:schemeClr val="accent1"/>
                </a:solidFill>
              </a:defRPr>
            </a:lvl3pPr>
            <a:lvl4pPr marL="0" indent="0">
              <a:spcBef>
                <a:spcPts val="0"/>
              </a:spcBef>
              <a:buNone/>
              <a:defRPr sz="1600">
                <a:solidFill>
                  <a:schemeClr val="accent1"/>
                </a:solidFill>
              </a:defRPr>
            </a:lvl4pPr>
            <a:lvl5pPr marL="0" indent="0">
              <a:spcBef>
                <a:spcPts val="0"/>
              </a:spcBef>
              <a:buNone/>
              <a:defRPr sz="1600">
                <a:solidFill>
                  <a:schemeClr val="accent1"/>
                </a:solidFill>
              </a:defRPr>
            </a:lvl5pPr>
            <a:lvl6pPr marL="0" indent="0">
              <a:spcBef>
                <a:spcPts val="0"/>
              </a:spcBef>
              <a:buNone/>
              <a:defRPr sz="1600">
                <a:solidFill>
                  <a:schemeClr val="accent1"/>
                </a:solidFill>
              </a:defRPr>
            </a:lvl6pPr>
            <a:lvl7pPr marL="0" indent="0">
              <a:spcBef>
                <a:spcPts val="0"/>
              </a:spcBef>
              <a:buNone/>
              <a:defRPr sz="1600">
                <a:solidFill>
                  <a:schemeClr val="accent1"/>
                </a:solidFill>
              </a:defRPr>
            </a:lvl7pPr>
            <a:lvl8pPr marL="0" indent="0">
              <a:spcBef>
                <a:spcPts val="0"/>
              </a:spcBef>
              <a:buNone/>
              <a:defRPr sz="1600">
                <a:solidFill>
                  <a:schemeClr val="accent1"/>
                </a:solidFill>
              </a:defRPr>
            </a:lvl8pPr>
            <a:lvl9pPr marL="0" indent="0">
              <a:spcBef>
                <a:spcPts val="0"/>
              </a:spcBef>
              <a:buNone/>
              <a:defRPr sz="1600">
                <a:solidFill>
                  <a:schemeClr val="accent1"/>
                </a:solidFill>
              </a:defRPr>
            </a:lvl9pPr>
          </a:lstStyle>
          <a:p>
            <a:pPr lvl="0"/>
            <a:r>
              <a:rPr lang="en-US" dirty="0" smtClean="0"/>
              <a:t>Click to add Name, Title, Company</a:t>
            </a:r>
          </a:p>
        </p:txBody>
      </p:sp>
      <p:sp>
        <p:nvSpPr>
          <p:cNvPr id="5" name="Text Placeholder 4"/>
          <p:cNvSpPr>
            <a:spLocks noGrp="1"/>
          </p:cNvSpPr>
          <p:nvPr>
            <p:ph type="body" sz="quarter" idx="11"/>
          </p:nvPr>
        </p:nvSpPr>
        <p:spPr>
          <a:xfrm>
            <a:off x="632460" y="457200"/>
            <a:ext cx="3657600" cy="2011680"/>
          </a:xfrm>
        </p:spPr>
        <p:txBody>
          <a:bodyPr/>
          <a:lstStyle>
            <a:lvl1pPr marL="58738" indent="-55563">
              <a:lnSpc>
                <a:spcPct val="100000"/>
              </a:lnSpc>
              <a:spcBef>
                <a:spcPts val="0"/>
              </a:spcBef>
              <a:buNone/>
              <a:defRPr sz="2200">
                <a:solidFill>
                  <a:schemeClr val="accent3">
                    <a:lumMod val="50000"/>
                  </a:schemeClr>
                </a:solidFill>
              </a:defRPr>
            </a:lvl1pPr>
            <a:lvl2pPr marL="3175" indent="0">
              <a:lnSpc>
                <a:spcPct val="100000"/>
              </a:lnSpc>
              <a:spcBef>
                <a:spcPts val="0"/>
              </a:spcBef>
              <a:buNone/>
              <a:defRPr sz="2200">
                <a:solidFill>
                  <a:schemeClr val="accent1">
                    <a:lumMod val="50000"/>
                  </a:schemeClr>
                </a:solidFill>
              </a:defRPr>
            </a:lvl2pPr>
            <a:lvl3pPr marL="3175" indent="0">
              <a:lnSpc>
                <a:spcPct val="100000"/>
              </a:lnSpc>
              <a:spcBef>
                <a:spcPts val="0"/>
              </a:spcBef>
              <a:buNone/>
              <a:defRPr sz="2200">
                <a:solidFill>
                  <a:schemeClr val="accent1">
                    <a:lumMod val="50000"/>
                  </a:schemeClr>
                </a:solidFill>
              </a:defRPr>
            </a:lvl3pPr>
            <a:lvl4pPr marL="3175" indent="0">
              <a:lnSpc>
                <a:spcPct val="100000"/>
              </a:lnSpc>
              <a:spcBef>
                <a:spcPts val="0"/>
              </a:spcBef>
              <a:buNone/>
              <a:defRPr sz="2200">
                <a:solidFill>
                  <a:schemeClr val="accent1">
                    <a:lumMod val="50000"/>
                  </a:schemeClr>
                </a:solidFill>
              </a:defRPr>
            </a:lvl4pPr>
            <a:lvl5pPr marL="3175" indent="0">
              <a:lnSpc>
                <a:spcPct val="100000"/>
              </a:lnSpc>
              <a:spcBef>
                <a:spcPts val="0"/>
              </a:spcBef>
              <a:buNone/>
              <a:defRPr sz="2200">
                <a:solidFill>
                  <a:schemeClr val="accent1">
                    <a:lumMod val="50000"/>
                  </a:schemeClr>
                </a:solidFill>
              </a:defRPr>
            </a:lvl5pPr>
            <a:lvl6pPr marL="3175" indent="0">
              <a:lnSpc>
                <a:spcPct val="100000"/>
              </a:lnSpc>
              <a:spcBef>
                <a:spcPts val="0"/>
              </a:spcBef>
              <a:buNone/>
              <a:defRPr sz="2200">
                <a:solidFill>
                  <a:schemeClr val="accent1">
                    <a:lumMod val="50000"/>
                  </a:schemeClr>
                </a:solidFill>
              </a:defRPr>
            </a:lvl6pPr>
            <a:lvl7pPr marL="3175" indent="0">
              <a:lnSpc>
                <a:spcPct val="100000"/>
              </a:lnSpc>
              <a:spcBef>
                <a:spcPts val="0"/>
              </a:spcBef>
              <a:buNone/>
              <a:defRPr sz="2200">
                <a:solidFill>
                  <a:schemeClr val="accent1">
                    <a:lumMod val="50000"/>
                  </a:schemeClr>
                </a:solidFill>
              </a:defRPr>
            </a:lvl7pPr>
            <a:lvl8pPr marL="3175" indent="0">
              <a:lnSpc>
                <a:spcPct val="100000"/>
              </a:lnSpc>
              <a:spcBef>
                <a:spcPts val="0"/>
              </a:spcBef>
              <a:buNone/>
              <a:defRPr sz="2200">
                <a:solidFill>
                  <a:schemeClr val="accent1">
                    <a:lumMod val="50000"/>
                  </a:schemeClr>
                </a:solidFill>
              </a:defRPr>
            </a:lvl8pPr>
            <a:lvl9pPr marL="3175" indent="0">
              <a:lnSpc>
                <a:spcPct val="100000"/>
              </a:lnSpc>
              <a:spcBef>
                <a:spcPts val="0"/>
              </a:spcBef>
              <a:buNone/>
              <a:defRPr sz="2200">
                <a:solidFill>
                  <a:schemeClr val="accent1">
                    <a:lumMod val="50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2570891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ustom Metric 1">
    <p:bg bwMode="ltGray">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2" name="Group 1"/>
          <p:cNvGrpSpPr/>
          <p:nvPr/>
        </p:nvGrpSpPr>
        <p:grpSpPr bwMode="ltGray">
          <a:xfrm>
            <a:off x="448524" y="0"/>
            <a:ext cx="8695476" cy="6858000"/>
            <a:chOff x="448524" y="0"/>
            <a:chExt cx="8695476" cy="685800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4578096" y="0"/>
              <a:ext cx="4565904" cy="6858000"/>
            </a:xfrm>
            <a:prstGeom prst="rect">
              <a:avLst/>
            </a:prstGeom>
          </p:spPr>
        </p:pic>
        <p:grpSp>
          <p:nvGrpSpPr>
            <p:cNvPr id="16" name="Group 15"/>
            <p:cNvGrpSpPr/>
            <p:nvPr/>
          </p:nvGrpSpPr>
          <p:grpSpPr bwMode="ltGray">
            <a:xfrm>
              <a:off x="448524" y="6446044"/>
              <a:ext cx="1099793" cy="173355"/>
              <a:chOff x="-84138" y="5622925"/>
              <a:chExt cx="4330701" cy="682626"/>
            </a:xfrm>
          </p:grpSpPr>
          <p:sp>
            <p:nvSpPr>
              <p:cNvPr id="17" name="Freeform 6"/>
              <p:cNvSpPr>
                <a:spLocks/>
              </p:cNvSpPr>
              <p:nvPr/>
            </p:nvSpPr>
            <p:spPr bwMode="ltGray">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
              <p:cNvSpPr>
                <a:spLocks/>
              </p:cNvSpPr>
              <p:nvPr/>
            </p:nvSpPr>
            <p:spPr bwMode="ltGray">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8"/>
              <p:cNvSpPr>
                <a:spLocks noEditPoints="1"/>
              </p:cNvSpPr>
              <p:nvPr/>
            </p:nvSpPr>
            <p:spPr bwMode="ltGray">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noEditPoints="1"/>
              </p:cNvSpPr>
              <p:nvPr/>
            </p:nvSpPr>
            <p:spPr bwMode="ltGray">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p:cNvSpPr>
              <p:nvPr/>
            </p:nvSpPr>
            <p:spPr bwMode="ltGray">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p:cNvSpPr>
                <a:spLocks noEditPoints="1"/>
              </p:cNvSpPr>
              <p:nvPr/>
            </p:nvSpPr>
            <p:spPr bwMode="ltGray">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p:cNvSpPr>
                <a:spLocks noEditPoints="1"/>
              </p:cNvSpPr>
              <p:nvPr/>
            </p:nvSpPr>
            <p:spPr bwMode="ltGray">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 name="Text Placeholder 3"/>
          <p:cNvSpPr>
            <a:spLocks noGrp="1"/>
          </p:cNvSpPr>
          <p:nvPr>
            <p:ph type="body" sz="quarter" idx="10" hasCustomPrompt="1"/>
          </p:nvPr>
        </p:nvSpPr>
        <p:spPr>
          <a:xfrm>
            <a:off x="992067" y="685800"/>
            <a:ext cx="3291840" cy="1676400"/>
          </a:xfrm>
        </p:spPr>
        <p:txBody>
          <a:bodyPr anchor="b"/>
          <a:lstStyle>
            <a:lvl1pPr marL="3175" indent="0">
              <a:spcBef>
                <a:spcPts val="0"/>
              </a:spcBef>
              <a:buNone/>
              <a:defRPr sz="11000">
                <a:solidFill>
                  <a:schemeClr val="accent3"/>
                </a:solidFill>
              </a:defRPr>
            </a:lvl1pPr>
            <a:lvl2pPr marL="3175" indent="0">
              <a:spcBef>
                <a:spcPts val="0"/>
              </a:spcBef>
              <a:buNone/>
              <a:defRPr sz="11000">
                <a:solidFill>
                  <a:schemeClr val="accent3"/>
                </a:solidFill>
              </a:defRPr>
            </a:lvl2pPr>
            <a:lvl3pPr marL="3175" indent="0">
              <a:spcBef>
                <a:spcPts val="0"/>
              </a:spcBef>
              <a:buNone/>
              <a:defRPr sz="11000">
                <a:solidFill>
                  <a:schemeClr val="accent3"/>
                </a:solidFill>
              </a:defRPr>
            </a:lvl3pPr>
            <a:lvl4pPr marL="3175" indent="0">
              <a:spcBef>
                <a:spcPts val="0"/>
              </a:spcBef>
              <a:buNone/>
              <a:defRPr sz="11000">
                <a:solidFill>
                  <a:schemeClr val="accent3"/>
                </a:solidFill>
              </a:defRPr>
            </a:lvl4pPr>
            <a:lvl5pPr marL="3175" indent="0">
              <a:spcBef>
                <a:spcPts val="0"/>
              </a:spcBef>
              <a:buNone/>
              <a:defRPr sz="11000">
                <a:solidFill>
                  <a:schemeClr val="accent3"/>
                </a:solidFill>
              </a:defRPr>
            </a:lvl5pPr>
            <a:lvl6pPr marL="3175" indent="0">
              <a:spcBef>
                <a:spcPts val="0"/>
              </a:spcBef>
              <a:buNone/>
              <a:defRPr sz="11000">
                <a:solidFill>
                  <a:schemeClr val="accent3"/>
                </a:solidFill>
              </a:defRPr>
            </a:lvl6pPr>
            <a:lvl7pPr marL="3175" indent="0">
              <a:spcBef>
                <a:spcPts val="0"/>
              </a:spcBef>
              <a:buNone/>
              <a:defRPr sz="11000">
                <a:solidFill>
                  <a:schemeClr val="accent3"/>
                </a:solidFill>
              </a:defRPr>
            </a:lvl7pPr>
            <a:lvl8pPr marL="3175" indent="0">
              <a:spcBef>
                <a:spcPts val="0"/>
              </a:spcBef>
              <a:buNone/>
              <a:defRPr sz="11000">
                <a:solidFill>
                  <a:schemeClr val="accent3"/>
                </a:solidFill>
              </a:defRPr>
            </a:lvl8pPr>
            <a:lvl9pPr marL="3175" indent="0">
              <a:spcBef>
                <a:spcPts val="0"/>
              </a:spcBef>
              <a:buNone/>
              <a:defRPr sz="11000">
                <a:solidFill>
                  <a:schemeClr val="accent3"/>
                </a:solidFill>
              </a:defRPr>
            </a:lvl9pPr>
          </a:lstStyle>
          <a:p>
            <a:pPr lvl="0"/>
            <a:r>
              <a:rPr lang="en-US" dirty="0" smtClean="0"/>
              <a:t>XX</a:t>
            </a:r>
          </a:p>
        </p:txBody>
      </p:sp>
      <p:sp>
        <p:nvSpPr>
          <p:cNvPr id="14" name="Text Placeholder 3"/>
          <p:cNvSpPr>
            <a:spLocks noGrp="1"/>
          </p:cNvSpPr>
          <p:nvPr>
            <p:ph type="body" sz="quarter" idx="11"/>
          </p:nvPr>
        </p:nvSpPr>
        <p:spPr>
          <a:xfrm>
            <a:off x="992067" y="2362200"/>
            <a:ext cx="3291840" cy="1066800"/>
          </a:xfrm>
        </p:spPr>
        <p:txBody>
          <a:bodyPr/>
          <a:lstStyle>
            <a:lvl1pPr marL="3175" indent="0">
              <a:spcBef>
                <a:spcPts val="0"/>
              </a:spcBef>
              <a:buNone/>
              <a:defRPr sz="2400" cap="none" baseline="0">
                <a:solidFill>
                  <a:schemeClr val="accent3"/>
                </a:solidFill>
              </a:defRPr>
            </a:lvl1pPr>
            <a:lvl2pPr marL="3175" indent="0">
              <a:spcBef>
                <a:spcPts val="0"/>
              </a:spcBef>
              <a:buNone/>
              <a:defRPr sz="2000" cap="all" baseline="0">
                <a:solidFill>
                  <a:schemeClr val="accent3"/>
                </a:solidFill>
              </a:defRPr>
            </a:lvl2pPr>
            <a:lvl3pPr marL="3175" indent="0">
              <a:spcBef>
                <a:spcPts val="0"/>
              </a:spcBef>
              <a:buNone/>
              <a:defRPr sz="2000" cap="all" baseline="0">
                <a:solidFill>
                  <a:schemeClr val="accent3"/>
                </a:solidFill>
              </a:defRPr>
            </a:lvl3pPr>
            <a:lvl4pPr marL="3175" indent="0">
              <a:spcBef>
                <a:spcPts val="0"/>
              </a:spcBef>
              <a:buNone/>
              <a:defRPr sz="2000" cap="all" baseline="0">
                <a:solidFill>
                  <a:schemeClr val="accent3"/>
                </a:solidFill>
              </a:defRPr>
            </a:lvl4pPr>
            <a:lvl5pPr marL="3175" indent="0">
              <a:spcBef>
                <a:spcPts val="0"/>
              </a:spcBef>
              <a:buNone/>
              <a:defRPr sz="2000" cap="all" baseline="0">
                <a:solidFill>
                  <a:schemeClr val="accent3"/>
                </a:solidFill>
              </a:defRPr>
            </a:lvl5pPr>
            <a:lvl6pPr marL="3175" indent="0">
              <a:spcBef>
                <a:spcPts val="0"/>
              </a:spcBef>
              <a:buNone/>
              <a:defRPr sz="2000" cap="all" baseline="0">
                <a:solidFill>
                  <a:schemeClr val="accent3"/>
                </a:solidFill>
              </a:defRPr>
            </a:lvl6pPr>
            <a:lvl7pPr marL="3175" indent="0">
              <a:spcBef>
                <a:spcPts val="0"/>
              </a:spcBef>
              <a:buNone/>
              <a:defRPr sz="2000" cap="all" baseline="0">
                <a:solidFill>
                  <a:schemeClr val="accent3"/>
                </a:solidFill>
              </a:defRPr>
            </a:lvl7pPr>
            <a:lvl8pPr marL="3175" indent="0">
              <a:spcBef>
                <a:spcPts val="0"/>
              </a:spcBef>
              <a:buNone/>
              <a:defRPr sz="2000" cap="all" baseline="0">
                <a:solidFill>
                  <a:schemeClr val="accent3"/>
                </a:solidFill>
              </a:defRPr>
            </a:lvl8pPr>
            <a:lvl9pPr marL="3175" indent="0">
              <a:spcBef>
                <a:spcPts val="0"/>
              </a:spcBef>
              <a:buNone/>
              <a:defRPr sz="2000" cap="all" baseline="0">
                <a:solidFill>
                  <a:schemeClr val="accent3"/>
                </a:solidFill>
              </a:defRPr>
            </a:lvl9pPr>
          </a:lstStyle>
          <a:p>
            <a:pPr lvl="0"/>
            <a:r>
              <a:rPr lang="en-US" smtClean="0"/>
              <a:t>Click to edit Master text styles</a:t>
            </a:r>
          </a:p>
        </p:txBody>
      </p:sp>
    </p:spTree>
    <p:extLst>
      <p:ext uri="{BB962C8B-B14F-4D97-AF65-F5344CB8AC3E}">
        <p14:creationId xmlns:p14="http://schemas.microsoft.com/office/powerpoint/2010/main" val="375321595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ustom Metric 2">
    <p:bg bwMode="ltGray">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15" name="Group 14"/>
          <p:cNvGrpSpPr/>
          <p:nvPr/>
        </p:nvGrpSpPr>
        <p:grpSpPr>
          <a:xfrm>
            <a:off x="448524" y="0"/>
            <a:ext cx="8695476" cy="6858000"/>
            <a:chOff x="448524" y="0"/>
            <a:chExt cx="8695476" cy="685800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963" y="0"/>
              <a:ext cx="4875037" cy="6858000"/>
            </a:xfrm>
            <a:prstGeom prst="rect">
              <a:avLst/>
            </a:prstGeom>
          </p:spPr>
        </p:pic>
        <p:grpSp>
          <p:nvGrpSpPr>
            <p:cNvPr id="17" name="Group 16"/>
            <p:cNvGrpSpPr/>
            <p:nvPr/>
          </p:nvGrpSpPr>
          <p:grpSpPr>
            <a:xfrm>
              <a:off x="448524" y="6446044"/>
              <a:ext cx="1099793" cy="173355"/>
              <a:chOff x="-84138" y="5622925"/>
              <a:chExt cx="4330701" cy="682626"/>
            </a:xfrm>
            <a:solidFill>
              <a:srgbClr val="FFFFFF"/>
            </a:solidFill>
          </p:grpSpPr>
          <p:sp>
            <p:nvSpPr>
              <p:cNvPr id="18" name="Freeform 17"/>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 name="Text Placeholder 3"/>
          <p:cNvSpPr>
            <a:spLocks noGrp="1"/>
          </p:cNvSpPr>
          <p:nvPr>
            <p:ph type="body" sz="quarter" idx="10" hasCustomPrompt="1"/>
          </p:nvPr>
        </p:nvSpPr>
        <p:spPr>
          <a:xfrm>
            <a:off x="5029200" y="2209800"/>
            <a:ext cx="3291840" cy="1676400"/>
          </a:xfrm>
        </p:spPr>
        <p:txBody>
          <a:bodyPr anchor="b"/>
          <a:lstStyle>
            <a:lvl1pPr marL="3175" indent="0">
              <a:spcBef>
                <a:spcPts val="0"/>
              </a:spcBef>
              <a:buNone/>
              <a:defRPr sz="11000">
                <a:solidFill>
                  <a:schemeClr val="bg1"/>
                </a:solidFill>
              </a:defRPr>
            </a:lvl1pPr>
            <a:lvl2pPr marL="3175" indent="0">
              <a:spcBef>
                <a:spcPts val="0"/>
              </a:spcBef>
              <a:buNone/>
              <a:defRPr sz="11000">
                <a:solidFill>
                  <a:schemeClr val="bg1"/>
                </a:solidFill>
              </a:defRPr>
            </a:lvl2pPr>
            <a:lvl3pPr marL="3175" indent="0">
              <a:spcBef>
                <a:spcPts val="0"/>
              </a:spcBef>
              <a:buNone/>
              <a:defRPr sz="11000">
                <a:solidFill>
                  <a:schemeClr val="bg1"/>
                </a:solidFill>
              </a:defRPr>
            </a:lvl3pPr>
            <a:lvl4pPr marL="3175" indent="0">
              <a:spcBef>
                <a:spcPts val="0"/>
              </a:spcBef>
              <a:buNone/>
              <a:defRPr sz="11000">
                <a:solidFill>
                  <a:schemeClr val="bg1"/>
                </a:solidFill>
              </a:defRPr>
            </a:lvl4pPr>
            <a:lvl5pPr marL="3175" indent="0">
              <a:spcBef>
                <a:spcPts val="0"/>
              </a:spcBef>
              <a:buNone/>
              <a:defRPr sz="11000">
                <a:solidFill>
                  <a:schemeClr val="bg1"/>
                </a:solidFill>
              </a:defRPr>
            </a:lvl5pPr>
            <a:lvl6pPr marL="3175" indent="0">
              <a:spcBef>
                <a:spcPts val="0"/>
              </a:spcBef>
              <a:buNone/>
              <a:defRPr sz="11000">
                <a:solidFill>
                  <a:schemeClr val="bg1"/>
                </a:solidFill>
              </a:defRPr>
            </a:lvl6pPr>
            <a:lvl7pPr marL="3175" indent="0">
              <a:spcBef>
                <a:spcPts val="0"/>
              </a:spcBef>
              <a:buNone/>
              <a:defRPr sz="11000">
                <a:solidFill>
                  <a:schemeClr val="bg1"/>
                </a:solidFill>
              </a:defRPr>
            </a:lvl7pPr>
            <a:lvl8pPr marL="3175" indent="0">
              <a:spcBef>
                <a:spcPts val="0"/>
              </a:spcBef>
              <a:buNone/>
              <a:defRPr sz="11000">
                <a:solidFill>
                  <a:schemeClr val="bg1"/>
                </a:solidFill>
              </a:defRPr>
            </a:lvl8pPr>
            <a:lvl9pPr marL="3175" indent="0">
              <a:spcBef>
                <a:spcPts val="0"/>
              </a:spcBef>
              <a:buNone/>
              <a:defRPr sz="11000">
                <a:solidFill>
                  <a:schemeClr val="bg1"/>
                </a:solidFill>
              </a:defRPr>
            </a:lvl9pPr>
          </a:lstStyle>
          <a:p>
            <a:pPr lvl="0"/>
            <a:r>
              <a:rPr lang="en-US" dirty="0" smtClean="0"/>
              <a:t>XX</a:t>
            </a:r>
          </a:p>
        </p:txBody>
      </p:sp>
      <p:sp>
        <p:nvSpPr>
          <p:cNvPr id="14" name="Text Placeholder 3"/>
          <p:cNvSpPr>
            <a:spLocks noGrp="1"/>
          </p:cNvSpPr>
          <p:nvPr>
            <p:ph type="body" sz="quarter" idx="11"/>
          </p:nvPr>
        </p:nvSpPr>
        <p:spPr>
          <a:xfrm>
            <a:off x="5029200" y="3886200"/>
            <a:ext cx="3291840" cy="1066800"/>
          </a:xfrm>
        </p:spPr>
        <p:txBody>
          <a:bodyPr/>
          <a:lstStyle>
            <a:lvl1pPr marL="3175" indent="0">
              <a:spcBef>
                <a:spcPts val="0"/>
              </a:spcBef>
              <a:buNone/>
              <a:defRPr sz="2400" cap="none" baseline="0">
                <a:solidFill>
                  <a:schemeClr val="bg1"/>
                </a:solidFill>
              </a:defRPr>
            </a:lvl1pPr>
            <a:lvl2pPr marL="3175" indent="0">
              <a:spcBef>
                <a:spcPts val="0"/>
              </a:spcBef>
              <a:buNone/>
              <a:defRPr sz="2400" cap="none" baseline="0">
                <a:solidFill>
                  <a:schemeClr val="bg1"/>
                </a:solidFill>
              </a:defRPr>
            </a:lvl2pPr>
            <a:lvl3pPr marL="3175" indent="0">
              <a:spcBef>
                <a:spcPts val="0"/>
              </a:spcBef>
              <a:buNone/>
              <a:defRPr sz="2000" cap="all" baseline="0">
                <a:solidFill>
                  <a:schemeClr val="bg1"/>
                </a:solidFill>
              </a:defRPr>
            </a:lvl3pPr>
            <a:lvl4pPr marL="3175" indent="0">
              <a:spcBef>
                <a:spcPts val="0"/>
              </a:spcBef>
              <a:buNone/>
              <a:defRPr sz="2000" cap="all" baseline="0">
                <a:solidFill>
                  <a:schemeClr val="bg1"/>
                </a:solidFill>
              </a:defRPr>
            </a:lvl4pPr>
            <a:lvl5pPr marL="3175" indent="0">
              <a:spcBef>
                <a:spcPts val="0"/>
              </a:spcBef>
              <a:buNone/>
              <a:defRPr sz="2000" cap="all" baseline="0">
                <a:solidFill>
                  <a:schemeClr val="bg1"/>
                </a:solidFill>
              </a:defRPr>
            </a:lvl5pPr>
            <a:lvl6pPr marL="3175" indent="0">
              <a:spcBef>
                <a:spcPts val="0"/>
              </a:spcBef>
              <a:buNone/>
              <a:defRPr sz="2000" cap="all" baseline="0">
                <a:solidFill>
                  <a:schemeClr val="bg1"/>
                </a:solidFill>
              </a:defRPr>
            </a:lvl6pPr>
            <a:lvl7pPr marL="3175" indent="0">
              <a:spcBef>
                <a:spcPts val="0"/>
              </a:spcBef>
              <a:buNone/>
              <a:defRPr sz="2000" cap="all" baseline="0">
                <a:solidFill>
                  <a:schemeClr val="bg1"/>
                </a:solidFill>
              </a:defRPr>
            </a:lvl7pPr>
            <a:lvl8pPr marL="3175" indent="0">
              <a:spcBef>
                <a:spcPts val="0"/>
              </a:spcBef>
              <a:buNone/>
              <a:defRPr sz="2000" cap="all" baseline="0">
                <a:solidFill>
                  <a:schemeClr val="bg1"/>
                </a:solidFill>
              </a:defRPr>
            </a:lvl8pPr>
            <a:lvl9pPr marL="3175" indent="0">
              <a:spcBef>
                <a:spcPts val="0"/>
              </a:spcBef>
              <a:buNone/>
              <a:defRPr sz="2000" cap="all" baseline="0">
                <a:solidFill>
                  <a:schemeClr val="bg1"/>
                </a:solidFill>
              </a:defRPr>
            </a:lvl9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56317162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ustom Metric 3">
    <p:bg bwMode="ltGray">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0" y="1981200"/>
            <a:ext cx="9144000" cy="4876800"/>
            <a:chOff x="0" y="1981200"/>
            <a:chExt cx="9144000" cy="487680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1200"/>
              <a:ext cx="9144000" cy="4876800"/>
            </a:xfrm>
            <a:prstGeom prst="rect">
              <a:avLst/>
            </a:prstGeom>
          </p:spPr>
        </p:pic>
        <p:grpSp>
          <p:nvGrpSpPr>
            <p:cNvPr id="16" name="Group 15"/>
            <p:cNvGrpSpPr/>
            <p:nvPr/>
          </p:nvGrpSpPr>
          <p:grpSpPr>
            <a:xfrm>
              <a:off x="448524" y="6446044"/>
              <a:ext cx="1099793" cy="173355"/>
              <a:chOff x="-84138" y="5622925"/>
              <a:chExt cx="4330701" cy="682626"/>
            </a:xfrm>
          </p:grpSpPr>
          <p:sp>
            <p:nvSpPr>
              <p:cNvPr id="17"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 name="Text Placeholder 2"/>
          <p:cNvSpPr>
            <a:spLocks noGrp="1"/>
          </p:cNvSpPr>
          <p:nvPr>
            <p:ph type="body" sz="quarter" idx="12" hasCustomPrompt="1"/>
          </p:nvPr>
        </p:nvSpPr>
        <p:spPr>
          <a:xfrm>
            <a:off x="1295401" y="4740499"/>
            <a:ext cx="3048000" cy="1415602"/>
          </a:xfrm>
        </p:spPr>
        <p:txBody>
          <a:bodyPr anchor="ctr"/>
          <a:lstStyle>
            <a:lvl1pPr marL="3175" indent="0" algn="r">
              <a:spcBef>
                <a:spcPts val="0"/>
              </a:spcBef>
              <a:buNone/>
              <a:defRPr sz="8800">
                <a:solidFill>
                  <a:schemeClr val="accent3">
                    <a:lumMod val="50000"/>
                  </a:schemeClr>
                </a:solidFill>
              </a:defRPr>
            </a:lvl1pPr>
            <a:lvl2pPr marL="3175" indent="0">
              <a:spcBef>
                <a:spcPts val="0"/>
              </a:spcBef>
              <a:buNone/>
              <a:defRPr sz="8800">
                <a:solidFill>
                  <a:schemeClr val="accent1">
                    <a:lumMod val="50000"/>
                  </a:schemeClr>
                </a:solidFill>
              </a:defRPr>
            </a:lvl2pPr>
            <a:lvl3pPr marL="3175" indent="0">
              <a:spcBef>
                <a:spcPts val="0"/>
              </a:spcBef>
              <a:buNone/>
              <a:defRPr sz="8800">
                <a:solidFill>
                  <a:schemeClr val="accent1">
                    <a:lumMod val="50000"/>
                  </a:schemeClr>
                </a:solidFill>
              </a:defRPr>
            </a:lvl3pPr>
            <a:lvl4pPr marL="3175" indent="0">
              <a:spcBef>
                <a:spcPts val="0"/>
              </a:spcBef>
              <a:buNone/>
              <a:defRPr sz="8800">
                <a:solidFill>
                  <a:schemeClr val="accent1">
                    <a:lumMod val="50000"/>
                  </a:schemeClr>
                </a:solidFill>
              </a:defRPr>
            </a:lvl4pPr>
            <a:lvl5pPr marL="3175" indent="0">
              <a:spcBef>
                <a:spcPts val="0"/>
              </a:spcBef>
              <a:buNone/>
              <a:defRPr sz="8800">
                <a:solidFill>
                  <a:schemeClr val="accent1">
                    <a:lumMod val="50000"/>
                  </a:schemeClr>
                </a:solidFill>
              </a:defRPr>
            </a:lvl5pPr>
            <a:lvl6pPr marL="3175" indent="0">
              <a:spcBef>
                <a:spcPts val="0"/>
              </a:spcBef>
              <a:buNone/>
              <a:defRPr sz="8800">
                <a:solidFill>
                  <a:schemeClr val="accent1">
                    <a:lumMod val="50000"/>
                  </a:schemeClr>
                </a:solidFill>
              </a:defRPr>
            </a:lvl6pPr>
            <a:lvl7pPr marL="3175" indent="0">
              <a:spcBef>
                <a:spcPts val="0"/>
              </a:spcBef>
              <a:buNone/>
              <a:defRPr sz="8800">
                <a:solidFill>
                  <a:schemeClr val="accent1">
                    <a:lumMod val="50000"/>
                  </a:schemeClr>
                </a:solidFill>
              </a:defRPr>
            </a:lvl7pPr>
            <a:lvl8pPr marL="3175" indent="0">
              <a:spcBef>
                <a:spcPts val="0"/>
              </a:spcBef>
              <a:buNone/>
              <a:defRPr sz="8800">
                <a:solidFill>
                  <a:schemeClr val="accent1">
                    <a:lumMod val="50000"/>
                  </a:schemeClr>
                </a:solidFill>
              </a:defRPr>
            </a:lvl8pPr>
            <a:lvl9pPr marL="3175" indent="0">
              <a:spcBef>
                <a:spcPts val="0"/>
              </a:spcBef>
              <a:buNone/>
              <a:defRPr sz="8800">
                <a:solidFill>
                  <a:schemeClr val="accent1">
                    <a:lumMod val="50000"/>
                  </a:schemeClr>
                </a:solidFill>
              </a:defRPr>
            </a:lvl9pPr>
          </a:lstStyle>
          <a:p>
            <a:pPr lvl="0"/>
            <a:r>
              <a:rPr lang="en-US" dirty="0" smtClean="0"/>
              <a:t>XX</a:t>
            </a:r>
          </a:p>
        </p:txBody>
      </p:sp>
      <p:sp>
        <p:nvSpPr>
          <p:cNvPr id="9" name="Text Placeholder 2"/>
          <p:cNvSpPr>
            <a:spLocks noGrp="1"/>
          </p:cNvSpPr>
          <p:nvPr>
            <p:ph type="body" sz="quarter" idx="13"/>
          </p:nvPr>
        </p:nvSpPr>
        <p:spPr>
          <a:xfrm>
            <a:off x="4572000" y="4740499"/>
            <a:ext cx="3383280" cy="1415602"/>
          </a:xfrm>
        </p:spPr>
        <p:txBody>
          <a:bodyPr anchor="ctr"/>
          <a:lstStyle>
            <a:lvl1pPr marL="3175" indent="0">
              <a:spcBef>
                <a:spcPts val="0"/>
              </a:spcBef>
              <a:buNone/>
              <a:defRPr sz="2400">
                <a:solidFill>
                  <a:schemeClr val="accent3">
                    <a:lumMod val="50000"/>
                  </a:schemeClr>
                </a:solidFill>
              </a:defRPr>
            </a:lvl1pPr>
            <a:lvl2pPr marL="3175" indent="0">
              <a:spcBef>
                <a:spcPts val="0"/>
              </a:spcBef>
              <a:buNone/>
              <a:defRPr sz="2000">
                <a:solidFill>
                  <a:schemeClr val="accent1">
                    <a:lumMod val="50000"/>
                  </a:schemeClr>
                </a:solidFill>
              </a:defRPr>
            </a:lvl2pPr>
            <a:lvl3pPr marL="3175" indent="0">
              <a:spcBef>
                <a:spcPts val="0"/>
              </a:spcBef>
              <a:buNone/>
              <a:defRPr sz="2000">
                <a:solidFill>
                  <a:schemeClr val="accent1">
                    <a:lumMod val="50000"/>
                  </a:schemeClr>
                </a:solidFill>
              </a:defRPr>
            </a:lvl3pPr>
            <a:lvl4pPr marL="3175" indent="0">
              <a:spcBef>
                <a:spcPts val="0"/>
              </a:spcBef>
              <a:buNone/>
              <a:defRPr sz="2000">
                <a:solidFill>
                  <a:schemeClr val="accent1">
                    <a:lumMod val="50000"/>
                  </a:schemeClr>
                </a:solidFill>
              </a:defRPr>
            </a:lvl4pPr>
            <a:lvl5pPr marL="3175" indent="0">
              <a:spcBef>
                <a:spcPts val="0"/>
              </a:spcBef>
              <a:buNone/>
              <a:defRPr sz="2000">
                <a:solidFill>
                  <a:schemeClr val="accent1">
                    <a:lumMod val="50000"/>
                  </a:schemeClr>
                </a:solidFill>
              </a:defRPr>
            </a:lvl5pPr>
            <a:lvl6pPr marL="3175" indent="0">
              <a:spcBef>
                <a:spcPts val="0"/>
              </a:spcBef>
              <a:buNone/>
              <a:defRPr sz="2000">
                <a:solidFill>
                  <a:schemeClr val="accent1">
                    <a:lumMod val="50000"/>
                  </a:schemeClr>
                </a:solidFill>
              </a:defRPr>
            </a:lvl6pPr>
            <a:lvl7pPr marL="3175" indent="0">
              <a:spcBef>
                <a:spcPts val="0"/>
              </a:spcBef>
              <a:buNone/>
              <a:defRPr sz="2000">
                <a:solidFill>
                  <a:schemeClr val="accent1">
                    <a:lumMod val="50000"/>
                  </a:schemeClr>
                </a:solidFill>
              </a:defRPr>
            </a:lvl7pPr>
            <a:lvl8pPr marL="3175" indent="0">
              <a:spcBef>
                <a:spcPts val="0"/>
              </a:spcBef>
              <a:buNone/>
              <a:defRPr sz="2000">
                <a:solidFill>
                  <a:schemeClr val="accent1">
                    <a:lumMod val="50000"/>
                  </a:schemeClr>
                </a:solidFill>
              </a:defRPr>
            </a:lvl8pPr>
            <a:lvl9pPr marL="3175" indent="0">
              <a:spcBef>
                <a:spcPts val="0"/>
              </a:spcBef>
              <a:buNone/>
              <a:defRPr sz="2000">
                <a:solidFill>
                  <a:schemeClr val="accent1">
                    <a:lumMod val="50000"/>
                  </a:schemeClr>
                </a:solidFill>
              </a:defRPr>
            </a:lvl9pPr>
          </a:lstStyle>
          <a:p>
            <a:pPr lvl="0"/>
            <a:r>
              <a:rPr lang="en-US" smtClean="0"/>
              <a:t>Click to edit Master text styles</a:t>
            </a:r>
          </a:p>
        </p:txBody>
      </p:sp>
    </p:spTree>
    <p:extLst>
      <p:ext uri="{BB962C8B-B14F-4D97-AF65-F5344CB8AC3E}">
        <p14:creationId xmlns:p14="http://schemas.microsoft.com/office/powerpoint/2010/main" val="290228469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CONFIDENTIAL</a:t>
            </a:r>
            <a:endParaRPr lang="en-US"/>
          </a:p>
        </p:txBody>
      </p:sp>
      <p:sp>
        <p:nvSpPr>
          <p:cNvPr id="6" name="Slide Number Placeholder 5"/>
          <p:cNvSpPr>
            <a:spLocks noGrp="1"/>
          </p:cNvSpPr>
          <p:nvPr>
            <p:ph type="sldNum" sz="quarter" idx="12"/>
          </p:nvPr>
        </p:nvSpPr>
        <p:spPr/>
        <p:txBody>
          <a:bodyPr/>
          <a:lstStyle/>
          <a:p>
            <a:fld id="{6EA6D8CF-3CDE-4807-BCD2-C9F2B831AAA5}" type="slidenum">
              <a:rPr lang="en-US" smtClean="0"/>
              <a:t>‹#›</a:t>
            </a:fld>
            <a:endParaRPr lang="en-US"/>
          </a:p>
        </p:txBody>
      </p:sp>
    </p:spTree>
    <p:extLst>
      <p:ext uri="{BB962C8B-B14F-4D97-AF65-F5344CB8AC3E}">
        <p14:creationId xmlns:p14="http://schemas.microsoft.com/office/powerpoint/2010/main" val="208909238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63840" y="342901"/>
            <a:ext cx="822960" cy="5676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42901"/>
            <a:ext cx="7162800"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CONFIDENTIAL</a:t>
            </a:r>
            <a:endParaRPr lang="en-US"/>
          </a:p>
        </p:txBody>
      </p:sp>
      <p:sp>
        <p:nvSpPr>
          <p:cNvPr id="6" name="Slide Number Placeholder 5"/>
          <p:cNvSpPr>
            <a:spLocks noGrp="1"/>
          </p:cNvSpPr>
          <p:nvPr>
            <p:ph type="sldNum" sz="quarter" idx="12"/>
          </p:nvPr>
        </p:nvSpPr>
        <p:spPr/>
        <p:txBody>
          <a:bodyPr/>
          <a:lstStyle/>
          <a:p>
            <a:fld id="{6EA6D8CF-3CDE-4807-BCD2-C9F2B831AAA5}" type="slidenum">
              <a:rPr lang="en-US" smtClean="0"/>
              <a:t>‹#›</a:t>
            </a:fld>
            <a:endParaRPr lang="en-US"/>
          </a:p>
        </p:txBody>
      </p:sp>
    </p:spTree>
    <p:extLst>
      <p:ext uri="{BB962C8B-B14F-4D97-AF65-F5344CB8AC3E}">
        <p14:creationId xmlns:p14="http://schemas.microsoft.com/office/powerpoint/2010/main" val="286310191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TextBox 4"/>
          <p:cNvSpPr txBox="1"/>
          <p:nvPr userDrawn="1"/>
        </p:nvSpPr>
        <p:spPr bwMode="gray">
          <a:xfrm>
            <a:off x="6729413" y="6696075"/>
            <a:ext cx="2343150" cy="184650"/>
          </a:xfrm>
          <a:prstGeom prst="rect">
            <a:avLst/>
          </a:prstGeom>
          <a:noFill/>
        </p:spPr>
        <p:txBody>
          <a:bodyPr lIns="91424" tIns="45712" rIns="91424" bIns="45712">
            <a:spAutoFit/>
          </a:bodyPr>
          <a:lstStyle>
            <a:lvl1pPr eaLnBrk="0" hangingPunct="0">
              <a:defRPr sz="2400">
                <a:solidFill>
                  <a:srgbClr val="0095D3"/>
                </a:solidFill>
                <a:latin typeface="Arial" charset="0"/>
                <a:ea typeface="ＭＳ Ｐゴシック" charset="0"/>
                <a:cs typeface="ＭＳ Ｐゴシック" charset="0"/>
              </a:defRPr>
            </a:lvl1pPr>
            <a:lvl2pPr marL="742950" indent="-285750" eaLnBrk="0" hangingPunct="0">
              <a:defRPr sz="2400">
                <a:solidFill>
                  <a:srgbClr val="0095D3"/>
                </a:solidFill>
                <a:latin typeface="Arial" charset="0"/>
                <a:ea typeface="ＭＳ Ｐゴシック" charset="0"/>
              </a:defRPr>
            </a:lvl2pPr>
            <a:lvl3pPr marL="1143000" indent="-228600" eaLnBrk="0" hangingPunct="0">
              <a:defRPr sz="2400">
                <a:solidFill>
                  <a:srgbClr val="0095D3"/>
                </a:solidFill>
                <a:latin typeface="Arial" charset="0"/>
                <a:ea typeface="ＭＳ Ｐゴシック" charset="0"/>
              </a:defRPr>
            </a:lvl3pPr>
            <a:lvl4pPr marL="1600200" indent="-228600" eaLnBrk="0" hangingPunct="0">
              <a:defRPr sz="2400">
                <a:solidFill>
                  <a:srgbClr val="0095D3"/>
                </a:solidFill>
                <a:latin typeface="Arial" charset="0"/>
                <a:ea typeface="ＭＳ Ｐゴシック" charset="0"/>
              </a:defRPr>
            </a:lvl4pPr>
            <a:lvl5pPr marL="2057400" indent="-228600" eaLnBrk="0" hangingPunct="0">
              <a:defRPr sz="2400">
                <a:solidFill>
                  <a:srgbClr val="0095D3"/>
                </a:solidFill>
                <a:latin typeface="Arial" charset="0"/>
                <a:ea typeface="ＭＳ Ｐゴシック" charset="0"/>
              </a:defRPr>
            </a:lvl5pPr>
            <a:lvl6pPr marL="2514600" indent="-228600" eaLnBrk="0" fontAlgn="base" hangingPunct="0">
              <a:spcBef>
                <a:spcPct val="0"/>
              </a:spcBef>
              <a:spcAft>
                <a:spcPct val="0"/>
              </a:spcAft>
              <a:defRPr sz="2400">
                <a:solidFill>
                  <a:srgbClr val="0095D3"/>
                </a:solidFill>
                <a:latin typeface="Arial" charset="0"/>
                <a:ea typeface="ＭＳ Ｐゴシック" charset="0"/>
              </a:defRPr>
            </a:lvl6pPr>
            <a:lvl7pPr marL="2971800" indent="-228600" eaLnBrk="0" fontAlgn="base" hangingPunct="0">
              <a:spcBef>
                <a:spcPct val="0"/>
              </a:spcBef>
              <a:spcAft>
                <a:spcPct val="0"/>
              </a:spcAft>
              <a:defRPr sz="2400">
                <a:solidFill>
                  <a:srgbClr val="0095D3"/>
                </a:solidFill>
                <a:latin typeface="Arial" charset="0"/>
                <a:ea typeface="ＭＳ Ｐゴシック" charset="0"/>
              </a:defRPr>
            </a:lvl7pPr>
            <a:lvl8pPr marL="3429000" indent="-228600" eaLnBrk="0" fontAlgn="base" hangingPunct="0">
              <a:spcBef>
                <a:spcPct val="0"/>
              </a:spcBef>
              <a:spcAft>
                <a:spcPct val="0"/>
              </a:spcAft>
              <a:defRPr sz="2400">
                <a:solidFill>
                  <a:srgbClr val="0095D3"/>
                </a:solidFill>
                <a:latin typeface="Arial" charset="0"/>
                <a:ea typeface="ＭＳ Ｐゴシック" charset="0"/>
              </a:defRPr>
            </a:lvl8pPr>
            <a:lvl9pPr marL="3886200" indent="-228600" eaLnBrk="0" fontAlgn="base" hangingPunct="0">
              <a:spcBef>
                <a:spcPct val="0"/>
              </a:spcBef>
              <a:spcAft>
                <a:spcPct val="0"/>
              </a:spcAft>
              <a:defRPr sz="2400">
                <a:solidFill>
                  <a:srgbClr val="0095D3"/>
                </a:solidFill>
                <a:latin typeface="Arial" charset="0"/>
                <a:ea typeface="ＭＳ Ｐゴシック" charset="0"/>
              </a:defRPr>
            </a:lvl9pPr>
          </a:lstStyle>
          <a:p>
            <a:pPr algn="r" eaLnBrk="1" fontAlgn="base" hangingPunct="1">
              <a:spcBef>
                <a:spcPct val="0"/>
              </a:spcBef>
              <a:spcAft>
                <a:spcPct val="40000"/>
              </a:spcAft>
            </a:pPr>
            <a:r>
              <a:rPr lang="en-US" sz="600">
                <a:solidFill>
                  <a:srgbClr val="909090"/>
                </a:solidFill>
              </a:rPr>
              <a:t>© 2010 VMware Inc. All rights reserved</a:t>
            </a:r>
          </a:p>
        </p:txBody>
      </p:sp>
      <p:sp>
        <p:nvSpPr>
          <p:cNvPr id="71682" name="Rectangle 2"/>
          <p:cNvSpPr>
            <a:spLocks noGrp="1" noChangeArrowheads="1"/>
          </p:cNvSpPr>
          <p:nvPr>
            <p:ph type="ctrTitle"/>
          </p:nvPr>
        </p:nvSpPr>
        <p:spPr>
          <a:xfrm>
            <a:off x="402336" y="330200"/>
            <a:ext cx="8436864" cy="533400"/>
          </a:xfrm>
        </p:spPr>
        <p:txBody>
          <a:bodyPr anchor="t"/>
          <a:lstStyle>
            <a:lvl1pPr>
              <a:defRPr sz="3000">
                <a:solidFill>
                  <a:srgbClr val="003D79"/>
                </a:solidFill>
              </a:defRPr>
            </a:lvl1pPr>
          </a:lstStyle>
          <a:p>
            <a:r>
              <a:rPr lang="en-US" dirty="0"/>
              <a:t>Click to edit Master title style</a:t>
            </a:r>
          </a:p>
        </p:txBody>
      </p:sp>
      <p:sp>
        <p:nvSpPr>
          <p:cNvPr id="71683" name="Rectangle 3"/>
          <p:cNvSpPr>
            <a:spLocks noGrp="1" noChangeArrowheads="1"/>
          </p:cNvSpPr>
          <p:nvPr>
            <p:ph type="subTitle" idx="1"/>
          </p:nvPr>
        </p:nvSpPr>
        <p:spPr>
          <a:xfrm>
            <a:off x="400050" y="1095376"/>
            <a:ext cx="8382000" cy="1295400"/>
          </a:xfrm>
        </p:spPr>
        <p:txBody>
          <a:bodyPr/>
          <a:lstStyle>
            <a:lvl1pPr>
              <a:buFont typeface="Arial" pitchFamily="34" charset="0"/>
              <a:buNone/>
              <a:defRPr sz="1800" b="0" i="1"/>
            </a:lvl1pPr>
          </a:lstStyle>
          <a:p>
            <a:r>
              <a:rPr lang="en-US" dirty="0"/>
              <a:t>Click to edit Master subtitle style</a:t>
            </a:r>
          </a:p>
        </p:txBody>
      </p:sp>
    </p:spTree>
    <p:extLst>
      <p:ext uri="{BB962C8B-B14F-4D97-AF65-F5344CB8AC3E}">
        <p14:creationId xmlns:p14="http://schemas.microsoft.com/office/powerpoint/2010/main" val="41994217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352425" y="786385"/>
            <a:ext cx="8385048" cy="5010912"/>
          </a:xfrm>
        </p:spPr>
        <p:txBody>
          <a:bodyPr/>
          <a:lstStyle>
            <a:lvl1pPr marL="233322" indent="-233322">
              <a:buSzPct val="115000"/>
              <a:buFont typeface="Wingdings" pitchFamily="2" charset="2"/>
              <a:buChar char="§"/>
              <a:defRPr/>
            </a:lvl1pPr>
            <a:lvl2pPr>
              <a:buSzPct val="110000"/>
              <a:buFont typeface="Arial" pitchFamily="34" charset="0"/>
              <a:buChar char="•"/>
              <a:defRPr/>
            </a:lvl2pPr>
            <a:lvl3pPr>
              <a:buSzPct val="110000"/>
              <a:buFont typeface="Arial" pitchFamily="34" charset="0"/>
              <a:buChar char="•"/>
              <a:defRPr/>
            </a:lvl3pPr>
            <a:lvl4pPr>
              <a:buSzPct val="110000"/>
              <a:buFont typeface="Arial" pitchFamily="34" charset="0"/>
              <a:buChar char="•"/>
              <a:defRPr/>
            </a:lvl4pPr>
            <a:lvl5pPr>
              <a:buSzPct val="110000"/>
              <a:buFont typeface="Arial" pitchFamily="34" charset="0"/>
              <a:buChar char="•"/>
              <a:defRPr/>
            </a:lvl5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9"/>
          <p:cNvSpPr>
            <a:spLocks noGrp="1" noChangeArrowheads="1"/>
          </p:cNvSpPr>
          <p:nvPr>
            <p:ph type="ftr" sz="quarter" idx="14"/>
          </p:nvPr>
        </p:nvSpPr>
        <p:spPr>
          <a:ln/>
        </p:spPr>
        <p:txBody>
          <a:bodyPr/>
          <a:lstStyle>
            <a:lvl1pPr>
              <a:defRPr/>
            </a:lvl1pPr>
          </a:lstStyle>
          <a:p>
            <a:pPr>
              <a:defRPr/>
            </a:pPr>
            <a:endParaRPr lang="en-US">
              <a:solidFill>
                <a:srgbClr val="333333"/>
              </a:solidFill>
            </a:endParaRPr>
          </a:p>
        </p:txBody>
      </p:sp>
    </p:spTree>
    <p:extLst>
      <p:ext uri="{BB962C8B-B14F-4D97-AF65-F5344CB8AC3E}">
        <p14:creationId xmlns:p14="http://schemas.microsoft.com/office/powerpoint/2010/main" val="89284441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9"/>
          <p:cNvSpPr>
            <a:spLocks noGrp="1" noChangeArrowheads="1"/>
          </p:cNvSpPr>
          <p:nvPr>
            <p:ph type="ftr" sz="quarter" idx="10"/>
          </p:nvPr>
        </p:nvSpPr>
        <p:spPr>
          <a:ln/>
        </p:spPr>
        <p:txBody>
          <a:bodyPr/>
          <a:lstStyle>
            <a:lvl1pPr>
              <a:defRPr/>
            </a:lvl1pPr>
          </a:lstStyle>
          <a:p>
            <a:pPr>
              <a:defRPr/>
            </a:pPr>
            <a:endParaRPr lang="en-US">
              <a:solidFill>
                <a:srgbClr val="333333"/>
              </a:solidFill>
            </a:endParaRPr>
          </a:p>
        </p:txBody>
      </p:sp>
    </p:spTree>
    <p:extLst>
      <p:ext uri="{BB962C8B-B14F-4D97-AF65-F5344CB8AC3E}">
        <p14:creationId xmlns:p14="http://schemas.microsoft.com/office/powerpoint/2010/main" val="237531305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0200"/>
            <a:ext cx="8229600" cy="8128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CONFIDENTIAL</a:t>
            </a:r>
            <a:endParaRPr lang="en-US"/>
          </a:p>
        </p:txBody>
      </p:sp>
      <p:sp>
        <p:nvSpPr>
          <p:cNvPr id="6" name="Slide Number Placeholder 5"/>
          <p:cNvSpPr>
            <a:spLocks noGrp="1"/>
          </p:cNvSpPr>
          <p:nvPr>
            <p:ph type="sldNum" sz="quarter" idx="12"/>
          </p:nvPr>
        </p:nvSpPr>
        <p:spPr/>
        <p:txBody>
          <a:bodyPr/>
          <a:lstStyle/>
          <a:p>
            <a:fld id="{6EA6D8CF-3CDE-4807-BCD2-C9F2B831AAA5}" type="slidenum">
              <a:rPr lang="en-US" smtClean="0"/>
              <a:t>‹#›</a:t>
            </a:fld>
            <a:endParaRPr lang="en-US"/>
          </a:p>
        </p:txBody>
      </p:sp>
    </p:spTree>
    <p:extLst>
      <p:ext uri="{BB962C8B-B14F-4D97-AF65-F5344CB8AC3E}">
        <p14:creationId xmlns:p14="http://schemas.microsoft.com/office/powerpoint/2010/main" val="133998526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39701" y="312738"/>
            <a:ext cx="88582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49808" y="784226"/>
            <a:ext cx="7722870" cy="1079626"/>
          </a:xfrm>
        </p:spPr>
        <p:txBody>
          <a:bodyPr anchor="b"/>
          <a:lstStyle>
            <a:lvl1pPr algn="l">
              <a:defRPr sz="3000">
                <a:solidFill>
                  <a:srgbClr val="003D79"/>
                </a:solidFill>
              </a:defRPr>
            </a:lvl1pPr>
          </a:lstStyle>
          <a:p>
            <a:r>
              <a:rPr lang="en-US" dirty="0" smtClean="0"/>
              <a:t>Click to edit Master title style</a:t>
            </a:r>
            <a:endParaRPr lang="en-US" dirty="0"/>
          </a:p>
        </p:txBody>
      </p:sp>
      <p:sp>
        <p:nvSpPr>
          <p:cNvPr id="8" name="Text Placeholder 7"/>
          <p:cNvSpPr>
            <a:spLocks noGrp="1"/>
          </p:cNvSpPr>
          <p:nvPr>
            <p:ph type="body" sz="quarter" idx="12"/>
          </p:nvPr>
        </p:nvSpPr>
        <p:spPr>
          <a:xfrm>
            <a:off x="727710" y="2210436"/>
            <a:ext cx="7592568" cy="3748405"/>
          </a:xfrm>
        </p:spPr>
        <p:txBody>
          <a:bodyPr/>
          <a:lstStyle>
            <a:lvl1pPr marL="182848">
              <a:buFont typeface="Wingdings" pitchFamily="2" charset="2"/>
              <a:buChar cha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9"/>
          <p:cNvSpPr>
            <a:spLocks noGrp="1" noChangeArrowheads="1"/>
          </p:cNvSpPr>
          <p:nvPr>
            <p:ph type="ftr" sz="quarter" idx="13"/>
          </p:nvPr>
        </p:nvSpPr>
        <p:spPr/>
        <p:txBody>
          <a:bodyPr/>
          <a:lstStyle>
            <a:lvl1pPr>
              <a:defRPr/>
            </a:lvl1pPr>
          </a:lstStyle>
          <a:p>
            <a:pPr>
              <a:defRPr/>
            </a:pPr>
            <a:endParaRPr lang="en-US">
              <a:solidFill>
                <a:srgbClr val="333333"/>
              </a:solidFill>
            </a:endParaRPr>
          </a:p>
        </p:txBody>
      </p:sp>
    </p:spTree>
    <p:extLst>
      <p:ext uri="{BB962C8B-B14F-4D97-AF65-F5344CB8AC3E}">
        <p14:creationId xmlns:p14="http://schemas.microsoft.com/office/powerpoint/2010/main" val="251893434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39701" y="312738"/>
            <a:ext cx="88582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37260" y="2162175"/>
            <a:ext cx="7254240" cy="1241425"/>
          </a:xfrm>
        </p:spPr>
        <p:txBody>
          <a:bodyPr anchor="b"/>
          <a:lstStyle>
            <a:lvl1pPr algn="ctr">
              <a:defRPr sz="3000">
                <a:solidFill>
                  <a:srgbClr val="003D79"/>
                </a:solidFill>
              </a:defRPr>
            </a:lvl1pPr>
          </a:lstStyle>
          <a:p>
            <a:r>
              <a:rPr lang="en-US" dirty="0" smtClean="0"/>
              <a:t>Click to edit Master title style</a:t>
            </a:r>
            <a:endParaRPr lang="en-US" dirty="0"/>
          </a:p>
        </p:txBody>
      </p:sp>
      <p:sp>
        <p:nvSpPr>
          <p:cNvPr id="8" name="Text Placeholder 7"/>
          <p:cNvSpPr>
            <a:spLocks noGrp="1"/>
          </p:cNvSpPr>
          <p:nvPr>
            <p:ph type="body" sz="quarter" idx="12"/>
          </p:nvPr>
        </p:nvSpPr>
        <p:spPr>
          <a:xfrm>
            <a:off x="923926" y="3486150"/>
            <a:ext cx="7267575" cy="628650"/>
          </a:xfrm>
        </p:spPr>
        <p:txBody>
          <a:bodyPr/>
          <a:lstStyle>
            <a:lvl1pPr algn="ctr">
              <a:lnSpc>
                <a:spcPct val="100000"/>
              </a:lnSpc>
              <a:spcBef>
                <a:spcPts val="0"/>
              </a:spcBef>
              <a:buFont typeface="Arial" pitchFamily="34" charset="0"/>
              <a:buNone/>
              <a:defRPr b="0"/>
            </a:lvl1pPr>
          </a:lstStyle>
          <a:p>
            <a:pPr lvl="0"/>
            <a:r>
              <a:rPr lang="en-US" dirty="0" smtClean="0"/>
              <a:t>Click to edit Master text style</a:t>
            </a:r>
          </a:p>
        </p:txBody>
      </p:sp>
      <p:sp>
        <p:nvSpPr>
          <p:cNvPr id="5" name="Rectangle 9"/>
          <p:cNvSpPr>
            <a:spLocks noGrp="1" noChangeArrowheads="1"/>
          </p:cNvSpPr>
          <p:nvPr>
            <p:ph type="ftr" sz="quarter" idx="13"/>
          </p:nvPr>
        </p:nvSpPr>
        <p:spPr/>
        <p:txBody>
          <a:bodyPr/>
          <a:lstStyle>
            <a:lvl1pPr>
              <a:defRPr/>
            </a:lvl1pPr>
          </a:lstStyle>
          <a:p>
            <a:pPr>
              <a:defRPr/>
            </a:pPr>
            <a:endParaRPr lang="en-US">
              <a:solidFill>
                <a:srgbClr val="333333"/>
              </a:solidFill>
            </a:endParaRPr>
          </a:p>
        </p:txBody>
      </p:sp>
    </p:spTree>
    <p:extLst>
      <p:ext uri="{BB962C8B-B14F-4D97-AF65-F5344CB8AC3E}">
        <p14:creationId xmlns:p14="http://schemas.microsoft.com/office/powerpoint/2010/main" val="201186824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61950" y="784225"/>
            <a:ext cx="4038600" cy="5006975"/>
          </a:xfrm>
        </p:spPr>
        <p:txBody>
          <a:bodyPr/>
          <a:lstStyle>
            <a:lvl1pPr marL="233322" indent="-233322">
              <a:buFont typeface="Wingdings" pitchFamily="2" charset="2"/>
              <a:buChar cha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784225"/>
            <a:ext cx="4038600" cy="5006975"/>
          </a:xfrm>
        </p:spPr>
        <p:txBody>
          <a:bodyPr/>
          <a:lstStyle>
            <a:lvl1pPr marL="233322" indent="-233322">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9"/>
          <p:cNvSpPr>
            <a:spLocks noGrp="1" noChangeArrowheads="1"/>
          </p:cNvSpPr>
          <p:nvPr>
            <p:ph type="ftr" sz="quarter" idx="10"/>
          </p:nvPr>
        </p:nvSpPr>
        <p:spPr>
          <a:ln/>
        </p:spPr>
        <p:txBody>
          <a:bodyPr/>
          <a:lstStyle>
            <a:lvl1pPr>
              <a:defRPr/>
            </a:lvl1pPr>
          </a:lstStyle>
          <a:p>
            <a:pPr>
              <a:defRPr/>
            </a:pPr>
            <a:endParaRPr lang="en-US">
              <a:solidFill>
                <a:srgbClr val="333333"/>
              </a:solidFill>
            </a:endParaRPr>
          </a:p>
        </p:txBody>
      </p:sp>
    </p:spTree>
    <p:extLst>
      <p:ext uri="{BB962C8B-B14F-4D97-AF65-F5344CB8AC3E}">
        <p14:creationId xmlns:p14="http://schemas.microsoft.com/office/powerpoint/2010/main" val="358415232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Footer Placeholder 6"/>
          <p:cNvSpPr>
            <a:spLocks noGrp="1"/>
          </p:cNvSpPr>
          <p:nvPr>
            <p:ph type="ftr" sz="quarter" idx="10"/>
          </p:nvPr>
        </p:nvSpPr>
        <p:spPr/>
        <p:txBody>
          <a:bodyPr/>
          <a:lstStyle/>
          <a:p>
            <a:r>
              <a:rPr lang="en-US" smtClean="0">
                <a:solidFill>
                  <a:srgbClr val="333333"/>
                </a:solidFill>
              </a:rPr>
              <a:t>Presentation Title</a:t>
            </a:r>
            <a:endParaRPr lang="en-US" dirty="0">
              <a:solidFill>
                <a:srgbClr val="333333"/>
              </a:solidFill>
            </a:endParaRPr>
          </a:p>
        </p:txBody>
      </p:sp>
      <p:sp>
        <p:nvSpPr>
          <p:cNvPr id="8" name="Slide Number Placeholder 7"/>
          <p:cNvSpPr>
            <a:spLocks noGrp="1"/>
          </p:cNvSpPr>
          <p:nvPr>
            <p:ph type="sldNum" sz="quarter" idx="11"/>
          </p:nvPr>
        </p:nvSpPr>
        <p:spPr>
          <a:xfrm>
            <a:off x="2" y="6544861"/>
            <a:ext cx="365125" cy="184667"/>
          </a:xfrm>
          <a:prstGeom prst="rect">
            <a:avLst/>
          </a:prstGeom>
        </p:spPr>
        <p:txBody>
          <a:bodyPr lIns="91424" tIns="45712" rIns="91424" bIns="45712"/>
          <a:lstStyle/>
          <a:p>
            <a:pPr fontAlgn="base">
              <a:spcBef>
                <a:spcPct val="0"/>
              </a:spcBef>
              <a:spcAft>
                <a:spcPct val="0"/>
              </a:spcAft>
            </a:pPr>
            <a:fld id="{DC460F7E-BF8E-4752-A3EA-71DCEBC1B1D4}" type="slidenum">
              <a:rPr lang="en-US" sz="2400" smtClean="0">
                <a:solidFill>
                  <a:srgbClr val="0095D3"/>
                </a:solidFill>
                <a:latin typeface="Arial" charset="0"/>
                <a:ea typeface="ＭＳ Ｐゴシック" charset="0"/>
                <a:cs typeface="ＭＳ Ｐゴシック" charset="0"/>
              </a:rPr>
              <a:pPr fontAlgn="base">
                <a:spcBef>
                  <a:spcPct val="0"/>
                </a:spcBef>
                <a:spcAft>
                  <a:spcPct val="0"/>
                </a:spcAft>
              </a:pPr>
              <a:t>‹#›</a:t>
            </a:fld>
            <a:endParaRPr lang="en-US" sz="2400" dirty="0">
              <a:solidFill>
                <a:srgbClr val="0095D3"/>
              </a:solidFill>
              <a:latin typeface="Arial" charset="0"/>
              <a:ea typeface="ＭＳ Ｐゴシック" charset="0"/>
              <a:cs typeface="ＭＳ Ｐゴシック" charset="0"/>
            </a:endParaRPr>
          </a:p>
        </p:txBody>
      </p:sp>
      <p:sp>
        <p:nvSpPr>
          <p:cNvPr id="11" name="Text Placeholder 10"/>
          <p:cNvSpPr>
            <a:spLocks noGrp="1"/>
          </p:cNvSpPr>
          <p:nvPr>
            <p:ph type="body" sz="quarter" idx="12"/>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99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457201" y="6245225"/>
            <a:ext cx="2133600" cy="476250"/>
          </a:xfrm>
          <a:prstGeom prst="rect">
            <a:avLst/>
          </a:prstGeom>
        </p:spPr>
        <p:txBody>
          <a:bodyPr lIns="91424" tIns="45712" rIns="91424" bIns="45712"/>
          <a:lstStyle>
            <a:lvl1pPr>
              <a:defRPr/>
            </a:lvl1pPr>
          </a:lstStyle>
          <a:p>
            <a:pPr fontAlgn="base">
              <a:spcBef>
                <a:spcPct val="0"/>
              </a:spcBef>
              <a:spcAft>
                <a:spcPct val="0"/>
              </a:spcAft>
            </a:pPr>
            <a:endParaRPr lang="en-US" altLang="zh-TW" sz="2400">
              <a:solidFill>
                <a:srgbClr val="0095D3"/>
              </a:solidFill>
              <a:latin typeface="Arial" charset="0"/>
              <a:ea typeface="ＭＳ Ｐゴシック" charset="0"/>
              <a:cs typeface="ＭＳ Ｐゴシック" charset="0"/>
            </a:endParaRPr>
          </a:p>
        </p:txBody>
      </p:sp>
      <p:sp>
        <p:nvSpPr>
          <p:cNvPr id="5" name="頁尾版面配置區 4"/>
          <p:cNvSpPr>
            <a:spLocks noGrp="1"/>
          </p:cNvSpPr>
          <p:nvPr>
            <p:ph type="ftr" sz="quarter" idx="11"/>
          </p:nvPr>
        </p:nvSpPr>
        <p:spPr/>
        <p:txBody>
          <a:bodyPr/>
          <a:lstStyle>
            <a:lvl1pPr>
              <a:defRPr/>
            </a:lvl1pPr>
          </a:lstStyle>
          <a:p>
            <a:endParaRPr lang="en-US" altLang="zh-TW">
              <a:solidFill>
                <a:srgbClr val="333333"/>
              </a:solidFill>
            </a:endParaRPr>
          </a:p>
        </p:txBody>
      </p:sp>
      <p:sp>
        <p:nvSpPr>
          <p:cNvPr id="6" name="投影片編號版面配置區 5"/>
          <p:cNvSpPr>
            <a:spLocks noGrp="1"/>
          </p:cNvSpPr>
          <p:nvPr>
            <p:ph type="sldNum" sz="quarter" idx="12"/>
          </p:nvPr>
        </p:nvSpPr>
        <p:spPr>
          <a:xfrm>
            <a:off x="6553200" y="6245225"/>
            <a:ext cx="2133600" cy="476250"/>
          </a:xfrm>
          <a:prstGeom prst="rect">
            <a:avLst/>
          </a:prstGeom>
        </p:spPr>
        <p:txBody>
          <a:bodyPr lIns="91424" tIns="45712" rIns="91424" bIns="45712"/>
          <a:lstStyle>
            <a:lvl1pPr>
              <a:defRPr/>
            </a:lvl1pPr>
          </a:lstStyle>
          <a:p>
            <a:pPr fontAlgn="base">
              <a:spcBef>
                <a:spcPct val="0"/>
              </a:spcBef>
              <a:spcAft>
                <a:spcPct val="0"/>
              </a:spcAft>
            </a:pPr>
            <a:fld id="{6A51AC85-F751-4287-9979-E732A53B37E8}" type="slidenum">
              <a:rPr lang="en-US" altLang="zh-TW" sz="2400">
                <a:solidFill>
                  <a:srgbClr val="0095D3"/>
                </a:solidFill>
                <a:latin typeface="Arial" charset="0"/>
                <a:ea typeface="ＭＳ Ｐゴシック" charset="0"/>
                <a:cs typeface="ＭＳ Ｐゴシック" charset="0"/>
              </a:rPr>
              <a:pPr fontAlgn="base">
                <a:spcBef>
                  <a:spcPct val="0"/>
                </a:spcBef>
                <a:spcAft>
                  <a:spcPct val="0"/>
                </a:spcAft>
              </a:pPr>
              <a:t>‹#›</a:t>
            </a:fld>
            <a:endParaRPr lang="en-US" altLang="zh-TW" sz="2400">
              <a:solidFill>
                <a:srgbClr val="0095D3"/>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9271192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77826" y="5943600"/>
            <a:ext cx="8382000" cy="228600"/>
          </a:xfrm>
        </p:spPr>
        <p:txBody>
          <a:bodyPr/>
          <a:lstStyle>
            <a:lvl1pPr>
              <a:defRPr/>
            </a:lvl1pPr>
          </a:lstStyle>
          <a:p>
            <a:pPr>
              <a:defRPr/>
            </a:pPr>
            <a:endParaRPr lang="en-US">
              <a:solidFill>
                <a:srgbClr val="333333"/>
              </a:solidFill>
            </a:endParaRPr>
          </a:p>
        </p:txBody>
      </p:sp>
    </p:spTree>
    <p:extLst>
      <p:ext uri="{BB962C8B-B14F-4D97-AF65-F5344CB8AC3E}">
        <p14:creationId xmlns:p14="http://schemas.microsoft.com/office/powerpoint/2010/main" val="374720461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p:cNvSpPr txBox="1">
            <a:spLocks noChangeArrowheads="1"/>
          </p:cNvSpPr>
          <p:nvPr userDrawn="1"/>
        </p:nvSpPr>
        <p:spPr bwMode="gray">
          <a:xfrm>
            <a:off x="6729413" y="6696075"/>
            <a:ext cx="2343150" cy="184150"/>
          </a:xfrm>
          <a:prstGeom prst="rect">
            <a:avLst/>
          </a:prstGeom>
          <a:noFill/>
          <a:ln>
            <a:noFill/>
          </a:ln>
          <a:extLst/>
        </p:spPr>
        <p:txBody>
          <a:bodyPr>
            <a:spAutoFit/>
          </a:bodyPr>
          <a:lstStyle>
            <a:lvl1pPr eaLnBrk="0" hangingPunct="0">
              <a:defRPr sz="2400">
                <a:solidFill>
                  <a:srgbClr val="0095D3"/>
                </a:solidFill>
                <a:latin typeface="Arial" charset="0"/>
                <a:ea typeface="ＭＳ Ｐゴシック" charset="0"/>
                <a:cs typeface="ＭＳ Ｐゴシック" charset="0"/>
              </a:defRPr>
            </a:lvl1pPr>
            <a:lvl2pPr marL="742950" indent="-285750" eaLnBrk="0" hangingPunct="0">
              <a:defRPr sz="2400">
                <a:solidFill>
                  <a:srgbClr val="0095D3"/>
                </a:solidFill>
                <a:latin typeface="Arial" charset="0"/>
                <a:ea typeface="ＭＳ Ｐゴシック" charset="0"/>
              </a:defRPr>
            </a:lvl2pPr>
            <a:lvl3pPr marL="1143000" indent="-228600" eaLnBrk="0" hangingPunct="0">
              <a:defRPr sz="2400">
                <a:solidFill>
                  <a:srgbClr val="0095D3"/>
                </a:solidFill>
                <a:latin typeface="Arial" charset="0"/>
                <a:ea typeface="ＭＳ Ｐゴシック" charset="0"/>
              </a:defRPr>
            </a:lvl3pPr>
            <a:lvl4pPr marL="1600200" indent="-228600" eaLnBrk="0" hangingPunct="0">
              <a:defRPr sz="2400">
                <a:solidFill>
                  <a:srgbClr val="0095D3"/>
                </a:solidFill>
                <a:latin typeface="Arial" charset="0"/>
                <a:ea typeface="ＭＳ Ｐゴシック" charset="0"/>
              </a:defRPr>
            </a:lvl4pPr>
            <a:lvl5pPr marL="2057400" indent="-228600" eaLnBrk="0" hangingPunct="0">
              <a:defRPr sz="2400">
                <a:solidFill>
                  <a:srgbClr val="0095D3"/>
                </a:solidFill>
                <a:latin typeface="Arial" charset="0"/>
                <a:ea typeface="ＭＳ Ｐゴシック" charset="0"/>
              </a:defRPr>
            </a:lvl5pPr>
            <a:lvl6pPr marL="2514600" indent="-228600" eaLnBrk="0" fontAlgn="base" hangingPunct="0">
              <a:spcBef>
                <a:spcPct val="0"/>
              </a:spcBef>
              <a:spcAft>
                <a:spcPct val="0"/>
              </a:spcAft>
              <a:defRPr sz="2400">
                <a:solidFill>
                  <a:srgbClr val="0095D3"/>
                </a:solidFill>
                <a:latin typeface="Arial" charset="0"/>
                <a:ea typeface="ＭＳ Ｐゴシック" charset="0"/>
              </a:defRPr>
            </a:lvl6pPr>
            <a:lvl7pPr marL="2971800" indent="-228600" eaLnBrk="0" fontAlgn="base" hangingPunct="0">
              <a:spcBef>
                <a:spcPct val="0"/>
              </a:spcBef>
              <a:spcAft>
                <a:spcPct val="0"/>
              </a:spcAft>
              <a:defRPr sz="2400">
                <a:solidFill>
                  <a:srgbClr val="0095D3"/>
                </a:solidFill>
                <a:latin typeface="Arial" charset="0"/>
                <a:ea typeface="ＭＳ Ｐゴシック" charset="0"/>
              </a:defRPr>
            </a:lvl7pPr>
            <a:lvl8pPr marL="3429000" indent="-228600" eaLnBrk="0" fontAlgn="base" hangingPunct="0">
              <a:spcBef>
                <a:spcPct val="0"/>
              </a:spcBef>
              <a:spcAft>
                <a:spcPct val="0"/>
              </a:spcAft>
              <a:defRPr sz="2400">
                <a:solidFill>
                  <a:srgbClr val="0095D3"/>
                </a:solidFill>
                <a:latin typeface="Arial" charset="0"/>
                <a:ea typeface="ＭＳ Ｐゴシック" charset="0"/>
              </a:defRPr>
            </a:lvl8pPr>
            <a:lvl9pPr marL="3886200" indent="-228600" eaLnBrk="0" fontAlgn="base" hangingPunct="0">
              <a:spcBef>
                <a:spcPct val="0"/>
              </a:spcBef>
              <a:spcAft>
                <a:spcPct val="0"/>
              </a:spcAft>
              <a:defRPr sz="2400">
                <a:solidFill>
                  <a:srgbClr val="0095D3"/>
                </a:solidFill>
                <a:latin typeface="Arial" charset="0"/>
                <a:ea typeface="ＭＳ Ｐゴシック" charset="0"/>
              </a:defRPr>
            </a:lvl9pPr>
          </a:lstStyle>
          <a:p>
            <a:pPr algn="r" eaLnBrk="1" fontAlgn="base" hangingPunct="1">
              <a:spcBef>
                <a:spcPct val="0"/>
              </a:spcBef>
              <a:spcAft>
                <a:spcPct val="40000"/>
              </a:spcAft>
              <a:defRPr/>
            </a:pPr>
            <a:r>
              <a:rPr lang="en-US" sz="600" smtClean="0">
                <a:solidFill>
                  <a:srgbClr val="909090"/>
                </a:solidFill>
              </a:rPr>
              <a:t>© 2009 VMware Inc. All rights reserved</a:t>
            </a:r>
          </a:p>
        </p:txBody>
      </p:sp>
      <p:sp>
        <p:nvSpPr>
          <p:cNvPr id="4" name="Rectangle 4"/>
          <p:cNvSpPr txBox="1">
            <a:spLocks noChangeArrowheads="1"/>
          </p:cNvSpPr>
          <p:nvPr userDrawn="1"/>
        </p:nvSpPr>
        <p:spPr bwMode="white">
          <a:xfrm>
            <a:off x="223838" y="6394450"/>
            <a:ext cx="2133600" cy="476250"/>
          </a:xfrm>
          <a:prstGeom prst="rect">
            <a:avLst/>
          </a:prstGeom>
          <a:ln>
            <a:miter lim="800000"/>
            <a:headEnd/>
            <a:tailEnd/>
          </a:ln>
        </p:spPr>
        <p:txBody>
          <a:bodyPr/>
          <a:lstStyle>
            <a:lvl1pPr algn="l" eaLnBrk="0" hangingPunct="0">
              <a:spcAft>
                <a:spcPct val="0"/>
              </a:spcAft>
              <a:defRPr sz="1200" b="1">
                <a:solidFill>
                  <a:srgbClr val="FFFFFF"/>
                </a:solidFill>
              </a:defRPr>
            </a:lvl1pPr>
          </a:lstStyle>
          <a:p>
            <a:pPr fontAlgn="base">
              <a:spcBef>
                <a:spcPct val="0"/>
              </a:spcBef>
              <a:defRPr/>
            </a:pPr>
            <a:r>
              <a:rPr lang="en-US" dirty="0" smtClean="0">
                <a:latin typeface="Arial" charset="0"/>
                <a:ea typeface="ＭＳ Ｐゴシック" pitchFamily="34" charset="-128"/>
                <a:cs typeface="Arial" charset="0"/>
              </a:rPr>
              <a:t>Confidential</a:t>
            </a:r>
            <a:endParaRPr lang="en-US" dirty="0">
              <a:latin typeface="Arial" charset="0"/>
              <a:ea typeface="ＭＳ Ｐゴシック" pitchFamily="34" charset="-128"/>
              <a:cs typeface="Arial" charset="0"/>
            </a:endParaRPr>
          </a:p>
        </p:txBody>
      </p:sp>
      <p:sp>
        <p:nvSpPr>
          <p:cNvPr id="5" name="TextBox 11"/>
          <p:cNvSpPr txBox="1">
            <a:spLocks noChangeArrowheads="1"/>
          </p:cNvSpPr>
          <p:nvPr userDrawn="1"/>
        </p:nvSpPr>
        <p:spPr bwMode="gray">
          <a:xfrm>
            <a:off x="6729413" y="6696075"/>
            <a:ext cx="2343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95D3"/>
                </a:solidFill>
                <a:latin typeface="Arial" charset="0"/>
                <a:ea typeface="ＭＳ Ｐゴシック" charset="0"/>
                <a:cs typeface="ＭＳ Ｐゴシック" charset="0"/>
              </a:defRPr>
            </a:lvl1pPr>
            <a:lvl2pPr marL="742950" indent="-285750" eaLnBrk="0" hangingPunct="0">
              <a:defRPr sz="2400">
                <a:solidFill>
                  <a:srgbClr val="0095D3"/>
                </a:solidFill>
                <a:latin typeface="Arial" charset="0"/>
                <a:ea typeface="ＭＳ Ｐゴシック" charset="0"/>
              </a:defRPr>
            </a:lvl2pPr>
            <a:lvl3pPr marL="1143000" indent="-228600" eaLnBrk="0" hangingPunct="0">
              <a:defRPr sz="2400">
                <a:solidFill>
                  <a:srgbClr val="0095D3"/>
                </a:solidFill>
                <a:latin typeface="Arial" charset="0"/>
                <a:ea typeface="ＭＳ Ｐゴシック" charset="0"/>
              </a:defRPr>
            </a:lvl3pPr>
            <a:lvl4pPr marL="1600200" indent="-228600" eaLnBrk="0" hangingPunct="0">
              <a:defRPr sz="2400">
                <a:solidFill>
                  <a:srgbClr val="0095D3"/>
                </a:solidFill>
                <a:latin typeface="Arial" charset="0"/>
                <a:ea typeface="ＭＳ Ｐゴシック" charset="0"/>
              </a:defRPr>
            </a:lvl4pPr>
            <a:lvl5pPr marL="2057400" indent="-228600" eaLnBrk="0" hangingPunct="0">
              <a:defRPr sz="2400">
                <a:solidFill>
                  <a:srgbClr val="0095D3"/>
                </a:solidFill>
                <a:latin typeface="Arial" charset="0"/>
                <a:ea typeface="ＭＳ Ｐゴシック" charset="0"/>
              </a:defRPr>
            </a:lvl5pPr>
            <a:lvl6pPr marL="2514600" indent="-228600" eaLnBrk="0" fontAlgn="base" hangingPunct="0">
              <a:spcBef>
                <a:spcPct val="0"/>
              </a:spcBef>
              <a:spcAft>
                <a:spcPct val="0"/>
              </a:spcAft>
              <a:defRPr sz="2400">
                <a:solidFill>
                  <a:srgbClr val="0095D3"/>
                </a:solidFill>
                <a:latin typeface="Arial" charset="0"/>
                <a:ea typeface="ＭＳ Ｐゴシック" charset="0"/>
              </a:defRPr>
            </a:lvl6pPr>
            <a:lvl7pPr marL="2971800" indent="-228600" eaLnBrk="0" fontAlgn="base" hangingPunct="0">
              <a:spcBef>
                <a:spcPct val="0"/>
              </a:spcBef>
              <a:spcAft>
                <a:spcPct val="0"/>
              </a:spcAft>
              <a:defRPr sz="2400">
                <a:solidFill>
                  <a:srgbClr val="0095D3"/>
                </a:solidFill>
                <a:latin typeface="Arial" charset="0"/>
                <a:ea typeface="ＭＳ Ｐゴシック" charset="0"/>
              </a:defRPr>
            </a:lvl7pPr>
            <a:lvl8pPr marL="3429000" indent="-228600" eaLnBrk="0" fontAlgn="base" hangingPunct="0">
              <a:spcBef>
                <a:spcPct val="0"/>
              </a:spcBef>
              <a:spcAft>
                <a:spcPct val="0"/>
              </a:spcAft>
              <a:defRPr sz="2400">
                <a:solidFill>
                  <a:srgbClr val="0095D3"/>
                </a:solidFill>
                <a:latin typeface="Arial" charset="0"/>
                <a:ea typeface="ＭＳ Ｐゴシック" charset="0"/>
              </a:defRPr>
            </a:lvl8pPr>
            <a:lvl9pPr marL="3886200" indent="-228600" eaLnBrk="0" fontAlgn="base" hangingPunct="0">
              <a:spcBef>
                <a:spcPct val="0"/>
              </a:spcBef>
              <a:spcAft>
                <a:spcPct val="0"/>
              </a:spcAft>
              <a:defRPr sz="2400">
                <a:solidFill>
                  <a:srgbClr val="0095D3"/>
                </a:solidFill>
                <a:latin typeface="Arial" charset="0"/>
                <a:ea typeface="ＭＳ Ｐゴシック" charset="0"/>
              </a:defRPr>
            </a:lvl9pPr>
          </a:lstStyle>
          <a:p>
            <a:pPr algn="r" eaLnBrk="1" fontAlgn="base" hangingPunct="1">
              <a:spcBef>
                <a:spcPct val="0"/>
              </a:spcBef>
              <a:spcAft>
                <a:spcPct val="0"/>
              </a:spcAft>
              <a:defRPr/>
            </a:pPr>
            <a:r>
              <a:rPr lang="en-US" sz="600" smtClean="0">
                <a:solidFill>
                  <a:srgbClr val="909090"/>
                </a:solidFill>
              </a:rPr>
              <a:t>© 2011 VMware Inc. All rights reserved</a:t>
            </a:r>
          </a:p>
        </p:txBody>
      </p:sp>
      <p:sp>
        <p:nvSpPr>
          <p:cNvPr id="6" name="Rectangle 5"/>
          <p:cNvSpPr/>
          <p:nvPr userDrawn="1"/>
        </p:nvSpPr>
        <p:spPr bwMode="auto">
          <a:xfrm>
            <a:off x="0" y="5635625"/>
            <a:ext cx="9144000" cy="1222375"/>
          </a:xfrm>
          <a:prstGeom prst="rect">
            <a:avLst/>
          </a:prstGeom>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anchor="ctr"/>
          <a:lstStyle/>
          <a:p>
            <a:pPr fontAlgn="base">
              <a:spcBef>
                <a:spcPct val="0"/>
              </a:spcBef>
              <a:spcAft>
                <a:spcPct val="0"/>
              </a:spcAft>
              <a:defRPr/>
            </a:pPr>
            <a:endParaRPr lang="en-US" sz="2400" dirty="0">
              <a:solidFill>
                <a:srgbClr val="FFFFFF"/>
              </a:solidFill>
              <a:latin typeface="Arial"/>
              <a:ea typeface="ＭＳ Ｐゴシック"/>
            </a:endParaRPr>
          </a:p>
        </p:txBody>
      </p:sp>
      <p:sp>
        <p:nvSpPr>
          <p:cNvPr id="7" name="TextBox 15"/>
          <p:cNvSpPr txBox="1">
            <a:spLocks noChangeArrowheads="1"/>
          </p:cNvSpPr>
          <p:nvPr userDrawn="1"/>
        </p:nvSpPr>
        <p:spPr bwMode="gray">
          <a:xfrm>
            <a:off x="6729413" y="6696075"/>
            <a:ext cx="23431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95D3"/>
                </a:solidFill>
                <a:latin typeface="Arial" charset="0"/>
                <a:ea typeface="ＭＳ Ｐゴシック" charset="0"/>
                <a:cs typeface="ＭＳ Ｐゴシック" charset="0"/>
              </a:defRPr>
            </a:lvl1pPr>
            <a:lvl2pPr marL="742950" indent="-285750" eaLnBrk="0" hangingPunct="0">
              <a:defRPr sz="2400">
                <a:solidFill>
                  <a:srgbClr val="0095D3"/>
                </a:solidFill>
                <a:latin typeface="Arial" charset="0"/>
                <a:ea typeface="ＭＳ Ｐゴシック" charset="0"/>
              </a:defRPr>
            </a:lvl2pPr>
            <a:lvl3pPr marL="1143000" indent="-228600" eaLnBrk="0" hangingPunct="0">
              <a:defRPr sz="2400">
                <a:solidFill>
                  <a:srgbClr val="0095D3"/>
                </a:solidFill>
                <a:latin typeface="Arial" charset="0"/>
                <a:ea typeface="ＭＳ Ｐゴシック" charset="0"/>
              </a:defRPr>
            </a:lvl3pPr>
            <a:lvl4pPr marL="1600200" indent="-228600" eaLnBrk="0" hangingPunct="0">
              <a:defRPr sz="2400">
                <a:solidFill>
                  <a:srgbClr val="0095D3"/>
                </a:solidFill>
                <a:latin typeface="Arial" charset="0"/>
                <a:ea typeface="ＭＳ Ｐゴシック" charset="0"/>
              </a:defRPr>
            </a:lvl4pPr>
            <a:lvl5pPr marL="2057400" indent="-228600" eaLnBrk="0" hangingPunct="0">
              <a:defRPr sz="2400">
                <a:solidFill>
                  <a:srgbClr val="0095D3"/>
                </a:solidFill>
                <a:latin typeface="Arial" charset="0"/>
                <a:ea typeface="ＭＳ Ｐゴシック" charset="0"/>
              </a:defRPr>
            </a:lvl5pPr>
            <a:lvl6pPr marL="2514600" indent="-228600" eaLnBrk="0" fontAlgn="base" hangingPunct="0">
              <a:spcBef>
                <a:spcPct val="0"/>
              </a:spcBef>
              <a:spcAft>
                <a:spcPct val="0"/>
              </a:spcAft>
              <a:defRPr sz="2400">
                <a:solidFill>
                  <a:srgbClr val="0095D3"/>
                </a:solidFill>
                <a:latin typeface="Arial" charset="0"/>
                <a:ea typeface="ＭＳ Ｐゴシック" charset="0"/>
              </a:defRPr>
            </a:lvl6pPr>
            <a:lvl7pPr marL="2971800" indent="-228600" eaLnBrk="0" fontAlgn="base" hangingPunct="0">
              <a:spcBef>
                <a:spcPct val="0"/>
              </a:spcBef>
              <a:spcAft>
                <a:spcPct val="0"/>
              </a:spcAft>
              <a:defRPr sz="2400">
                <a:solidFill>
                  <a:srgbClr val="0095D3"/>
                </a:solidFill>
                <a:latin typeface="Arial" charset="0"/>
                <a:ea typeface="ＭＳ Ｐゴシック" charset="0"/>
              </a:defRPr>
            </a:lvl7pPr>
            <a:lvl8pPr marL="3429000" indent="-228600" eaLnBrk="0" fontAlgn="base" hangingPunct="0">
              <a:spcBef>
                <a:spcPct val="0"/>
              </a:spcBef>
              <a:spcAft>
                <a:spcPct val="0"/>
              </a:spcAft>
              <a:defRPr sz="2400">
                <a:solidFill>
                  <a:srgbClr val="0095D3"/>
                </a:solidFill>
                <a:latin typeface="Arial" charset="0"/>
                <a:ea typeface="ＭＳ Ｐゴシック" charset="0"/>
              </a:defRPr>
            </a:lvl8pPr>
            <a:lvl9pPr marL="3886200" indent="-228600" eaLnBrk="0" fontAlgn="base" hangingPunct="0">
              <a:spcBef>
                <a:spcPct val="0"/>
              </a:spcBef>
              <a:spcAft>
                <a:spcPct val="0"/>
              </a:spcAft>
              <a:defRPr sz="2400">
                <a:solidFill>
                  <a:srgbClr val="0095D3"/>
                </a:solidFill>
                <a:latin typeface="Arial" charset="0"/>
                <a:ea typeface="ＭＳ Ｐゴシック" charset="0"/>
              </a:defRPr>
            </a:lvl9pPr>
          </a:lstStyle>
          <a:p>
            <a:pPr algn="r" eaLnBrk="1" fontAlgn="base" hangingPunct="1">
              <a:spcBef>
                <a:spcPct val="0"/>
              </a:spcBef>
              <a:spcAft>
                <a:spcPct val="0"/>
              </a:spcAft>
              <a:defRPr/>
            </a:pPr>
            <a:r>
              <a:rPr lang="en-US" sz="600" dirty="0" smtClean="0">
                <a:solidFill>
                  <a:srgbClr val="909090"/>
                </a:solidFill>
              </a:rPr>
              <a:t>© 2013 VMware Inc. All rights reserved</a:t>
            </a:r>
          </a:p>
        </p:txBody>
      </p:sp>
      <p:pic>
        <p:nvPicPr>
          <p:cNvPr id="8" name="Picture 16" descr="VMW_09Q3_LOGO_Corp_Gray_small.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94613" y="6454775"/>
            <a:ext cx="13239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131750" y="1079500"/>
            <a:ext cx="8910638"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p:cNvSpPr>
            <a:spLocks noGrp="1" noChangeArrowheads="1"/>
          </p:cNvSpPr>
          <p:nvPr>
            <p:ph type="ctrTitle"/>
          </p:nvPr>
        </p:nvSpPr>
        <p:spPr>
          <a:xfrm>
            <a:off x="402336" y="330200"/>
            <a:ext cx="8436864" cy="533400"/>
          </a:xfrm>
        </p:spPr>
        <p:txBody>
          <a:bodyPr anchor="t"/>
          <a:lstStyle>
            <a:lvl1pPr>
              <a:defRPr sz="3000">
                <a:solidFill>
                  <a:srgbClr val="003D79"/>
                </a:solidFill>
              </a:defRPr>
            </a:lvl1pPr>
          </a:lstStyle>
          <a:p>
            <a:r>
              <a:rPr lang="en-US" dirty="0"/>
              <a:t>Click to edit Master title style</a:t>
            </a:r>
          </a:p>
        </p:txBody>
      </p:sp>
    </p:spTree>
    <p:extLst>
      <p:ext uri="{BB962C8B-B14F-4D97-AF65-F5344CB8AC3E}">
        <p14:creationId xmlns:p14="http://schemas.microsoft.com/office/powerpoint/2010/main" val="37088381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verTx">
  <p:cSld name="標題及物件在文字之上">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8229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3938588"/>
            <a:ext cx="8229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38051691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393192" y="330200"/>
            <a:ext cx="8446008" cy="533400"/>
          </a:xfrm>
        </p:spPr>
        <p:txBody>
          <a:bodyPr anchor="t"/>
          <a:lstStyle>
            <a:lvl1pPr>
              <a:defRPr sz="3000">
                <a:solidFill>
                  <a:srgbClr val="003D79"/>
                </a:solidFill>
              </a:defRPr>
            </a:lvl1pPr>
          </a:lstStyle>
          <a:p>
            <a:r>
              <a:rPr lang="en-US" dirty="0"/>
              <a:t>Click to edit Master title style</a:t>
            </a:r>
          </a:p>
        </p:txBody>
      </p:sp>
      <p:sp>
        <p:nvSpPr>
          <p:cNvPr id="71683" name="Rectangle 3"/>
          <p:cNvSpPr>
            <a:spLocks noGrp="1" noChangeArrowheads="1"/>
          </p:cNvSpPr>
          <p:nvPr>
            <p:ph type="subTitle" idx="1"/>
          </p:nvPr>
        </p:nvSpPr>
        <p:spPr>
          <a:xfrm>
            <a:off x="400050" y="1095375"/>
            <a:ext cx="8382000" cy="1295400"/>
          </a:xfrm>
        </p:spPr>
        <p:txBody>
          <a:bodyPr/>
          <a:lstStyle>
            <a:lvl1pPr>
              <a:buFont typeface="Arial" pitchFamily="34" charset="0"/>
              <a:buNone/>
              <a:defRPr sz="1800" b="0" i="1"/>
            </a:lvl1pPr>
          </a:lstStyle>
          <a:p>
            <a:r>
              <a:rPr lang="en-US" dirty="0"/>
              <a:t>Click to edit Master subtitle style</a:t>
            </a:r>
          </a:p>
        </p:txBody>
      </p:sp>
      <p:sp>
        <p:nvSpPr>
          <p:cNvPr id="5" name="TextBox 4"/>
          <p:cNvSpPr txBox="1"/>
          <p:nvPr userDrawn="1"/>
        </p:nvSpPr>
        <p:spPr bwMode="gray">
          <a:xfrm>
            <a:off x="6524625" y="6696045"/>
            <a:ext cx="2343150" cy="184666"/>
          </a:xfrm>
          <a:prstGeom prst="rect">
            <a:avLst/>
          </a:prstGeom>
          <a:noFill/>
        </p:spPr>
        <p:txBody>
          <a:bodyPr wrap="square" rtlCol="0">
            <a:spAutoFit/>
          </a:bodyPr>
          <a:lstStyle/>
          <a:p>
            <a:pPr algn="r" fontAlgn="base">
              <a:spcBef>
                <a:spcPct val="0"/>
              </a:spcBef>
              <a:spcAft>
                <a:spcPct val="40000"/>
              </a:spcAft>
            </a:pPr>
            <a:r>
              <a:rPr lang="en-US" sz="600" dirty="0" smtClean="0">
                <a:solidFill>
                  <a:srgbClr val="C0C0C0">
                    <a:lumMod val="75000"/>
                  </a:srgbClr>
                </a:solidFill>
                <a:latin typeface="Arial" charset="0"/>
                <a:ea typeface="ＭＳ Ｐゴシック" pitchFamily="34" charset="-128"/>
              </a:rPr>
              <a:t>© 2013 VMware Inc. All rights reserved</a:t>
            </a:r>
          </a:p>
        </p:txBody>
      </p:sp>
    </p:spTree>
    <p:extLst>
      <p:ext uri="{BB962C8B-B14F-4D97-AF65-F5344CB8AC3E}">
        <p14:creationId xmlns:p14="http://schemas.microsoft.com/office/powerpoint/2010/main" val="274574273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pPr>
              <a:defRPr/>
            </a:pPr>
            <a:endParaRPr lang="en-US">
              <a:solidFill>
                <a:srgbClr val="333333"/>
              </a:solidFill>
            </a:endParaRPr>
          </a:p>
        </p:txBody>
      </p:sp>
      <p:sp>
        <p:nvSpPr>
          <p:cNvPr id="7" name="Text Placeholder 6"/>
          <p:cNvSpPr>
            <a:spLocks noGrp="1"/>
          </p:cNvSpPr>
          <p:nvPr>
            <p:ph type="body" sz="quarter" idx="13"/>
          </p:nvPr>
        </p:nvSpPr>
        <p:spPr>
          <a:xfrm>
            <a:off x="352425" y="786384"/>
            <a:ext cx="8385048" cy="5010912"/>
          </a:xfrm>
        </p:spPr>
        <p:txBody>
          <a:bodyPr/>
          <a:lstStyle>
            <a:lvl1pPr marL="233363" indent="-233363">
              <a:buClr>
                <a:schemeClr val="accent1">
                  <a:lumMod val="75000"/>
                </a:schemeClr>
              </a:buClr>
              <a:buFont typeface="Wingdings" pitchFamily="2" charset="2"/>
              <a:buChar cha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3787821"/>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76400"/>
            <a:ext cx="82296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CONFIDENTIAL</a:t>
            </a:r>
            <a:endParaRPr lang="en-US"/>
          </a:p>
        </p:txBody>
      </p:sp>
      <p:sp>
        <p:nvSpPr>
          <p:cNvPr id="6" name="Slide Number Placeholder 5"/>
          <p:cNvSpPr>
            <a:spLocks noGrp="1"/>
          </p:cNvSpPr>
          <p:nvPr>
            <p:ph type="sldNum" sz="quarter" idx="12"/>
          </p:nvPr>
        </p:nvSpPr>
        <p:spPr/>
        <p:txBody>
          <a:bodyPr/>
          <a:lstStyle/>
          <a:p>
            <a:fld id="{6EA6D8CF-3CDE-4807-BCD2-C9F2B831AAA5}" type="slidenum">
              <a:rPr lang="en-US" smtClean="0"/>
              <a:t>‹#›</a:t>
            </a:fld>
            <a:endParaRPr lang="en-US"/>
          </a:p>
        </p:txBody>
      </p:sp>
      <p:sp>
        <p:nvSpPr>
          <p:cNvPr id="9" name="Text Placeholder 8"/>
          <p:cNvSpPr>
            <a:spLocks noGrp="1"/>
          </p:cNvSpPr>
          <p:nvPr>
            <p:ph type="body" sz="quarter" idx="13" hasCustomPrompt="1"/>
          </p:nvPr>
        </p:nvSpPr>
        <p:spPr>
          <a:xfrm>
            <a:off x="457200" y="1206500"/>
            <a:ext cx="8229600" cy="304800"/>
          </a:xfrm>
        </p:spPr>
        <p:txBody>
          <a:bodyPr/>
          <a:lstStyle>
            <a:lvl1pPr marL="0" indent="0">
              <a:lnSpc>
                <a:spcPct val="90000"/>
              </a:lnSpc>
              <a:spcBef>
                <a:spcPts val="0"/>
              </a:spcBef>
              <a:buNone/>
              <a:defRPr sz="1800">
                <a:solidFill>
                  <a:schemeClr val="tx1"/>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rPr lang="en-US" dirty="0" smtClean="0"/>
              <a:t>Click to add subtitle</a:t>
            </a:r>
          </a:p>
        </p:txBody>
      </p:sp>
    </p:spTree>
    <p:extLst>
      <p:ext uri="{BB962C8B-B14F-4D97-AF65-F5344CB8AC3E}">
        <p14:creationId xmlns:p14="http://schemas.microsoft.com/office/powerpoint/2010/main" val="361504162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Tree>
    <p:extLst>
      <p:ext uri="{BB962C8B-B14F-4D97-AF65-F5344CB8AC3E}">
        <p14:creationId xmlns:p14="http://schemas.microsoft.com/office/powerpoint/2010/main" val="2297103072"/>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2336" y="784226"/>
            <a:ext cx="7704582" cy="1079626"/>
          </a:xfrm>
        </p:spPr>
        <p:txBody>
          <a:bodyPr anchor="b"/>
          <a:lstStyle>
            <a:lvl1pPr algn="l">
              <a:defRPr sz="3000">
                <a:solidFill>
                  <a:srgbClr val="003D79"/>
                </a:solidFill>
              </a:defRPr>
            </a:lvl1pPr>
          </a:lstStyle>
          <a:p>
            <a:r>
              <a:rPr lang="en-US" dirty="0" smtClean="0"/>
              <a:t>Agenda</a:t>
            </a:r>
            <a:endParaRPr lang="en-US" dirty="0"/>
          </a:p>
        </p:txBody>
      </p:sp>
      <p:sp>
        <p:nvSpPr>
          <p:cNvPr id="4" name="Rectangle 9"/>
          <p:cNvSpPr>
            <a:spLocks noGrp="1" noChangeArrowheads="1"/>
          </p:cNvSpPr>
          <p:nvPr>
            <p:ph type="ftr" sz="quarter" idx="11"/>
          </p:nvPr>
        </p:nvSpPr>
        <p:spPr>
          <a:ln/>
        </p:spPr>
        <p:txBody>
          <a:bodyPr/>
          <a:lstStyle>
            <a:lvl1pPr>
              <a:defRPr/>
            </a:lvl1pPr>
          </a:lstStyle>
          <a:p>
            <a:pPr>
              <a:defRPr/>
            </a:pPr>
            <a:endParaRPr lang="en-US" dirty="0">
              <a:solidFill>
                <a:srgbClr val="333333"/>
              </a:solidFill>
            </a:endParaRPr>
          </a:p>
        </p:txBody>
      </p:sp>
      <p:pic>
        <p:nvPicPr>
          <p:cNvPr id="6"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39700" y="312279"/>
            <a:ext cx="8858250" cy="419241"/>
          </a:xfrm>
          <a:prstGeom prst="rect">
            <a:avLst/>
          </a:prstGeom>
          <a:noFill/>
          <a:ln w="9525">
            <a:noFill/>
            <a:miter lim="800000"/>
            <a:headEnd/>
            <a:tailEnd/>
          </a:ln>
          <a:effectLst/>
        </p:spPr>
      </p:pic>
      <p:sp>
        <p:nvSpPr>
          <p:cNvPr id="8" name="Text Placeholder 7"/>
          <p:cNvSpPr>
            <a:spLocks noGrp="1"/>
          </p:cNvSpPr>
          <p:nvPr>
            <p:ph type="body" sz="quarter" idx="12"/>
          </p:nvPr>
        </p:nvSpPr>
        <p:spPr>
          <a:xfrm>
            <a:off x="361950" y="2210435"/>
            <a:ext cx="7592568" cy="3748405"/>
          </a:xfrm>
        </p:spPr>
        <p:txBody>
          <a:bodyPr/>
          <a:lstStyle>
            <a:lvl1pPr>
              <a:buClr>
                <a:schemeClr val="accent1">
                  <a:lumMod val="75000"/>
                </a:schemeClr>
              </a:buClr>
              <a:buFont typeface="Wingdings" pitchFamily="2" charset="2"/>
              <a:buChar cha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9413901"/>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937260" y="2162174"/>
            <a:ext cx="7254240" cy="1241425"/>
          </a:xfrm>
        </p:spPr>
        <p:txBody>
          <a:bodyPr anchor="b"/>
          <a:lstStyle>
            <a:lvl1pPr algn="ctr">
              <a:defRPr sz="3000">
                <a:solidFill>
                  <a:srgbClr val="003D79"/>
                </a:solidFill>
              </a:defRPr>
            </a:lvl1pPr>
          </a:lstStyle>
          <a:p>
            <a:r>
              <a:rPr lang="en-US" dirty="0" smtClean="0"/>
              <a:t>Click to edit Master title style</a:t>
            </a:r>
            <a:endParaRPr lang="en-US" dirty="0"/>
          </a:p>
        </p:txBody>
      </p:sp>
      <p:sp>
        <p:nvSpPr>
          <p:cNvPr id="4" name="Rectangle 9"/>
          <p:cNvSpPr>
            <a:spLocks noGrp="1" noChangeArrowheads="1"/>
          </p:cNvSpPr>
          <p:nvPr>
            <p:ph type="ftr" sz="quarter" idx="11"/>
          </p:nvPr>
        </p:nvSpPr>
        <p:spPr>
          <a:ln/>
        </p:spPr>
        <p:txBody>
          <a:bodyPr/>
          <a:lstStyle>
            <a:lvl1pPr>
              <a:defRPr/>
            </a:lvl1pPr>
          </a:lstStyle>
          <a:p>
            <a:pPr>
              <a:defRPr/>
            </a:pPr>
            <a:endParaRPr lang="en-US" dirty="0">
              <a:solidFill>
                <a:srgbClr val="333333"/>
              </a:solidFill>
            </a:endParaRPr>
          </a:p>
        </p:txBody>
      </p:sp>
      <p:pic>
        <p:nvPicPr>
          <p:cNvPr id="6"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39700" y="312279"/>
            <a:ext cx="8858250" cy="419241"/>
          </a:xfrm>
          <a:prstGeom prst="rect">
            <a:avLst/>
          </a:prstGeom>
          <a:noFill/>
          <a:ln w="9525">
            <a:noFill/>
            <a:miter lim="800000"/>
            <a:headEnd/>
            <a:tailEnd/>
          </a:ln>
          <a:effectLst/>
        </p:spPr>
      </p:pic>
      <p:sp>
        <p:nvSpPr>
          <p:cNvPr id="8" name="Text Placeholder 7"/>
          <p:cNvSpPr>
            <a:spLocks noGrp="1"/>
          </p:cNvSpPr>
          <p:nvPr>
            <p:ph type="body" sz="quarter" idx="12"/>
          </p:nvPr>
        </p:nvSpPr>
        <p:spPr>
          <a:xfrm>
            <a:off x="923925" y="3486150"/>
            <a:ext cx="7267575" cy="628650"/>
          </a:xfrm>
        </p:spPr>
        <p:txBody>
          <a:bodyPr/>
          <a:lstStyle>
            <a:lvl1pPr algn="ctr">
              <a:lnSpc>
                <a:spcPct val="100000"/>
              </a:lnSpc>
              <a:spcBef>
                <a:spcPts val="0"/>
              </a:spcBef>
              <a:buFont typeface="Arial" pitchFamily="34" charset="0"/>
              <a:buNone/>
              <a:defRPr b="0"/>
            </a:lvl1pPr>
          </a:lstStyle>
          <a:p>
            <a:pPr lvl="0"/>
            <a:r>
              <a:rPr lang="en-US" dirty="0" smtClean="0"/>
              <a:t>Click to edit Master text style</a:t>
            </a:r>
          </a:p>
        </p:txBody>
      </p:sp>
    </p:spTree>
    <p:extLst>
      <p:ext uri="{BB962C8B-B14F-4D97-AF65-F5344CB8AC3E}">
        <p14:creationId xmlns:p14="http://schemas.microsoft.com/office/powerpoint/2010/main" val="479620461"/>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61950" y="784225"/>
            <a:ext cx="4038600" cy="5006975"/>
          </a:xfrm>
        </p:spPr>
        <p:txBody>
          <a:bodyPr/>
          <a:lstStyle>
            <a:lvl1pPr marL="233363" indent="-233363">
              <a:buClr>
                <a:schemeClr val="accent1">
                  <a:lumMod val="75000"/>
                </a:schemeClr>
              </a:buClr>
              <a:buFont typeface="Wingdings" pitchFamily="2" charset="2"/>
              <a:buChar char="§"/>
              <a:defRPr sz="2000"/>
            </a:lvl1pPr>
            <a:lvl2pPr>
              <a:buClr>
                <a:schemeClr val="accent1">
                  <a:lumMod val="75000"/>
                </a:schemeClr>
              </a:buClr>
              <a:defRPr sz="1800"/>
            </a:lvl2pPr>
            <a:lvl3pPr>
              <a:buClr>
                <a:schemeClr val="accent1">
                  <a:lumMod val="75000"/>
                </a:schemeClr>
              </a:buClr>
              <a:defRPr sz="1600"/>
            </a:lvl3pPr>
            <a:lvl4pPr>
              <a:buClr>
                <a:schemeClr val="accent1">
                  <a:lumMod val="75000"/>
                </a:schemeClr>
              </a:buClr>
              <a:defRPr sz="1600"/>
            </a:lvl4pPr>
            <a:lvl5pPr>
              <a:buClr>
                <a:schemeClr val="accent1">
                  <a:lumMod val="75000"/>
                </a:schemeClr>
              </a:buCl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784225"/>
            <a:ext cx="4038600" cy="5006975"/>
          </a:xfrm>
        </p:spPr>
        <p:txBody>
          <a:bodyPr/>
          <a:lstStyle>
            <a:lvl1pPr marL="233363" indent="-233363">
              <a:buClr>
                <a:schemeClr val="accent1">
                  <a:lumMod val="75000"/>
                </a:schemeClr>
              </a:buClr>
              <a:defRPr sz="2000"/>
            </a:lvl1pPr>
            <a:lvl2pPr>
              <a:buClr>
                <a:schemeClr val="accent1">
                  <a:lumMod val="75000"/>
                </a:schemeClr>
              </a:buClr>
              <a:defRPr sz="1800"/>
            </a:lvl2pPr>
            <a:lvl3pPr>
              <a:buClr>
                <a:schemeClr val="accent1">
                  <a:lumMod val="75000"/>
                </a:schemeClr>
              </a:buClr>
              <a:defRPr sz="1600"/>
            </a:lvl3pPr>
            <a:lvl4pPr>
              <a:buClr>
                <a:schemeClr val="accent1">
                  <a:lumMod val="75000"/>
                </a:schemeClr>
              </a:buClr>
              <a:defRPr sz="1600"/>
            </a:lvl4pPr>
            <a:lvl5pPr>
              <a:buClr>
                <a:schemeClr val="accent1">
                  <a:lumMod val="75000"/>
                </a:schemeClr>
              </a:buCl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9"/>
          <p:cNvSpPr>
            <a:spLocks noGrp="1" noChangeArrowheads="1"/>
          </p:cNvSpPr>
          <p:nvPr>
            <p:ph type="ftr" sz="quarter" idx="11"/>
          </p:nvPr>
        </p:nvSpPr>
        <p:spPr>
          <a:ln/>
        </p:spPr>
        <p:txBody>
          <a:bodyPr/>
          <a:lstStyle>
            <a:lvl1pPr>
              <a:defRPr/>
            </a:lvl1pPr>
          </a:lstStyle>
          <a:p>
            <a:pPr>
              <a:defRPr/>
            </a:pPr>
            <a:endParaRPr lang="en-US" dirty="0">
              <a:solidFill>
                <a:srgbClr val="333333"/>
              </a:solidFill>
            </a:endParaRPr>
          </a:p>
        </p:txBody>
      </p:sp>
    </p:spTree>
    <p:extLst>
      <p:ext uri="{BB962C8B-B14F-4D97-AF65-F5344CB8AC3E}">
        <p14:creationId xmlns:p14="http://schemas.microsoft.com/office/powerpoint/2010/main" val="1975621864"/>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18288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2675556"/>
      </p:ext>
    </p:extLst>
  </p:cSld>
  <p:clrMapOvr>
    <a:masterClrMapping/>
  </p:clrMapOvr>
  <p:transition>
    <p:strips dir="rd"/>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97328"/>
      </p:ext>
    </p:extLst>
  </p:cSld>
  <p:clrMapOvr>
    <a:masterClrMapping/>
  </p:clrMapOvr>
  <p:transition>
    <p:strips dir="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cSld name="標題及物件在文字之上">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8229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3938588"/>
            <a:ext cx="8229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649818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bwMode="ltGray">
          <a:xfrm>
            <a:off x="0" y="573024"/>
            <a:ext cx="9144000" cy="6284976"/>
          </a:xfrm>
          <a:prstGeom prst="rect">
            <a:avLst/>
          </a:prstGeom>
        </p:spPr>
      </p:pic>
      <p:sp>
        <p:nvSpPr>
          <p:cNvPr id="2" name="Title 1"/>
          <p:cNvSpPr>
            <a:spLocks noGrp="1"/>
          </p:cNvSpPr>
          <p:nvPr>
            <p:ph type="ctrTitle"/>
          </p:nvPr>
        </p:nvSpPr>
        <p:spPr>
          <a:xfrm>
            <a:off x="457200" y="426720"/>
            <a:ext cx="6858000" cy="1097280"/>
          </a:xfrm>
        </p:spPr>
        <p:txBody>
          <a:bodyPr/>
          <a:lstStyle>
            <a:lvl1pPr>
              <a:defRPr sz="3600"/>
            </a:lvl1pPr>
          </a:lstStyle>
          <a:p>
            <a:r>
              <a:rPr lang="en-US" altLang="zh-TW" smtClean="0"/>
              <a:t>Click to edit Master title style</a:t>
            </a:r>
            <a:endParaRPr lang="en-US" dirty="0"/>
          </a:p>
        </p:txBody>
      </p:sp>
      <p:sp>
        <p:nvSpPr>
          <p:cNvPr id="3" name="Subtitle 2"/>
          <p:cNvSpPr>
            <a:spLocks noGrp="1"/>
          </p:cNvSpPr>
          <p:nvPr>
            <p:ph type="subTitle" idx="1"/>
          </p:nvPr>
        </p:nvSpPr>
        <p:spPr>
          <a:xfrm>
            <a:off x="457200" y="1600200"/>
            <a:ext cx="6858000" cy="685800"/>
          </a:xfrm>
        </p:spPr>
        <p:txBody>
          <a:bodyPr/>
          <a:lstStyle>
            <a:lvl1pPr marL="0" indent="0" algn="l">
              <a:lnSpc>
                <a:spcPct val="90000"/>
              </a:lnSpc>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TW" smtClean="0"/>
              <a:t>Click to edit Master subtitle style</a:t>
            </a:r>
            <a:endParaRPr lang="en-US" dirty="0"/>
          </a:p>
        </p:txBody>
      </p:sp>
      <p:grpSp>
        <p:nvGrpSpPr>
          <p:cNvPr id="7" name="Group 6"/>
          <p:cNvGrpSpPr/>
          <p:nvPr/>
        </p:nvGrpSpPr>
        <p:grpSpPr>
          <a:xfrm>
            <a:off x="7312819" y="6074829"/>
            <a:ext cx="1373087" cy="216433"/>
            <a:chOff x="-84138" y="5622925"/>
            <a:chExt cx="4330701" cy="682626"/>
          </a:xfrm>
          <a:solidFill>
            <a:srgbClr val="FFFFFF"/>
          </a:solidFill>
        </p:grpSpPr>
        <p:sp>
          <p:nvSpPr>
            <p:cNvPr id="9"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4"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5"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
        <p:nvSpPr>
          <p:cNvPr id="16" name="TextBox 15"/>
          <p:cNvSpPr txBox="1"/>
          <p:nvPr/>
        </p:nvSpPr>
        <p:spPr>
          <a:xfrm>
            <a:off x="6934200" y="6505956"/>
            <a:ext cx="1751706" cy="199644"/>
          </a:xfrm>
          <a:prstGeom prst="rect">
            <a:avLst/>
          </a:prstGeom>
          <a:noFill/>
        </p:spPr>
        <p:txBody>
          <a:bodyPr wrap="square" lIns="0" tIns="0" rIns="0" bIns="0" rtlCol="0">
            <a:noAutofit/>
          </a:bodyPr>
          <a:lstStyle/>
          <a:p>
            <a:pPr algn="r">
              <a:lnSpc>
                <a:spcPct val="90000"/>
              </a:lnSpc>
            </a:pPr>
            <a:r>
              <a:rPr lang="en-US" sz="700" dirty="0" smtClean="0">
                <a:solidFill>
                  <a:prstClr val="white"/>
                </a:solidFill>
                <a:latin typeface="Arial"/>
              </a:rPr>
              <a:t>© 2014 VMware Inc. All rights reserved.</a:t>
            </a:r>
          </a:p>
        </p:txBody>
      </p:sp>
    </p:spTree>
    <p:extLst>
      <p:ext uri="{BB962C8B-B14F-4D97-AF65-F5344CB8AC3E}">
        <p14:creationId xmlns:p14="http://schemas.microsoft.com/office/powerpoint/2010/main" val="333751257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itle Slide with Presenter Name">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bwMode="ltGray">
          <a:xfrm>
            <a:off x="0" y="573024"/>
            <a:ext cx="9144000" cy="6284976"/>
          </a:xfrm>
          <a:prstGeom prst="rect">
            <a:avLst/>
          </a:prstGeom>
        </p:spPr>
      </p:pic>
      <p:sp>
        <p:nvSpPr>
          <p:cNvPr id="2" name="Title 1"/>
          <p:cNvSpPr>
            <a:spLocks noGrp="1"/>
          </p:cNvSpPr>
          <p:nvPr>
            <p:ph type="ctrTitle"/>
          </p:nvPr>
        </p:nvSpPr>
        <p:spPr>
          <a:xfrm>
            <a:off x="457200" y="426720"/>
            <a:ext cx="6858000" cy="1097280"/>
          </a:xfrm>
        </p:spPr>
        <p:txBody>
          <a:bodyPr/>
          <a:lstStyle>
            <a:lvl1pPr>
              <a:defRPr sz="3600"/>
            </a:lvl1pPr>
          </a:lstStyle>
          <a:p>
            <a:r>
              <a:rPr lang="en-US" altLang="zh-TW" smtClean="0"/>
              <a:t>Click to edit Master title style</a:t>
            </a:r>
            <a:endParaRPr lang="en-US" dirty="0"/>
          </a:p>
        </p:txBody>
      </p:sp>
      <p:sp>
        <p:nvSpPr>
          <p:cNvPr id="3" name="Subtitle 2"/>
          <p:cNvSpPr>
            <a:spLocks noGrp="1"/>
          </p:cNvSpPr>
          <p:nvPr>
            <p:ph type="subTitle" idx="1"/>
          </p:nvPr>
        </p:nvSpPr>
        <p:spPr>
          <a:xfrm>
            <a:off x="457200" y="1600200"/>
            <a:ext cx="6858000" cy="685800"/>
          </a:xfrm>
        </p:spPr>
        <p:txBody>
          <a:bodyPr/>
          <a:lstStyle>
            <a:lvl1pPr marL="0" indent="0" algn="l">
              <a:lnSpc>
                <a:spcPct val="90000"/>
              </a:lnSpc>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TW" smtClean="0"/>
              <a:t>Click to edit Master subtitle style</a:t>
            </a:r>
            <a:endParaRPr lang="en-US" dirty="0"/>
          </a:p>
        </p:txBody>
      </p:sp>
      <p:sp>
        <p:nvSpPr>
          <p:cNvPr id="5" name="Text Placeholder 4"/>
          <p:cNvSpPr>
            <a:spLocks noGrp="1"/>
          </p:cNvSpPr>
          <p:nvPr>
            <p:ph type="body" sz="quarter" idx="10" hasCustomPrompt="1"/>
          </p:nvPr>
        </p:nvSpPr>
        <p:spPr>
          <a:xfrm>
            <a:off x="457200" y="5791200"/>
            <a:ext cx="2743200" cy="228600"/>
          </a:xfrm>
        </p:spPr>
        <p:txBody>
          <a:bodyPr/>
          <a:lstStyle>
            <a:lvl1pPr marL="0" indent="0">
              <a:lnSpc>
                <a:spcPct val="90000"/>
              </a:lnSpc>
              <a:spcBef>
                <a:spcPts val="0"/>
              </a:spcBef>
              <a:buNone/>
              <a:defRPr sz="1600">
                <a:solidFill>
                  <a:schemeClr val="bg1"/>
                </a:solidFill>
              </a:defRPr>
            </a:lvl1pPr>
            <a:lvl2pPr marL="0" indent="0">
              <a:lnSpc>
                <a:spcPct val="90000"/>
              </a:lnSpc>
              <a:spcBef>
                <a:spcPts val="600"/>
              </a:spcBef>
              <a:buNone/>
              <a:defRPr sz="1600">
                <a:solidFill>
                  <a:schemeClr val="bg1"/>
                </a:solidFill>
              </a:defRPr>
            </a:lvl2pPr>
            <a:lvl3pPr marL="0" indent="0">
              <a:lnSpc>
                <a:spcPct val="90000"/>
              </a:lnSpc>
              <a:spcBef>
                <a:spcPts val="600"/>
              </a:spcBef>
              <a:buNone/>
              <a:defRPr sz="1600">
                <a:solidFill>
                  <a:schemeClr val="bg1"/>
                </a:solidFill>
              </a:defRPr>
            </a:lvl3pPr>
            <a:lvl4pPr marL="0" indent="0">
              <a:lnSpc>
                <a:spcPct val="90000"/>
              </a:lnSpc>
              <a:spcBef>
                <a:spcPts val="600"/>
              </a:spcBef>
              <a:buNone/>
              <a:defRPr sz="1600">
                <a:solidFill>
                  <a:schemeClr val="bg1"/>
                </a:solidFill>
              </a:defRPr>
            </a:lvl4pPr>
            <a:lvl5pPr marL="0" indent="0">
              <a:lnSpc>
                <a:spcPct val="90000"/>
              </a:lnSpc>
              <a:spcBef>
                <a:spcPts val="600"/>
              </a:spcBef>
              <a:buNone/>
              <a:defRPr sz="1600">
                <a:solidFill>
                  <a:schemeClr val="bg1"/>
                </a:solidFill>
              </a:defRPr>
            </a:lvl5pPr>
            <a:lvl6pPr marL="0" indent="0">
              <a:lnSpc>
                <a:spcPct val="90000"/>
              </a:lnSpc>
              <a:spcBef>
                <a:spcPts val="600"/>
              </a:spcBef>
              <a:buNone/>
              <a:defRPr sz="1600">
                <a:solidFill>
                  <a:schemeClr val="bg1"/>
                </a:solidFill>
              </a:defRPr>
            </a:lvl6pPr>
            <a:lvl7pPr marL="0" indent="0">
              <a:lnSpc>
                <a:spcPct val="90000"/>
              </a:lnSpc>
              <a:spcBef>
                <a:spcPts val="600"/>
              </a:spcBef>
              <a:buNone/>
              <a:defRPr sz="1600">
                <a:solidFill>
                  <a:schemeClr val="bg1"/>
                </a:solidFill>
              </a:defRPr>
            </a:lvl7pPr>
            <a:lvl8pPr marL="0" indent="0">
              <a:lnSpc>
                <a:spcPct val="90000"/>
              </a:lnSpc>
              <a:spcBef>
                <a:spcPts val="600"/>
              </a:spcBef>
              <a:buNone/>
              <a:defRPr sz="1600">
                <a:solidFill>
                  <a:schemeClr val="bg1"/>
                </a:solidFill>
              </a:defRPr>
            </a:lvl8pPr>
          </a:lstStyle>
          <a:p>
            <a:pPr lvl="0"/>
            <a:r>
              <a:rPr lang="en-US" dirty="0" smtClean="0"/>
              <a:t>Click to add presenter’s name </a:t>
            </a:r>
          </a:p>
        </p:txBody>
      </p:sp>
      <p:sp>
        <p:nvSpPr>
          <p:cNvPr id="9" name="Text Placeholder 4"/>
          <p:cNvSpPr>
            <a:spLocks noGrp="1"/>
          </p:cNvSpPr>
          <p:nvPr>
            <p:ph type="body" sz="quarter" idx="11" hasCustomPrompt="1"/>
          </p:nvPr>
        </p:nvSpPr>
        <p:spPr>
          <a:xfrm>
            <a:off x="457200" y="6081068"/>
            <a:ext cx="2743200" cy="228600"/>
          </a:xfrm>
        </p:spPr>
        <p:txBody>
          <a:bodyPr/>
          <a:lstStyle>
            <a:lvl1pPr marL="0" indent="0">
              <a:lnSpc>
                <a:spcPct val="90000"/>
              </a:lnSpc>
              <a:spcBef>
                <a:spcPts val="0"/>
              </a:spcBef>
              <a:buNone/>
              <a:defRPr sz="1600">
                <a:solidFill>
                  <a:schemeClr val="bg1"/>
                </a:solidFill>
              </a:defRPr>
            </a:lvl1pPr>
            <a:lvl2pPr marL="0" indent="0">
              <a:lnSpc>
                <a:spcPct val="90000"/>
              </a:lnSpc>
              <a:spcBef>
                <a:spcPts val="600"/>
              </a:spcBef>
              <a:buNone/>
              <a:defRPr sz="1600">
                <a:solidFill>
                  <a:schemeClr val="bg1"/>
                </a:solidFill>
              </a:defRPr>
            </a:lvl2pPr>
            <a:lvl3pPr marL="0" indent="0">
              <a:lnSpc>
                <a:spcPct val="90000"/>
              </a:lnSpc>
              <a:spcBef>
                <a:spcPts val="600"/>
              </a:spcBef>
              <a:buNone/>
              <a:defRPr sz="1600">
                <a:solidFill>
                  <a:schemeClr val="bg1"/>
                </a:solidFill>
              </a:defRPr>
            </a:lvl3pPr>
            <a:lvl4pPr marL="0" indent="0">
              <a:lnSpc>
                <a:spcPct val="90000"/>
              </a:lnSpc>
              <a:spcBef>
                <a:spcPts val="600"/>
              </a:spcBef>
              <a:buNone/>
              <a:defRPr sz="1600">
                <a:solidFill>
                  <a:schemeClr val="bg1"/>
                </a:solidFill>
              </a:defRPr>
            </a:lvl4pPr>
            <a:lvl5pPr marL="0" indent="0">
              <a:lnSpc>
                <a:spcPct val="90000"/>
              </a:lnSpc>
              <a:spcBef>
                <a:spcPts val="600"/>
              </a:spcBef>
              <a:buNone/>
              <a:defRPr sz="1600">
                <a:solidFill>
                  <a:schemeClr val="bg1"/>
                </a:solidFill>
              </a:defRPr>
            </a:lvl5pPr>
            <a:lvl6pPr marL="0" indent="0">
              <a:lnSpc>
                <a:spcPct val="90000"/>
              </a:lnSpc>
              <a:spcBef>
                <a:spcPts val="600"/>
              </a:spcBef>
              <a:buNone/>
              <a:defRPr sz="1600">
                <a:solidFill>
                  <a:schemeClr val="bg1"/>
                </a:solidFill>
              </a:defRPr>
            </a:lvl6pPr>
            <a:lvl7pPr marL="0" indent="0">
              <a:lnSpc>
                <a:spcPct val="90000"/>
              </a:lnSpc>
              <a:spcBef>
                <a:spcPts val="600"/>
              </a:spcBef>
              <a:buNone/>
              <a:defRPr sz="1600">
                <a:solidFill>
                  <a:schemeClr val="bg1"/>
                </a:solidFill>
              </a:defRPr>
            </a:lvl7pPr>
            <a:lvl8pPr marL="0" indent="0">
              <a:lnSpc>
                <a:spcPct val="90000"/>
              </a:lnSpc>
              <a:spcBef>
                <a:spcPts val="600"/>
              </a:spcBef>
              <a:buNone/>
              <a:defRPr sz="1600">
                <a:solidFill>
                  <a:schemeClr val="bg1"/>
                </a:solidFill>
              </a:defRPr>
            </a:lvl8pPr>
          </a:lstStyle>
          <a:p>
            <a:pPr lvl="0"/>
            <a:r>
              <a:rPr lang="en-US" dirty="0" smtClean="0"/>
              <a:t>Click to add date</a:t>
            </a:r>
          </a:p>
        </p:txBody>
      </p:sp>
      <p:grpSp>
        <p:nvGrpSpPr>
          <p:cNvPr id="11" name="Group 10"/>
          <p:cNvGrpSpPr/>
          <p:nvPr/>
        </p:nvGrpSpPr>
        <p:grpSpPr>
          <a:xfrm>
            <a:off x="7312819" y="6074829"/>
            <a:ext cx="1373087" cy="216433"/>
            <a:chOff x="-84138" y="5622925"/>
            <a:chExt cx="4330701" cy="682626"/>
          </a:xfrm>
          <a:solidFill>
            <a:srgbClr val="FFFFFF"/>
          </a:solidFill>
        </p:grpSpPr>
        <p:sp>
          <p:nvSpPr>
            <p:cNvPr id="12"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4"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5"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6"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7"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8"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
        <p:nvSpPr>
          <p:cNvPr id="4" name="TextBox 3"/>
          <p:cNvSpPr txBox="1"/>
          <p:nvPr/>
        </p:nvSpPr>
        <p:spPr>
          <a:xfrm>
            <a:off x="6934200" y="6505956"/>
            <a:ext cx="1751706" cy="199644"/>
          </a:xfrm>
          <a:prstGeom prst="rect">
            <a:avLst/>
          </a:prstGeom>
          <a:noFill/>
        </p:spPr>
        <p:txBody>
          <a:bodyPr wrap="square" lIns="0" tIns="0" rIns="0" bIns="0" rtlCol="0">
            <a:noAutofit/>
          </a:bodyPr>
          <a:lstStyle/>
          <a:p>
            <a:pPr algn="r">
              <a:lnSpc>
                <a:spcPct val="90000"/>
              </a:lnSpc>
            </a:pPr>
            <a:r>
              <a:rPr lang="en-US" sz="700" dirty="0" smtClean="0">
                <a:solidFill>
                  <a:prstClr val="white"/>
                </a:solidFill>
                <a:latin typeface="Arial"/>
              </a:rPr>
              <a:t>© 2014 VMware Inc. All rights reserved.</a:t>
            </a:r>
          </a:p>
        </p:txBody>
      </p:sp>
    </p:spTree>
    <p:extLst>
      <p:ext uri="{BB962C8B-B14F-4D97-AF65-F5344CB8AC3E}">
        <p14:creationId xmlns:p14="http://schemas.microsoft.com/office/powerpoint/2010/main" val="362861880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457200" y="330200"/>
            <a:ext cx="8229600" cy="812800"/>
          </a:xfrm>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5" name="Footer Placeholder 4"/>
          <p:cNvSpPr>
            <a:spLocks noGrp="1"/>
          </p:cNvSpPr>
          <p:nvPr>
            <p:ph type="ftr" sz="quarter" idx="11"/>
          </p:nvPr>
        </p:nvSpPr>
        <p:spPr/>
        <p:txBody>
          <a:bodyPr/>
          <a:lstStyle/>
          <a:p>
            <a:endParaRPr lang="en-US">
              <a:solidFill>
                <a:srgbClr val="717074">
                  <a:tint val="75000"/>
                </a:srgbClr>
              </a:solidFill>
              <a:latin typeface="Arial"/>
            </a:endParaRPr>
          </a:p>
        </p:txBody>
      </p:sp>
      <p:sp>
        <p:nvSpPr>
          <p:cNvPr id="6" name="Slide Number Placeholder 5"/>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38438790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bwMode="ltGray">
          <a:xfrm>
            <a:off x="4274108" y="0"/>
            <a:ext cx="4869892" cy="6858000"/>
          </a:xfrm>
          <a:prstGeom prst="rect">
            <a:avLst/>
          </a:prstGeom>
        </p:spPr>
      </p:pic>
      <p:sp>
        <p:nvSpPr>
          <p:cNvPr id="2" name="Title 1"/>
          <p:cNvSpPr>
            <a:spLocks noGrp="1"/>
          </p:cNvSpPr>
          <p:nvPr>
            <p:ph type="title"/>
          </p:nvPr>
        </p:nvSpPr>
        <p:spPr>
          <a:xfrm>
            <a:off x="461167" y="1676400"/>
            <a:ext cx="5486400" cy="1524000"/>
          </a:xfrm>
        </p:spPr>
        <p:txBody>
          <a:bodyPr anchor="b"/>
          <a:lstStyle>
            <a:lvl1pPr algn="l">
              <a:defRPr sz="36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457198" y="3276600"/>
            <a:ext cx="5486400" cy="609600"/>
          </a:xfrm>
        </p:spPr>
        <p:txBody>
          <a:bodyPr anchor="t"/>
          <a:lstStyle>
            <a:lvl1pPr marL="0" indent="0">
              <a:spcBef>
                <a:spcPts val="0"/>
              </a:spcBef>
              <a:buNone/>
              <a:defRPr sz="2000">
                <a:solidFill>
                  <a:schemeClr val="tx1"/>
                </a:solidFill>
              </a:defRPr>
            </a:lvl1pPr>
            <a:lvl2pPr marL="0" indent="0">
              <a:buNone/>
              <a:defRPr sz="2000">
                <a:solidFill>
                  <a:schemeClr val="accent4"/>
                </a:solidFill>
              </a:defRPr>
            </a:lvl2pPr>
            <a:lvl3pPr marL="0" indent="0">
              <a:buNone/>
              <a:defRPr sz="2000">
                <a:solidFill>
                  <a:schemeClr val="accent4"/>
                </a:solidFill>
              </a:defRPr>
            </a:lvl3pPr>
            <a:lvl4pPr marL="0" indent="0">
              <a:buNone/>
              <a:defRPr sz="2000">
                <a:solidFill>
                  <a:schemeClr val="accent4"/>
                </a:solidFill>
              </a:defRPr>
            </a:lvl4pPr>
            <a:lvl5pPr marL="0" indent="0">
              <a:buNone/>
              <a:defRPr sz="2000">
                <a:solidFill>
                  <a:schemeClr val="accent4"/>
                </a:solidFill>
              </a:defRPr>
            </a:lvl5pPr>
            <a:lvl6pPr marL="0" indent="0">
              <a:buNone/>
              <a:defRPr sz="2000">
                <a:solidFill>
                  <a:schemeClr val="accent4"/>
                </a:solidFill>
              </a:defRPr>
            </a:lvl6pPr>
            <a:lvl7pPr marL="0" indent="0">
              <a:buNone/>
              <a:defRPr sz="2000">
                <a:solidFill>
                  <a:schemeClr val="accent4"/>
                </a:solidFill>
              </a:defRPr>
            </a:lvl7pPr>
            <a:lvl8pPr marL="0" indent="0">
              <a:buNone/>
              <a:defRPr sz="2000">
                <a:solidFill>
                  <a:schemeClr val="accent4"/>
                </a:solidFill>
              </a:defRPr>
            </a:lvl8pPr>
            <a:lvl9pPr marL="0" indent="0">
              <a:buNone/>
              <a:defRPr sz="2000">
                <a:solidFill>
                  <a:schemeClr val="accent4"/>
                </a:solidFill>
              </a:defRPr>
            </a:lvl9pPr>
          </a:lstStyle>
          <a:p>
            <a:pPr lvl="0"/>
            <a:r>
              <a:rPr lang="en-US" smtClean="0"/>
              <a:t>Click to edit Master text styles</a:t>
            </a:r>
          </a:p>
        </p:txBody>
      </p:sp>
      <p:grpSp>
        <p:nvGrpSpPr>
          <p:cNvPr id="6" name="Group 5"/>
          <p:cNvGrpSpPr/>
          <p:nvPr userDrawn="1"/>
        </p:nvGrpSpPr>
        <p:grpSpPr>
          <a:xfrm>
            <a:off x="448524" y="6446044"/>
            <a:ext cx="1099793" cy="173355"/>
            <a:chOff x="-84138" y="5622925"/>
            <a:chExt cx="4330701" cy="682626"/>
          </a:xfrm>
        </p:grpSpPr>
        <p:sp>
          <p:nvSpPr>
            <p:cNvPr id="9" name="Freeform 6"/>
            <p:cNvSpPr>
              <a:spLocks/>
            </p:cNvSpPr>
            <p:nvPr userDrawn="1"/>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userDrawn="1"/>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noEditPoints="1"/>
            </p:cNvSpPr>
            <p:nvPr userDrawn="1"/>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noEditPoints="1"/>
            </p:cNvSpPr>
            <p:nvPr userDrawn="1"/>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noEditPoints="1"/>
            </p:cNvSpPr>
            <p:nvPr userDrawn="1"/>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noEditPoints="1"/>
            </p:cNvSpPr>
            <p:nvPr userDrawn="1"/>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8919657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a:xfrm>
            <a:off x="457200" y="1676400"/>
            <a:ext cx="8229600" cy="4343400"/>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5" name="Footer Placeholder 4"/>
          <p:cNvSpPr>
            <a:spLocks noGrp="1"/>
          </p:cNvSpPr>
          <p:nvPr>
            <p:ph type="ftr" sz="quarter" idx="11"/>
          </p:nvPr>
        </p:nvSpPr>
        <p:spPr/>
        <p:txBody>
          <a:bodyPr/>
          <a:lstStyle/>
          <a:p>
            <a:endParaRPr lang="en-US">
              <a:solidFill>
                <a:srgbClr val="717074">
                  <a:tint val="75000"/>
                </a:srgbClr>
              </a:solidFill>
              <a:latin typeface="Arial"/>
            </a:endParaRPr>
          </a:p>
        </p:txBody>
      </p:sp>
      <p:sp>
        <p:nvSpPr>
          <p:cNvPr id="6" name="Slide Number Placeholder 5"/>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
        <p:nvSpPr>
          <p:cNvPr id="9" name="Text Placeholder 8"/>
          <p:cNvSpPr>
            <a:spLocks noGrp="1"/>
          </p:cNvSpPr>
          <p:nvPr>
            <p:ph type="body" sz="quarter" idx="13" hasCustomPrompt="1"/>
          </p:nvPr>
        </p:nvSpPr>
        <p:spPr>
          <a:xfrm>
            <a:off x="457200" y="1206500"/>
            <a:ext cx="8229600" cy="304800"/>
          </a:xfrm>
        </p:spPr>
        <p:txBody>
          <a:bodyPr/>
          <a:lstStyle>
            <a:lvl1pPr marL="0" indent="0">
              <a:lnSpc>
                <a:spcPct val="90000"/>
              </a:lnSpc>
              <a:spcBef>
                <a:spcPts val="0"/>
              </a:spcBef>
              <a:buNone/>
              <a:defRPr sz="1800">
                <a:solidFill>
                  <a:schemeClr val="tx1"/>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rPr lang="en-US" dirty="0" smtClean="0"/>
              <a:t>Click to add subtitle</a:t>
            </a:r>
          </a:p>
        </p:txBody>
      </p:sp>
    </p:spTree>
    <p:extLst>
      <p:ext uri="{BB962C8B-B14F-4D97-AF65-F5344CB8AC3E}">
        <p14:creationId xmlns:p14="http://schemas.microsoft.com/office/powerpoint/2010/main" val="325845758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bwMode="ltGray">
          <a:xfrm>
            <a:off x="4274108" y="0"/>
            <a:ext cx="4869892" cy="6858000"/>
          </a:xfrm>
          <a:prstGeom prst="rect">
            <a:avLst/>
          </a:prstGeom>
        </p:spPr>
      </p:pic>
      <p:sp>
        <p:nvSpPr>
          <p:cNvPr id="2" name="Title 1"/>
          <p:cNvSpPr>
            <a:spLocks noGrp="1"/>
          </p:cNvSpPr>
          <p:nvPr>
            <p:ph type="title"/>
          </p:nvPr>
        </p:nvSpPr>
        <p:spPr>
          <a:xfrm>
            <a:off x="461167" y="1676400"/>
            <a:ext cx="5486400" cy="1524000"/>
          </a:xfrm>
        </p:spPr>
        <p:txBody>
          <a:bodyPr anchor="b"/>
          <a:lstStyle>
            <a:lvl1pPr algn="l">
              <a:defRPr sz="3600" b="1" cap="none" baseline="0"/>
            </a:lvl1pPr>
          </a:lstStyle>
          <a:p>
            <a:r>
              <a:rPr lang="en-US" altLang="zh-TW" smtClean="0"/>
              <a:t>Click to edit Master title style</a:t>
            </a:r>
            <a:endParaRPr lang="en-US"/>
          </a:p>
        </p:txBody>
      </p:sp>
      <p:sp>
        <p:nvSpPr>
          <p:cNvPr id="3" name="Text Placeholder 2"/>
          <p:cNvSpPr>
            <a:spLocks noGrp="1"/>
          </p:cNvSpPr>
          <p:nvPr>
            <p:ph type="body" idx="1"/>
          </p:nvPr>
        </p:nvSpPr>
        <p:spPr>
          <a:xfrm>
            <a:off x="457198" y="3276600"/>
            <a:ext cx="5486400" cy="609600"/>
          </a:xfrm>
        </p:spPr>
        <p:txBody>
          <a:bodyPr anchor="t"/>
          <a:lstStyle>
            <a:lvl1pPr marL="0" indent="0">
              <a:spcBef>
                <a:spcPts val="0"/>
              </a:spcBef>
              <a:buNone/>
              <a:defRPr sz="2000">
                <a:solidFill>
                  <a:schemeClr val="tx1"/>
                </a:solidFill>
              </a:defRPr>
            </a:lvl1pPr>
            <a:lvl2pPr marL="0" indent="0">
              <a:buNone/>
              <a:defRPr sz="2000">
                <a:solidFill>
                  <a:schemeClr val="accent4"/>
                </a:solidFill>
              </a:defRPr>
            </a:lvl2pPr>
            <a:lvl3pPr marL="0" indent="0">
              <a:buNone/>
              <a:defRPr sz="2000">
                <a:solidFill>
                  <a:schemeClr val="accent4"/>
                </a:solidFill>
              </a:defRPr>
            </a:lvl3pPr>
            <a:lvl4pPr marL="0" indent="0">
              <a:buNone/>
              <a:defRPr sz="2000">
                <a:solidFill>
                  <a:schemeClr val="accent4"/>
                </a:solidFill>
              </a:defRPr>
            </a:lvl4pPr>
            <a:lvl5pPr marL="0" indent="0">
              <a:buNone/>
              <a:defRPr sz="2000">
                <a:solidFill>
                  <a:schemeClr val="accent4"/>
                </a:solidFill>
              </a:defRPr>
            </a:lvl5pPr>
            <a:lvl6pPr marL="0" indent="0">
              <a:buNone/>
              <a:defRPr sz="2000">
                <a:solidFill>
                  <a:schemeClr val="accent4"/>
                </a:solidFill>
              </a:defRPr>
            </a:lvl6pPr>
            <a:lvl7pPr marL="0" indent="0">
              <a:buNone/>
              <a:defRPr sz="2000">
                <a:solidFill>
                  <a:schemeClr val="accent4"/>
                </a:solidFill>
              </a:defRPr>
            </a:lvl7pPr>
            <a:lvl8pPr marL="0" indent="0">
              <a:buNone/>
              <a:defRPr sz="2000">
                <a:solidFill>
                  <a:schemeClr val="accent4"/>
                </a:solidFill>
              </a:defRPr>
            </a:lvl8pPr>
            <a:lvl9pPr marL="0" indent="0">
              <a:buNone/>
              <a:defRPr sz="2000">
                <a:solidFill>
                  <a:schemeClr val="accent4"/>
                </a:solidFill>
              </a:defRPr>
            </a:lvl9pPr>
          </a:lstStyle>
          <a:p>
            <a:pPr lvl="0"/>
            <a:r>
              <a:rPr lang="en-US" altLang="zh-TW" smtClean="0"/>
              <a:t>Click to edit Master text styles</a:t>
            </a:r>
          </a:p>
        </p:txBody>
      </p:sp>
      <p:grpSp>
        <p:nvGrpSpPr>
          <p:cNvPr id="6" name="Group 5"/>
          <p:cNvGrpSpPr/>
          <p:nvPr/>
        </p:nvGrpSpPr>
        <p:grpSpPr>
          <a:xfrm>
            <a:off x="448524" y="6446044"/>
            <a:ext cx="1099793" cy="173355"/>
            <a:chOff x="-84138" y="5622925"/>
            <a:chExt cx="4330701" cy="682626"/>
          </a:xfrm>
        </p:grpSpPr>
        <p:sp>
          <p:nvSpPr>
            <p:cNvPr id="9" name="Freeform 6"/>
            <p:cNvSpPr>
              <a:spLocks/>
            </p:cNvSpPr>
            <p:nvPr userDrawn="1"/>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7"/>
            <p:cNvSpPr>
              <a:spLocks/>
            </p:cNvSpPr>
            <p:nvPr userDrawn="1"/>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8"/>
            <p:cNvSpPr>
              <a:spLocks noEditPoints="1"/>
            </p:cNvSpPr>
            <p:nvPr userDrawn="1"/>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9"/>
            <p:cNvSpPr>
              <a:spLocks noEditPoints="1"/>
            </p:cNvSpPr>
            <p:nvPr userDrawn="1"/>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0"/>
            <p:cNvSpPr>
              <a:spLocks/>
            </p:cNvSpPr>
            <p:nvPr userDrawn="1"/>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4" name="Freeform 11"/>
            <p:cNvSpPr>
              <a:spLocks noEditPoints="1"/>
            </p:cNvSpPr>
            <p:nvPr userDrawn="1"/>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5" name="Freeform 12"/>
            <p:cNvSpPr>
              <a:spLocks noEditPoints="1"/>
            </p:cNvSpPr>
            <p:nvPr userDrawn="1"/>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Tree>
    <p:extLst>
      <p:ext uri="{BB962C8B-B14F-4D97-AF65-F5344CB8AC3E}">
        <p14:creationId xmlns:p14="http://schemas.microsoft.com/office/powerpoint/2010/main" val="364141647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4572000" cy="1524000"/>
          </a:xfrm>
        </p:spPr>
        <p:txBody>
          <a:bodyPr anchor="b"/>
          <a:lstStyle>
            <a:lvl1pPr algn="l">
              <a:defRPr sz="3600" b="1" cap="none" baseline="0"/>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3276600"/>
            <a:ext cx="4572000" cy="609600"/>
          </a:xfrm>
        </p:spPr>
        <p:txBody>
          <a:bodyPr anchor="t"/>
          <a:lstStyle>
            <a:lvl1pPr marL="0" indent="0">
              <a:spcBef>
                <a:spcPts val="0"/>
              </a:spcBef>
              <a:buNone/>
              <a:defRPr sz="2000">
                <a:solidFill>
                  <a:schemeClr val="tx1"/>
                </a:solidFill>
              </a:defRPr>
            </a:lvl1pPr>
            <a:lvl2pPr marL="0" indent="0">
              <a:buNone/>
              <a:defRPr sz="2000">
                <a:solidFill>
                  <a:schemeClr val="accent4"/>
                </a:solidFill>
              </a:defRPr>
            </a:lvl2pPr>
            <a:lvl3pPr marL="0" indent="0">
              <a:buNone/>
              <a:defRPr sz="2000">
                <a:solidFill>
                  <a:schemeClr val="accent4"/>
                </a:solidFill>
              </a:defRPr>
            </a:lvl3pPr>
            <a:lvl4pPr marL="0" indent="0">
              <a:buNone/>
              <a:defRPr sz="2000">
                <a:solidFill>
                  <a:schemeClr val="accent4"/>
                </a:solidFill>
              </a:defRPr>
            </a:lvl4pPr>
            <a:lvl5pPr marL="0" indent="0">
              <a:buNone/>
              <a:defRPr sz="2000">
                <a:solidFill>
                  <a:schemeClr val="accent4"/>
                </a:solidFill>
              </a:defRPr>
            </a:lvl5pPr>
            <a:lvl6pPr marL="0" indent="0">
              <a:buNone/>
              <a:defRPr sz="2000">
                <a:solidFill>
                  <a:schemeClr val="accent4"/>
                </a:solidFill>
              </a:defRPr>
            </a:lvl6pPr>
            <a:lvl7pPr marL="0" indent="0">
              <a:buNone/>
              <a:defRPr sz="2000">
                <a:solidFill>
                  <a:schemeClr val="accent4"/>
                </a:solidFill>
              </a:defRPr>
            </a:lvl7pPr>
            <a:lvl8pPr marL="0" indent="0">
              <a:buNone/>
              <a:defRPr sz="2000">
                <a:solidFill>
                  <a:schemeClr val="accent4"/>
                </a:solidFill>
              </a:defRPr>
            </a:lvl8pPr>
            <a:lvl9pPr marL="0" indent="0">
              <a:buNone/>
              <a:defRPr sz="2000">
                <a:solidFill>
                  <a:schemeClr val="accent4"/>
                </a:solidFill>
              </a:defRPr>
            </a:lvl9pPr>
          </a:lstStyle>
          <a:p>
            <a:pPr lvl="0"/>
            <a:r>
              <a:rPr lang="en-US" altLang="zh-TW" smtClean="0"/>
              <a:t>Click to edit Master text styles</a:t>
            </a:r>
          </a:p>
        </p:txBody>
      </p:sp>
      <p:grpSp>
        <p:nvGrpSpPr>
          <p:cNvPr id="5" name="Group 4"/>
          <p:cNvGrpSpPr/>
          <p:nvPr/>
        </p:nvGrpSpPr>
        <p:grpSpPr>
          <a:xfrm>
            <a:off x="448524" y="6446044"/>
            <a:ext cx="1099793" cy="173355"/>
            <a:chOff x="-84138" y="5622925"/>
            <a:chExt cx="4330701" cy="682626"/>
          </a:xfrm>
        </p:grpSpPr>
        <p:sp>
          <p:nvSpPr>
            <p:cNvPr id="6" name="Freeform 6"/>
            <p:cNvSpPr>
              <a:spLocks/>
            </p:cNvSpPr>
            <p:nvPr userDrawn="1"/>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7" name="Freeform 7"/>
            <p:cNvSpPr>
              <a:spLocks/>
            </p:cNvSpPr>
            <p:nvPr userDrawn="1"/>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9" name="Freeform 8"/>
            <p:cNvSpPr>
              <a:spLocks noEditPoints="1"/>
            </p:cNvSpPr>
            <p:nvPr userDrawn="1"/>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9"/>
            <p:cNvSpPr>
              <a:spLocks noEditPoints="1"/>
            </p:cNvSpPr>
            <p:nvPr userDrawn="1"/>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10"/>
            <p:cNvSpPr>
              <a:spLocks/>
            </p:cNvSpPr>
            <p:nvPr userDrawn="1"/>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11"/>
            <p:cNvSpPr>
              <a:spLocks noEditPoints="1"/>
            </p:cNvSpPr>
            <p:nvPr userDrawn="1"/>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2"/>
            <p:cNvSpPr>
              <a:spLocks noEditPoints="1"/>
            </p:cNvSpPr>
            <p:nvPr userDrawn="1"/>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Tree>
    <p:extLst>
      <p:ext uri="{BB962C8B-B14F-4D97-AF65-F5344CB8AC3E}">
        <p14:creationId xmlns:p14="http://schemas.microsoft.com/office/powerpoint/2010/main" val="292304402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Quo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685798" y="2593231"/>
            <a:ext cx="3609977" cy="533400"/>
          </a:xfrm>
        </p:spPr>
        <p:txBody>
          <a:bodyPr anchor="t"/>
          <a:lstStyle>
            <a:lvl1pPr marL="0" indent="0">
              <a:spcBef>
                <a:spcPts val="0"/>
              </a:spcBef>
              <a:buNone/>
              <a:defRPr sz="1600">
                <a:solidFill>
                  <a:schemeClr val="accent1"/>
                </a:solidFill>
              </a:defRPr>
            </a:lvl1pPr>
            <a:lvl2pPr marL="0" indent="0">
              <a:spcBef>
                <a:spcPts val="0"/>
              </a:spcBef>
              <a:buNone/>
              <a:defRPr sz="1600">
                <a:solidFill>
                  <a:schemeClr val="accent1"/>
                </a:solidFill>
              </a:defRPr>
            </a:lvl2pPr>
            <a:lvl3pPr marL="0" indent="0">
              <a:spcBef>
                <a:spcPts val="0"/>
              </a:spcBef>
              <a:buNone/>
              <a:defRPr sz="1600">
                <a:solidFill>
                  <a:schemeClr val="accent1"/>
                </a:solidFill>
              </a:defRPr>
            </a:lvl3pPr>
            <a:lvl4pPr marL="0" indent="0">
              <a:spcBef>
                <a:spcPts val="0"/>
              </a:spcBef>
              <a:buNone/>
              <a:defRPr sz="1600">
                <a:solidFill>
                  <a:schemeClr val="accent1"/>
                </a:solidFill>
              </a:defRPr>
            </a:lvl4pPr>
            <a:lvl5pPr marL="0" indent="0">
              <a:spcBef>
                <a:spcPts val="0"/>
              </a:spcBef>
              <a:buNone/>
              <a:defRPr sz="1600">
                <a:solidFill>
                  <a:schemeClr val="accent1"/>
                </a:solidFill>
              </a:defRPr>
            </a:lvl5pPr>
            <a:lvl6pPr marL="0" indent="0">
              <a:spcBef>
                <a:spcPts val="0"/>
              </a:spcBef>
              <a:buNone/>
              <a:defRPr sz="1600">
                <a:solidFill>
                  <a:schemeClr val="accent1"/>
                </a:solidFill>
              </a:defRPr>
            </a:lvl6pPr>
            <a:lvl7pPr marL="0" indent="0">
              <a:spcBef>
                <a:spcPts val="0"/>
              </a:spcBef>
              <a:buNone/>
              <a:defRPr sz="1600">
                <a:solidFill>
                  <a:schemeClr val="accent1"/>
                </a:solidFill>
              </a:defRPr>
            </a:lvl7pPr>
            <a:lvl8pPr marL="0" indent="0">
              <a:spcBef>
                <a:spcPts val="0"/>
              </a:spcBef>
              <a:buNone/>
              <a:defRPr sz="1600">
                <a:solidFill>
                  <a:schemeClr val="accent1"/>
                </a:solidFill>
              </a:defRPr>
            </a:lvl8pPr>
            <a:lvl9pPr marL="0" indent="0">
              <a:spcBef>
                <a:spcPts val="0"/>
              </a:spcBef>
              <a:buNone/>
              <a:defRPr sz="1600">
                <a:solidFill>
                  <a:schemeClr val="accent1"/>
                </a:solidFill>
              </a:defRPr>
            </a:lvl9pPr>
          </a:lstStyle>
          <a:p>
            <a:pPr lvl="0"/>
            <a:r>
              <a:rPr lang="en-US" dirty="0" smtClean="0"/>
              <a:t>Click to add Name, Title, Company</a:t>
            </a:r>
          </a:p>
        </p:txBody>
      </p:sp>
      <p:sp>
        <p:nvSpPr>
          <p:cNvPr id="5" name="Text Placeholder 4"/>
          <p:cNvSpPr>
            <a:spLocks noGrp="1"/>
          </p:cNvSpPr>
          <p:nvPr>
            <p:ph type="body" sz="quarter" idx="11"/>
          </p:nvPr>
        </p:nvSpPr>
        <p:spPr>
          <a:xfrm>
            <a:off x="632460" y="457200"/>
            <a:ext cx="3657600" cy="2011680"/>
          </a:xfrm>
        </p:spPr>
        <p:txBody>
          <a:bodyPr/>
          <a:lstStyle>
            <a:lvl1pPr marL="58738" indent="-55563">
              <a:lnSpc>
                <a:spcPct val="100000"/>
              </a:lnSpc>
              <a:spcBef>
                <a:spcPts val="0"/>
              </a:spcBef>
              <a:buNone/>
              <a:defRPr sz="2200">
                <a:solidFill>
                  <a:schemeClr val="accent3">
                    <a:lumMod val="50000"/>
                  </a:schemeClr>
                </a:solidFill>
              </a:defRPr>
            </a:lvl1pPr>
            <a:lvl2pPr marL="3175" indent="0">
              <a:lnSpc>
                <a:spcPct val="100000"/>
              </a:lnSpc>
              <a:spcBef>
                <a:spcPts val="0"/>
              </a:spcBef>
              <a:buNone/>
              <a:defRPr sz="2200">
                <a:solidFill>
                  <a:schemeClr val="accent1">
                    <a:lumMod val="50000"/>
                  </a:schemeClr>
                </a:solidFill>
              </a:defRPr>
            </a:lvl2pPr>
            <a:lvl3pPr marL="3175" indent="0">
              <a:lnSpc>
                <a:spcPct val="100000"/>
              </a:lnSpc>
              <a:spcBef>
                <a:spcPts val="0"/>
              </a:spcBef>
              <a:buNone/>
              <a:defRPr sz="2200">
                <a:solidFill>
                  <a:schemeClr val="accent1">
                    <a:lumMod val="50000"/>
                  </a:schemeClr>
                </a:solidFill>
              </a:defRPr>
            </a:lvl3pPr>
            <a:lvl4pPr marL="3175" indent="0">
              <a:lnSpc>
                <a:spcPct val="100000"/>
              </a:lnSpc>
              <a:spcBef>
                <a:spcPts val="0"/>
              </a:spcBef>
              <a:buNone/>
              <a:defRPr sz="2200">
                <a:solidFill>
                  <a:schemeClr val="accent1">
                    <a:lumMod val="50000"/>
                  </a:schemeClr>
                </a:solidFill>
              </a:defRPr>
            </a:lvl4pPr>
            <a:lvl5pPr marL="3175" indent="0">
              <a:lnSpc>
                <a:spcPct val="100000"/>
              </a:lnSpc>
              <a:spcBef>
                <a:spcPts val="0"/>
              </a:spcBef>
              <a:buNone/>
              <a:defRPr sz="2200">
                <a:solidFill>
                  <a:schemeClr val="accent1">
                    <a:lumMod val="50000"/>
                  </a:schemeClr>
                </a:solidFill>
              </a:defRPr>
            </a:lvl5pPr>
            <a:lvl6pPr marL="3175" indent="0">
              <a:lnSpc>
                <a:spcPct val="100000"/>
              </a:lnSpc>
              <a:spcBef>
                <a:spcPts val="0"/>
              </a:spcBef>
              <a:buNone/>
              <a:defRPr sz="2200">
                <a:solidFill>
                  <a:schemeClr val="accent1">
                    <a:lumMod val="50000"/>
                  </a:schemeClr>
                </a:solidFill>
              </a:defRPr>
            </a:lvl6pPr>
            <a:lvl7pPr marL="3175" indent="0">
              <a:lnSpc>
                <a:spcPct val="100000"/>
              </a:lnSpc>
              <a:spcBef>
                <a:spcPts val="0"/>
              </a:spcBef>
              <a:buNone/>
              <a:defRPr sz="2200">
                <a:solidFill>
                  <a:schemeClr val="accent1">
                    <a:lumMod val="50000"/>
                  </a:schemeClr>
                </a:solidFill>
              </a:defRPr>
            </a:lvl7pPr>
            <a:lvl8pPr marL="3175" indent="0">
              <a:lnSpc>
                <a:spcPct val="100000"/>
              </a:lnSpc>
              <a:spcBef>
                <a:spcPts val="0"/>
              </a:spcBef>
              <a:buNone/>
              <a:defRPr sz="2200">
                <a:solidFill>
                  <a:schemeClr val="accent1">
                    <a:lumMod val="50000"/>
                  </a:schemeClr>
                </a:solidFill>
              </a:defRPr>
            </a:lvl8pPr>
            <a:lvl9pPr marL="3175" indent="0">
              <a:lnSpc>
                <a:spcPct val="100000"/>
              </a:lnSpc>
              <a:spcBef>
                <a:spcPts val="0"/>
              </a:spcBef>
              <a:buNone/>
              <a:defRPr sz="2200">
                <a:solidFill>
                  <a:schemeClr val="accent1">
                    <a:lumMod val="50000"/>
                  </a:schemeClr>
                </a:solidFill>
              </a:defRPr>
            </a:lvl9pPr>
          </a:lstStyle>
          <a:p>
            <a:pPr lvl="0"/>
            <a:r>
              <a:rPr lang="en-US" altLang="zh-TW" smtClean="0"/>
              <a:t>Click to edit Master text styles</a:t>
            </a:r>
          </a:p>
        </p:txBody>
      </p:sp>
      <p:grpSp>
        <p:nvGrpSpPr>
          <p:cNvPr id="6" name="Group 5"/>
          <p:cNvGrpSpPr/>
          <p:nvPr/>
        </p:nvGrpSpPr>
        <p:grpSpPr>
          <a:xfrm>
            <a:off x="448524" y="6446044"/>
            <a:ext cx="1099793" cy="173355"/>
            <a:chOff x="-84138" y="5622925"/>
            <a:chExt cx="4330701" cy="682626"/>
          </a:xfrm>
          <a:solidFill>
            <a:srgbClr val="FFFFFF"/>
          </a:solidFill>
        </p:grpSpPr>
        <p:sp>
          <p:nvSpPr>
            <p:cNvPr id="7"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8"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9"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4"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5"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Tree>
    <p:extLst>
      <p:ext uri="{BB962C8B-B14F-4D97-AF65-F5344CB8AC3E}">
        <p14:creationId xmlns:p14="http://schemas.microsoft.com/office/powerpoint/2010/main" val="143072007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Metric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92067" y="685800"/>
            <a:ext cx="3291840" cy="1676400"/>
          </a:xfrm>
        </p:spPr>
        <p:txBody>
          <a:bodyPr anchor="b"/>
          <a:lstStyle>
            <a:lvl1pPr marL="3175" indent="0">
              <a:spcBef>
                <a:spcPts val="0"/>
              </a:spcBef>
              <a:buNone/>
              <a:defRPr sz="11000">
                <a:solidFill>
                  <a:schemeClr val="accent3"/>
                </a:solidFill>
              </a:defRPr>
            </a:lvl1pPr>
            <a:lvl2pPr marL="3175" indent="0">
              <a:spcBef>
                <a:spcPts val="0"/>
              </a:spcBef>
              <a:buNone/>
              <a:defRPr sz="11000">
                <a:solidFill>
                  <a:schemeClr val="accent3"/>
                </a:solidFill>
              </a:defRPr>
            </a:lvl2pPr>
            <a:lvl3pPr marL="3175" indent="0">
              <a:spcBef>
                <a:spcPts val="0"/>
              </a:spcBef>
              <a:buNone/>
              <a:defRPr sz="11000">
                <a:solidFill>
                  <a:schemeClr val="accent3"/>
                </a:solidFill>
              </a:defRPr>
            </a:lvl3pPr>
            <a:lvl4pPr marL="3175" indent="0">
              <a:spcBef>
                <a:spcPts val="0"/>
              </a:spcBef>
              <a:buNone/>
              <a:defRPr sz="11000">
                <a:solidFill>
                  <a:schemeClr val="accent3"/>
                </a:solidFill>
              </a:defRPr>
            </a:lvl4pPr>
            <a:lvl5pPr marL="3175" indent="0">
              <a:spcBef>
                <a:spcPts val="0"/>
              </a:spcBef>
              <a:buNone/>
              <a:defRPr sz="11000">
                <a:solidFill>
                  <a:schemeClr val="accent3"/>
                </a:solidFill>
              </a:defRPr>
            </a:lvl5pPr>
            <a:lvl6pPr marL="3175" indent="0">
              <a:spcBef>
                <a:spcPts val="0"/>
              </a:spcBef>
              <a:buNone/>
              <a:defRPr sz="11000">
                <a:solidFill>
                  <a:schemeClr val="accent3"/>
                </a:solidFill>
              </a:defRPr>
            </a:lvl6pPr>
            <a:lvl7pPr marL="3175" indent="0">
              <a:spcBef>
                <a:spcPts val="0"/>
              </a:spcBef>
              <a:buNone/>
              <a:defRPr sz="11000">
                <a:solidFill>
                  <a:schemeClr val="accent3"/>
                </a:solidFill>
              </a:defRPr>
            </a:lvl7pPr>
            <a:lvl8pPr marL="3175" indent="0">
              <a:spcBef>
                <a:spcPts val="0"/>
              </a:spcBef>
              <a:buNone/>
              <a:defRPr sz="11000">
                <a:solidFill>
                  <a:schemeClr val="accent3"/>
                </a:solidFill>
              </a:defRPr>
            </a:lvl8pPr>
            <a:lvl9pPr marL="3175" indent="0">
              <a:spcBef>
                <a:spcPts val="0"/>
              </a:spcBef>
              <a:buNone/>
              <a:defRPr sz="11000">
                <a:solidFill>
                  <a:schemeClr val="accent3"/>
                </a:solidFill>
              </a:defRPr>
            </a:lvl9pPr>
          </a:lstStyle>
          <a:p>
            <a:pPr lvl="0"/>
            <a:r>
              <a:rPr lang="en-US" dirty="0" smtClean="0"/>
              <a:t>XX</a:t>
            </a:r>
          </a:p>
        </p:txBody>
      </p:sp>
      <p:sp>
        <p:nvSpPr>
          <p:cNvPr id="14" name="Text Placeholder 3"/>
          <p:cNvSpPr>
            <a:spLocks noGrp="1"/>
          </p:cNvSpPr>
          <p:nvPr>
            <p:ph type="body" sz="quarter" idx="11"/>
          </p:nvPr>
        </p:nvSpPr>
        <p:spPr>
          <a:xfrm>
            <a:off x="992067" y="2362200"/>
            <a:ext cx="3291840" cy="1066800"/>
          </a:xfrm>
        </p:spPr>
        <p:txBody>
          <a:bodyPr/>
          <a:lstStyle>
            <a:lvl1pPr marL="3175" indent="0">
              <a:spcBef>
                <a:spcPts val="0"/>
              </a:spcBef>
              <a:buNone/>
              <a:defRPr sz="2400" cap="none" baseline="0">
                <a:solidFill>
                  <a:schemeClr val="accent3"/>
                </a:solidFill>
              </a:defRPr>
            </a:lvl1pPr>
            <a:lvl2pPr marL="3175" indent="0">
              <a:spcBef>
                <a:spcPts val="0"/>
              </a:spcBef>
              <a:buNone/>
              <a:defRPr sz="2000" cap="all" baseline="0">
                <a:solidFill>
                  <a:schemeClr val="accent3"/>
                </a:solidFill>
              </a:defRPr>
            </a:lvl2pPr>
            <a:lvl3pPr marL="3175" indent="0">
              <a:spcBef>
                <a:spcPts val="0"/>
              </a:spcBef>
              <a:buNone/>
              <a:defRPr sz="2000" cap="all" baseline="0">
                <a:solidFill>
                  <a:schemeClr val="accent3"/>
                </a:solidFill>
              </a:defRPr>
            </a:lvl3pPr>
            <a:lvl4pPr marL="3175" indent="0">
              <a:spcBef>
                <a:spcPts val="0"/>
              </a:spcBef>
              <a:buNone/>
              <a:defRPr sz="2000" cap="all" baseline="0">
                <a:solidFill>
                  <a:schemeClr val="accent3"/>
                </a:solidFill>
              </a:defRPr>
            </a:lvl4pPr>
            <a:lvl5pPr marL="3175" indent="0">
              <a:spcBef>
                <a:spcPts val="0"/>
              </a:spcBef>
              <a:buNone/>
              <a:defRPr sz="2000" cap="all" baseline="0">
                <a:solidFill>
                  <a:schemeClr val="accent3"/>
                </a:solidFill>
              </a:defRPr>
            </a:lvl5pPr>
            <a:lvl6pPr marL="3175" indent="0">
              <a:spcBef>
                <a:spcPts val="0"/>
              </a:spcBef>
              <a:buNone/>
              <a:defRPr sz="2000" cap="all" baseline="0">
                <a:solidFill>
                  <a:schemeClr val="accent3"/>
                </a:solidFill>
              </a:defRPr>
            </a:lvl6pPr>
            <a:lvl7pPr marL="3175" indent="0">
              <a:spcBef>
                <a:spcPts val="0"/>
              </a:spcBef>
              <a:buNone/>
              <a:defRPr sz="2000" cap="all" baseline="0">
                <a:solidFill>
                  <a:schemeClr val="accent3"/>
                </a:solidFill>
              </a:defRPr>
            </a:lvl7pPr>
            <a:lvl8pPr marL="3175" indent="0">
              <a:spcBef>
                <a:spcPts val="0"/>
              </a:spcBef>
              <a:buNone/>
              <a:defRPr sz="2000" cap="all" baseline="0">
                <a:solidFill>
                  <a:schemeClr val="accent3"/>
                </a:solidFill>
              </a:defRPr>
            </a:lvl8pPr>
            <a:lvl9pPr marL="3175" indent="0">
              <a:spcBef>
                <a:spcPts val="0"/>
              </a:spcBef>
              <a:buNone/>
              <a:defRPr sz="2000" cap="all" baseline="0">
                <a:solidFill>
                  <a:schemeClr val="accent3"/>
                </a:solidFill>
              </a:defRPr>
            </a:lvl9pPr>
          </a:lstStyle>
          <a:p>
            <a:pPr lvl="0"/>
            <a:r>
              <a:rPr lang="en-US" altLang="zh-TW" smtClean="0"/>
              <a:t>Click to edit Master text styles</a:t>
            </a:r>
          </a:p>
        </p:txBody>
      </p:sp>
      <p:grpSp>
        <p:nvGrpSpPr>
          <p:cNvPr id="5" name="Group 4"/>
          <p:cNvGrpSpPr/>
          <p:nvPr/>
        </p:nvGrpSpPr>
        <p:grpSpPr>
          <a:xfrm>
            <a:off x="448524" y="6446044"/>
            <a:ext cx="1099793" cy="173355"/>
            <a:chOff x="-84138" y="5622925"/>
            <a:chExt cx="4330701" cy="682626"/>
          </a:xfrm>
        </p:grpSpPr>
        <p:sp>
          <p:nvSpPr>
            <p:cNvPr id="6"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7"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8"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Tree>
    <p:extLst>
      <p:ext uri="{BB962C8B-B14F-4D97-AF65-F5344CB8AC3E}">
        <p14:creationId xmlns:p14="http://schemas.microsoft.com/office/powerpoint/2010/main" val="346170920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Metric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029200" y="2209800"/>
            <a:ext cx="3291840" cy="1676400"/>
          </a:xfrm>
        </p:spPr>
        <p:txBody>
          <a:bodyPr anchor="b"/>
          <a:lstStyle>
            <a:lvl1pPr marL="3175" indent="0">
              <a:spcBef>
                <a:spcPts val="0"/>
              </a:spcBef>
              <a:buNone/>
              <a:defRPr sz="11000">
                <a:solidFill>
                  <a:schemeClr val="bg1"/>
                </a:solidFill>
              </a:defRPr>
            </a:lvl1pPr>
            <a:lvl2pPr marL="3175" indent="0">
              <a:spcBef>
                <a:spcPts val="0"/>
              </a:spcBef>
              <a:buNone/>
              <a:defRPr sz="11000">
                <a:solidFill>
                  <a:schemeClr val="bg1"/>
                </a:solidFill>
              </a:defRPr>
            </a:lvl2pPr>
            <a:lvl3pPr marL="3175" indent="0">
              <a:spcBef>
                <a:spcPts val="0"/>
              </a:spcBef>
              <a:buNone/>
              <a:defRPr sz="11000">
                <a:solidFill>
                  <a:schemeClr val="bg1"/>
                </a:solidFill>
              </a:defRPr>
            </a:lvl3pPr>
            <a:lvl4pPr marL="3175" indent="0">
              <a:spcBef>
                <a:spcPts val="0"/>
              </a:spcBef>
              <a:buNone/>
              <a:defRPr sz="11000">
                <a:solidFill>
                  <a:schemeClr val="bg1"/>
                </a:solidFill>
              </a:defRPr>
            </a:lvl4pPr>
            <a:lvl5pPr marL="3175" indent="0">
              <a:spcBef>
                <a:spcPts val="0"/>
              </a:spcBef>
              <a:buNone/>
              <a:defRPr sz="11000">
                <a:solidFill>
                  <a:schemeClr val="bg1"/>
                </a:solidFill>
              </a:defRPr>
            </a:lvl5pPr>
            <a:lvl6pPr marL="3175" indent="0">
              <a:spcBef>
                <a:spcPts val="0"/>
              </a:spcBef>
              <a:buNone/>
              <a:defRPr sz="11000">
                <a:solidFill>
                  <a:schemeClr val="bg1"/>
                </a:solidFill>
              </a:defRPr>
            </a:lvl6pPr>
            <a:lvl7pPr marL="3175" indent="0">
              <a:spcBef>
                <a:spcPts val="0"/>
              </a:spcBef>
              <a:buNone/>
              <a:defRPr sz="11000">
                <a:solidFill>
                  <a:schemeClr val="bg1"/>
                </a:solidFill>
              </a:defRPr>
            </a:lvl7pPr>
            <a:lvl8pPr marL="3175" indent="0">
              <a:spcBef>
                <a:spcPts val="0"/>
              </a:spcBef>
              <a:buNone/>
              <a:defRPr sz="11000">
                <a:solidFill>
                  <a:schemeClr val="bg1"/>
                </a:solidFill>
              </a:defRPr>
            </a:lvl8pPr>
            <a:lvl9pPr marL="3175" indent="0">
              <a:spcBef>
                <a:spcPts val="0"/>
              </a:spcBef>
              <a:buNone/>
              <a:defRPr sz="11000">
                <a:solidFill>
                  <a:schemeClr val="bg1"/>
                </a:solidFill>
              </a:defRPr>
            </a:lvl9pPr>
          </a:lstStyle>
          <a:p>
            <a:pPr lvl="0"/>
            <a:r>
              <a:rPr lang="en-US" dirty="0" smtClean="0"/>
              <a:t>XX</a:t>
            </a:r>
          </a:p>
        </p:txBody>
      </p:sp>
      <p:sp>
        <p:nvSpPr>
          <p:cNvPr id="14" name="Text Placeholder 3"/>
          <p:cNvSpPr>
            <a:spLocks noGrp="1"/>
          </p:cNvSpPr>
          <p:nvPr>
            <p:ph type="body" sz="quarter" idx="11"/>
          </p:nvPr>
        </p:nvSpPr>
        <p:spPr>
          <a:xfrm>
            <a:off x="5029200" y="3886200"/>
            <a:ext cx="3291840" cy="1066800"/>
          </a:xfrm>
        </p:spPr>
        <p:txBody>
          <a:bodyPr/>
          <a:lstStyle>
            <a:lvl1pPr marL="3175" indent="0">
              <a:spcBef>
                <a:spcPts val="0"/>
              </a:spcBef>
              <a:buNone/>
              <a:defRPr sz="2400" cap="none" baseline="0">
                <a:solidFill>
                  <a:schemeClr val="bg1"/>
                </a:solidFill>
              </a:defRPr>
            </a:lvl1pPr>
            <a:lvl2pPr marL="3175" indent="0">
              <a:spcBef>
                <a:spcPts val="0"/>
              </a:spcBef>
              <a:buNone/>
              <a:defRPr sz="2400" cap="none" baseline="0">
                <a:solidFill>
                  <a:schemeClr val="bg1"/>
                </a:solidFill>
              </a:defRPr>
            </a:lvl2pPr>
            <a:lvl3pPr marL="3175" indent="0">
              <a:spcBef>
                <a:spcPts val="0"/>
              </a:spcBef>
              <a:buNone/>
              <a:defRPr sz="2000" cap="all" baseline="0">
                <a:solidFill>
                  <a:schemeClr val="bg1"/>
                </a:solidFill>
              </a:defRPr>
            </a:lvl3pPr>
            <a:lvl4pPr marL="3175" indent="0">
              <a:spcBef>
                <a:spcPts val="0"/>
              </a:spcBef>
              <a:buNone/>
              <a:defRPr sz="2000" cap="all" baseline="0">
                <a:solidFill>
                  <a:schemeClr val="bg1"/>
                </a:solidFill>
              </a:defRPr>
            </a:lvl4pPr>
            <a:lvl5pPr marL="3175" indent="0">
              <a:spcBef>
                <a:spcPts val="0"/>
              </a:spcBef>
              <a:buNone/>
              <a:defRPr sz="2000" cap="all" baseline="0">
                <a:solidFill>
                  <a:schemeClr val="bg1"/>
                </a:solidFill>
              </a:defRPr>
            </a:lvl5pPr>
            <a:lvl6pPr marL="3175" indent="0">
              <a:spcBef>
                <a:spcPts val="0"/>
              </a:spcBef>
              <a:buNone/>
              <a:defRPr sz="2000" cap="all" baseline="0">
                <a:solidFill>
                  <a:schemeClr val="bg1"/>
                </a:solidFill>
              </a:defRPr>
            </a:lvl6pPr>
            <a:lvl7pPr marL="3175" indent="0">
              <a:spcBef>
                <a:spcPts val="0"/>
              </a:spcBef>
              <a:buNone/>
              <a:defRPr sz="2000" cap="all" baseline="0">
                <a:solidFill>
                  <a:schemeClr val="bg1"/>
                </a:solidFill>
              </a:defRPr>
            </a:lvl7pPr>
            <a:lvl8pPr marL="3175" indent="0">
              <a:spcBef>
                <a:spcPts val="0"/>
              </a:spcBef>
              <a:buNone/>
              <a:defRPr sz="2000" cap="all" baseline="0">
                <a:solidFill>
                  <a:schemeClr val="bg1"/>
                </a:solidFill>
              </a:defRPr>
            </a:lvl8pPr>
            <a:lvl9pPr marL="3175" indent="0">
              <a:spcBef>
                <a:spcPts val="0"/>
              </a:spcBef>
              <a:buNone/>
              <a:defRPr sz="2000" cap="all" baseline="0">
                <a:solidFill>
                  <a:schemeClr val="bg1"/>
                </a:solidFill>
              </a:defRPr>
            </a:lvl9pPr>
          </a:lstStyle>
          <a:p>
            <a:pPr lvl="0"/>
            <a:r>
              <a:rPr lang="en-US" altLang="zh-TW" smtClean="0"/>
              <a:t>Click to edit Master text styles</a:t>
            </a:r>
          </a:p>
          <a:p>
            <a:pPr lvl="1"/>
            <a:r>
              <a:rPr lang="en-US" altLang="zh-TW" smtClean="0"/>
              <a:t>Second level</a:t>
            </a:r>
          </a:p>
        </p:txBody>
      </p:sp>
      <p:grpSp>
        <p:nvGrpSpPr>
          <p:cNvPr id="5" name="Group 4"/>
          <p:cNvGrpSpPr/>
          <p:nvPr/>
        </p:nvGrpSpPr>
        <p:grpSpPr>
          <a:xfrm>
            <a:off x="448524" y="6446044"/>
            <a:ext cx="1099793" cy="173355"/>
            <a:chOff x="-84138" y="5622925"/>
            <a:chExt cx="4330701" cy="682626"/>
          </a:xfrm>
          <a:solidFill>
            <a:srgbClr val="FFFFFF"/>
          </a:solidFill>
        </p:grpSpPr>
        <p:sp>
          <p:nvSpPr>
            <p:cNvPr id="6"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8"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9"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Tree>
    <p:extLst>
      <p:ext uri="{BB962C8B-B14F-4D97-AF65-F5344CB8AC3E}">
        <p14:creationId xmlns:p14="http://schemas.microsoft.com/office/powerpoint/2010/main" val="360084408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Metric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1295401" y="4740499"/>
            <a:ext cx="3048000" cy="1415602"/>
          </a:xfrm>
        </p:spPr>
        <p:txBody>
          <a:bodyPr anchor="ctr"/>
          <a:lstStyle>
            <a:lvl1pPr marL="3175" indent="0" algn="r">
              <a:spcBef>
                <a:spcPts val="0"/>
              </a:spcBef>
              <a:buNone/>
              <a:defRPr sz="8800">
                <a:solidFill>
                  <a:schemeClr val="accent3">
                    <a:lumMod val="50000"/>
                  </a:schemeClr>
                </a:solidFill>
              </a:defRPr>
            </a:lvl1pPr>
            <a:lvl2pPr marL="3175" indent="0">
              <a:spcBef>
                <a:spcPts val="0"/>
              </a:spcBef>
              <a:buNone/>
              <a:defRPr sz="8800">
                <a:solidFill>
                  <a:schemeClr val="accent1">
                    <a:lumMod val="50000"/>
                  </a:schemeClr>
                </a:solidFill>
              </a:defRPr>
            </a:lvl2pPr>
            <a:lvl3pPr marL="3175" indent="0">
              <a:spcBef>
                <a:spcPts val="0"/>
              </a:spcBef>
              <a:buNone/>
              <a:defRPr sz="8800">
                <a:solidFill>
                  <a:schemeClr val="accent1">
                    <a:lumMod val="50000"/>
                  </a:schemeClr>
                </a:solidFill>
              </a:defRPr>
            </a:lvl3pPr>
            <a:lvl4pPr marL="3175" indent="0">
              <a:spcBef>
                <a:spcPts val="0"/>
              </a:spcBef>
              <a:buNone/>
              <a:defRPr sz="8800">
                <a:solidFill>
                  <a:schemeClr val="accent1">
                    <a:lumMod val="50000"/>
                  </a:schemeClr>
                </a:solidFill>
              </a:defRPr>
            </a:lvl4pPr>
            <a:lvl5pPr marL="3175" indent="0">
              <a:spcBef>
                <a:spcPts val="0"/>
              </a:spcBef>
              <a:buNone/>
              <a:defRPr sz="8800">
                <a:solidFill>
                  <a:schemeClr val="accent1">
                    <a:lumMod val="50000"/>
                  </a:schemeClr>
                </a:solidFill>
              </a:defRPr>
            </a:lvl5pPr>
            <a:lvl6pPr marL="3175" indent="0">
              <a:spcBef>
                <a:spcPts val="0"/>
              </a:spcBef>
              <a:buNone/>
              <a:defRPr sz="8800">
                <a:solidFill>
                  <a:schemeClr val="accent1">
                    <a:lumMod val="50000"/>
                  </a:schemeClr>
                </a:solidFill>
              </a:defRPr>
            </a:lvl6pPr>
            <a:lvl7pPr marL="3175" indent="0">
              <a:spcBef>
                <a:spcPts val="0"/>
              </a:spcBef>
              <a:buNone/>
              <a:defRPr sz="8800">
                <a:solidFill>
                  <a:schemeClr val="accent1">
                    <a:lumMod val="50000"/>
                  </a:schemeClr>
                </a:solidFill>
              </a:defRPr>
            </a:lvl7pPr>
            <a:lvl8pPr marL="3175" indent="0">
              <a:spcBef>
                <a:spcPts val="0"/>
              </a:spcBef>
              <a:buNone/>
              <a:defRPr sz="8800">
                <a:solidFill>
                  <a:schemeClr val="accent1">
                    <a:lumMod val="50000"/>
                  </a:schemeClr>
                </a:solidFill>
              </a:defRPr>
            </a:lvl8pPr>
            <a:lvl9pPr marL="3175" indent="0">
              <a:spcBef>
                <a:spcPts val="0"/>
              </a:spcBef>
              <a:buNone/>
              <a:defRPr sz="8800">
                <a:solidFill>
                  <a:schemeClr val="accent1">
                    <a:lumMod val="50000"/>
                  </a:schemeClr>
                </a:solidFill>
              </a:defRPr>
            </a:lvl9pPr>
          </a:lstStyle>
          <a:p>
            <a:pPr lvl="0"/>
            <a:r>
              <a:rPr lang="en-US" dirty="0" smtClean="0"/>
              <a:t>XX</a:t>
            </a:r>
          </a:p>
        </p:txBody>
      </p:sp>
      <p:sp>
        <p:nvSpPr>
          <p:cNvPr id="9" name="Text Placeholder 2"/>
          <p:cNvSpPr>
            <a:spLocks noGrp="1"/>
          </p:cNvSpPr>
          <p:nvPr>
            <p:ph type="body" sz="quarter" idx="13"/>
          </p:nvPr>
        </p:nvSpPr>
        <p:spPr>
          <a:xfrm>
            <a:off x="4572000" y="4740499"/>
            <a:ext cx="3383280" cy="1415602"/>
          </a:xfrm>
        </p:spPr>
        <p:txBody>
          <a:bodyPr anchor="ctr"/>
          <a:lstStyle>
            <a:lvl1pPr marL="3175" indent="0">
              <a:spcBef>
                <a:spcPts val="0"/>
              </a:spcBef>
              <a:buNone/>
              <a:defRPr sz="2400">
                <a:solidFill>
                  <a:schemeClr val="accent3">
                    <a:lumMod val="50000"/>
                  </a:schemeClr>
                </a:solidFill>
              </a:defRPr>
            </a:lvl1pPr>
            <a:lvl2pPr marL="3175" indent="0">
              <a:spcBef>
                <a:spcPts val="0"/>
              </a:spcBef>
              <a:buNone/>
              <a:defRPr sz="2000">
                <a:solidFill>
                  <a:schemeClr val="accent1">
                    <a:lumMod val="50000"/>
                  </a:schemeClr>
                </a:solidFill>
              </a:defRPr>
            </a:lvl2pPr>
            <a:lvl3pPr marL="3175" indent="0">
              <a:spcBef>
                <a:spcPts val="0"/>
              </a:spcBef>
              <a:buNone/>
              <a:defRPr sz="2000">
                <a:solidFill>
                  <a:schemeClr val="accent1">
                    <a:lumMod val="50000"/>
                  </a:schemeClr>
                </a:solidFill>
              </a:defRPr>
            </a:lvl3pPr>
            <a:lvl4pPr marL="3175" indent="0">
              <a:spcBef>
                <a:spcPts val="0"/>
              </a:spcBef>
              <a:buNone/>
              <a:defRPr sz="2000">
                <a:solidFill>
                  <a:schemeClr val="accent1">
                    <a:lumMod val="50000"/>
                  </a:schemeClr>
                </a:solidFill>
              </a:defRPr>
            </a:lvl4pPr>
            <a:lvl5pPr marL="3175" indent="0">
              <a:spcBef>
                <a:spcPts val="0"/>
              </a:spcBef>
              <a:buNone/>
              <a:defRPr sz="2000">
                <a:solidFill>
                  <a:schemeClr val="accent1">
                    <a:lumMod val="50000"/>
                  </a:schemeClr>
                </a:solidFill>
              </a:defRPr>
            </a:lvl5pPr>
            <a:lvl6pPr marL="3175" indent="0">
              <a:spcBef>
                <a:spcPts val="0"/>
              </a:spcBef>
              <a:buNone/>
              <a:defRPr sz="2000">
                <a:solidFill>
                  <a:schemeClr val="accent1">
                    <a:lumMod val="50000"/>
                  </a:schemeClr>
                </a:solidFill>
              </a:defRPr>
            </a:lvl6pPr>
            <a:lvl7pPr marL="3175" indent="0">
              <a:spcBef>
                <a:spcPts val="0"/>
              </a:spcBef>
              <a:buNone/>
              <a:defRPr sz="2000">
                <a:solidFill>
                  <a:schemeClr val="accent1">
                    <a:lumMod val="50000"/>
                  </a:schemeClr>
                </a:solidFill>
              </a:defRPr>
            </a:lvl7pPr>
            <a:lvl8pPr marL="3175" indent="0">
              <a:spcBef>
                <a:spcPts val="0"/>
              </a:spcBef>
              <a:buNone/>
              <a:defRPr sz="2000">
                <a:solidFill>
                  <a:schemeClr val="accent1">
                    <a:lumMod val="50000"/>
                  </a:schemeClr>
                </a:solidFill>
              </a:defRPr>
            </a:lvl8pPr>
            <a:lvl9pPr marL="3175" indent="0">
              <a:spcBef>
                <a:spcPts val="0"/>
              </a:spcBef>
              <a:buNone/>
              <a:defRPr sz="2000">
                <a:solidFill>
                  <a:schemeClr val="accent1">
                    <a:lumMod val="50000"/>
                  </a:schemeClr>
                </a:solidFill>
              </a:defRPr>
            </a:lvl9pPr>
          </a:lstStyle>
          <a:p>
            <a:pPr lvl="0"/>
            <a:r>
              <a:rPr lang="en-US" altLang="zh-TW" smtClean="0"/>
              <a:t>Click to edit Master text styles</a:t>
            </a:r>
          </a:p>
        </p:txBody>
      </p:sp>
      <p:grpSp>
        <p:nvGrpSpPr>
          <p:cNvPr id="5" name="Group 4"/>
          <p:cNvGrpSpPr/>
          <p:nvPr/>
        </p:nvGrpSpPr>
        <p:grpSpPr>
          <a:xfrm>
            <a:off x="448524" y="6446044"/>
            <a:ext cx="1099793" cy="173355"/>
            <a:chOff x="-84138" y="5622925"/>
            <a:chExt cx="4330701" cy="682626"/>
          </a:xfrm>
        </p:grpSpPr>
        <p:sp>
          <p:nvSpPr>
            <p:cNvPr id="6"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7"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8"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4"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Tree>
    <p:extLst>
      <p:ext uri="{BB962C8B-B14F-4D97-AF65-F5344CB8AC3E}">
        <p14:creationId xmlns:p14="http://schemas.microsoft.com/office/powerpoint/2010/main" val="370343394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457200" y="1371600"/>
            <a:ext cx="3931920" cy="46482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4" name="Content Placeholder 3"/>
          <p:cNvSpPr>
            <a:spLocks noGrp="1"/>
          </p:cNvSpPr>
          <p:nvPr>
            <p:ph sz="half" idx="2"/>
          </p:nvPr>
        </p:nvSpPr>
        <p:spPr>
          <a:xfrm>
            <a:off x="4754880" y="1371600"/>
            <a:ext cx="3931920" cy="46482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5" name="Date Placeholder 4"/>
          <p:cNvSpPr>
            <a:spLocks noGrp="1"/>
          </p:cNvSpPr>
          <p:nvPr>
            <p:ph type="dt" sz="half" idx="10"/>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6" name="Footer Placeholder 5"/>
          <p:cNvSpPr>
            <a:spLocks noGrp="1"/>
          </p:cNvSpPr>
          <p:nvPr>
            <p:ph type="ftr" sz="quarter" idx="11"/>
          </p:nvPr>
        </p:nvSpPr>
        <p:spPr/>
        <p:txBody>
          <a:bodyPr/>
          <a:lstStyle/>
          <a:p>
            <a:endParaRPr lang="en-US">
              <a:solidFill>
                <a:srgbClr val="717074">
                  <a:tint val="75000"/>
                </a:srgbClr>
              </a:solidFill>
              <a:latin typeface="Arial"/>
            </a:endParaRPr>
          </a:p>
        </p:txBody>
      </p:sp>
      <p:sp>
        <p:nvSpPr>
          <p:cNvPr id="7" name="Slide Number Placeholder 6"/>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29143472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371600"/>
            <a:ext cx="3931920" cy="639762"/>
          </a:xfrm>
        </p:spPr>
        <p:txBody>
          <a:bodyPr anchor="ctr"/>
          <a:lstStyle>
            <a:lvl1pPr marL="0" indent="0">
              <a:lnSpc>
                <a:spcPct val="90000"/>
              </a:lnSpc>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4" name="Content Placeholder 3"/>
          <p:cNvSpPr>
            <a:spLocks noGrp="1"/>
          </p:cNvSpPr>
          <p:nvPr>
            <p:ph sz="half" idx="2"/>
          </p:nvPr>
        </p:nvSpPr>
        <p:spPr>
          <a:xfrm>
            <a:off x="457200" y="2057400"/>
            <a:ext cx="3931920" cy="3962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5" name="Text Placeholder 4"/>
          <p:cNvSpPr>
            <a:spLocks noGrp="1"/>
          </p:cNvSpPr>
          <p:nvPr>
            <p:ph type="body" sz="quarter" idx="3"/>
          </p:nvPr>
        </p:nvSpPr>
        <p:spPr>
          <a:xfrm>
            <a:off x="4754880" y="1371600"/>
            <a:ext cx="3931920" cy="639762"/>
          </a:xfrm>
        </p:spPr>
        <p:txBody>
          <a:bodyPr anchor="ctr"/>
          <a:lstStyle>
            <a:lvl1pPr marL="0" indent="0">
              <a:lnSpc>
                <a:spcPct val="90000"/>
              </a:lnSpc>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6" name="Content Placeholder 5"/>
          <p:cNvSpPr>
            <a:spLocks noGrp="1"/>
          </p:cNvSpPr>
          <p:nvPr>
            <p:ph sz="quarter" idx="4"/>
          </p:nvPr>
        </p:nvSpPr>
        <p:spPr>
          <a:xfrm>
            <a:off x="4754880" y="2057400"/>
            <a:ext cx="3931920" cy="3962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7" name="Date Placeholder 6"/>
          <p:cNvSpPr>
            <a:spLocks noGrp="1"/>
          </p:cNvSpPr>
          <p:nvPr>
            <p:ph type="dt" sz="half" idx="10"/>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8" name="Footer Placeholder 7"/>
          <p:cNvSpPr>
            <a:spLocks noGrp="1"/>
          </p:cNvSpPr>
          <p:nvPr>
            <p:ph type="ftr" sz="quarter" idx="11"/>
          </p:nvPr>
        </p:nvSpPr>
        <p:spPr/>
        <p:txBody>
          <a:bodyPr/>
          <a:lstStyle/>
          <a:p>
            <a:endParaRPr lang="en-US">
              <a:solidFill>
                <a:srgbClr val="717074">
                  <a:tint val="75000"/>
                </a:srgbClr>
              </a:solidFill>
              <a:latin typeface="Arial"/>
            </a:endParaRPr>
          </a:p>
        </p:txBody>
      </p:sp>
      <p:sp>
        <p:nvSpPr>
          <p:cNvPr id="9" name="Slide Number Placeholder 8"/>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306426537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4" name="Footer Placeholder 3"/>
          <p:cNvSpPr>
            <a:spLocks noGrp="1"/>
          </p:cNvSpPr>
          <p:nvPr>
            <p:ph type="ftr" sz="quarter" idx="11"/>
          </p:nvPr>
        </p:nvSpPr>
        <p:spPr/>
        <p:txBody>
          <a:bodyPr/>
          <a:lstStyle/>
          <a:p>
            <a:endParaRPr lang="en-US">
              <a:solidFill>
                <a:srgbClr val="717074">
                  <a:tint val="75000"/>
                </a:srgbClr>
              </a:solidFill>
              <a:latin typeface="Arial"/>
            </a:endParaRPr>
          </a:p>
        </p:txBody>
      </p:sp>
      <p:sp>
        <p:nvSpPr>
          <p:cNvPr id="5" name="Slide Number Placeholder 4"/>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26446871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4572000" cy="1524000"/>
          </a:xfrm>
        </p:spPr>
        <p:txBody>
          <a:bodyPr anchor="b"/>
          <a:lstStyle>
            <a:lvl1pPr algn="l">
              <a:defRPr sz="3600" b="1"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457200" y="3276600"/>
            <a:ext cx="4572000" cy="609600"/>
          </a:xfrm>
        </p:spPr>
        <p:txBody>
          <a:bodyPr anchor="t"/>
          <a:lstStyle>
            <a:lvl1pPr marL="0" indent="0">
              <a:spcBef>
                <a:spcPts val="0"/>
              </a:spcBef>
              <a:buNone/>
              <a:defRPr sz="2000">
                <a:solidFill>
                  <a:schemeClr val="tx1"/>
                </a:solidFill>
              </a:defRPr>
            </a:lvl1pPr>
            <a:lvl2pPr marL="0" indent="0">
              <a:buNone/>
              <a:defRPr sz="2000">
                <a:solidFill>
                  <a:schemeClr val="accent4"/>
                </a:solidFill>
              </a:defRPr>
            </a:lvl2pPr>
            <a:lvl3pPr marL="0" indent="0">
              <a:buNone/>
              <a:defRPr sz="2000">
                <a:solidFill>
                  <a:schemeClr val="accent4"/>
                </a:solidFill>
              </a:defRPr>
            </a:lvl3pPr>
            <a:lvl4pPr marL="0" indent="0">
              <a:buNone/>
              <a:defRPr sz="2000">
                <a:solidFill>
                  <a:schemeClr val="accent4"/>
                </a:solidFill>
              </a:defRPr>
            </a:lvl4pPr>
            <a:lvl5pPr marL="0" indent="0">
              <a:buNone/>
              <a:defRPr sz="2000">
                <a:solidFill>
                  <a:schemeClr val="accent4"/>
                </a:solidFill>
              </a:defRPr>
            </a:lvl5pPr>
            <a:lvl6pPr marL="0" indent="0">
              <a:buNone/>
              <a:defRPr sz="2000">
                <a:solidFill>
                  <a:schemeClr val="accent4"/>
                </a:solidFill>
              </a:defRPr>
            </a:lvl6pPr>
            <a:lvl7pPr marL="0" indent="0">
              <a:buNone/>
              <a:defRPr sz="2000">
                <a:solidFill>
                  <a:schemeClr val="accent4"/>
                </a:solidFill>
              </a:defRPr>
            </a:lvl7pPr>
            <a:lvl8pPr marL="0" indent="0">
              <a:buNone/>
              <a:defRPr sz="2000">
                <a:solidFill>
                  <a:schemeClr val="accent4"/>
                </a:solidFill>
              </a:defRPr>
            </a:lvl8pPr>
            <a:lvl9pPr marL="0" indent="0">
              <a:buNone/>
              <a:defRPr sz="2000">
                <a:solidFill>
                  <a:schemeClr val="accent4"/>
                </a:solidFill>
              </a:defRPr>
            </a:lvl9pPr>
          </a:lstStyle>
          <a:p>
            <a:pPr lvl="0"/>
            <a:r>
              <a:rPr lang="en-US" smtClean="0"/>
              <a:t>Click to edit Master text styles</a:t>
            </a:r>
          </a:p>
        </p:txBody>
      </p:sp>
      <p:grpSp>
        <p:nvGrpSpPr>
          <p:cNvPr id="5" name="Group 4"/>
          <p:cNvGrpSpPr/>
          <p:nvPr userDrawn="1"/>
        </p:nvGrpSpPr>
        <p:grpSpPr>
          <a:xfrm>
            <a:off x="448524" y="6446044"/>
            <a:ext cx="1099793" cy="173355"/>
            <a:chOff x="-84138" y="5622925"/>
            <a:chExt cx="4330701" cy="682626"/>
          </a:xfrm>
        </p:grpSpPr>
        <p:sp>
          <p:nvSpPr>
            <p:cNvPr id="6" name="Freeform 6"/>
            <p:cNvSpPr>
              <a:spLocks/>
            </p:cNvSpPr>
            <p:nvPr userDrawn="1"/>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userDrawn="1"/>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userDrawn="1"/>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userDrawn="1"/>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userDrawn="1"/>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userDrawn="1"/>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noEditPoints="1"/>
            </p:cNvSpPr>
            <p:nvPr userDrawn="1"/>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6920156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4" name="Footer Placeholder 3"/>
          <p:cNvSpPr>
            <a:spLocks noGrp="1"/>
          </p:cNvSpPr>
          <p:nvPr>
            <p:ph type="ftr" sz="quarter" idx="11"/>
          </p:nvPr>
        </p:nvSpPr>
        <p:spPr/>
        <p:txBody>
          <a:bodyPr/>
          <a:lstStyle/>
          <a:p>
            <a:endParaRPr lang="en-US">
              <a:solidFill>
                <a:srgbClr val="717074">
                  <a:tint val="75000"/>
                </a:srgbClr>
              </a:solidFill>
              <a:latin typeface="Arial"/>
            </a:endParaRPr>
          </a:p>
        </p:txBody>
      </p:sp>
      <p:sp>
        <p:nvSpPr>
          <p:cNvPr id="5" name="Slide Number Placeholder 4"/>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
        <p:nvSpPr>
          <p:cNvPr id="6" name="Text Placeholder 8"/>
          <p:cNvSpPr>
            <a:spLocks noGrp="1"/>
          </p:cNvSpPr>
          <p:nvPr>
            <p:ph type="body" sz="quarter" idx="13" hasCustomPrompt="1"/>
          </p:nvPr>
        </p:nvSpPr>
        <p:spPr>
          <a:xfrm>
            <a:off x="457200" y="1219200"/>
            <a:ext cx="8229600" cy="304800"/>
          </a:xfrm>
        </p:spPr>
        <p:txBody>
          <a:bodyPr/>
          <a:lstStyle>
            <a:lvl1pPr marL="0" indent="0">
              <a:lnSpc>
                <a:spcPct val="90000"/>
              </a:lnSpc>
              <a:spcBef>
                <a:spcPts val="0"/>
              </a:spcBef>
              <a:buNone/>
              <a:defRPr sz="1800">
                <a:solidFill>
                  <a:schemeClr val="tx1"/>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rPr lang="en-US" dirty="0" smtClean="0"/>
              <a:t>Click to add subtitle</a:t>
            </a:r>
          </a:p>
        </p:txBody>
      </p:sp>
    </p:spTree>
    <p:extLst>
      <p:ext uri="{BB962C8B-B14F-4D97-AF65-F5344CB8AC3E}">
        <p14:creationId xmlns:p14="http://schemas.microsoft.com/office/powerpoint/2010/main" val="24987741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3" name="Footer Placeholder 2"/>
          <p:cNvSpPr>
            <a:spLocks noGrp="1"/>
          </p:cNvSpPr>
          <p:nvPr>
            <p:ph type="ftr" sz="quarter" idx="11"/>
          </p:nvPr>
        </p:nvSpPr>
        <p:spPr/>
        <p:txBody>
          <a:bodyPr/>
          <a:lstStyle/>
          <a:p>
            <a:endParaRPr lang="en-US">
              <a:solidFill>
                <a:srgbClr val="717074">
                  <a:tint val="75000"/>
                </a:srgbClr>
              </a:solidFill>
              <a:latin typeface="Arial"/>
            </a:endParaRPr>
          </a:p>
        </p:txBody>
      </p:sp>
      <p:sp>
        <p:nvSpPr>
          <p:cNvPr id="4" name="Slide Number Placeholder 3"/>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333276124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800" b="1"/>
            </a:lvl1pPr>
          </a:lstStyle>
          <a:p>
            <a:r>
              <a:rPr lang="en-US" altLang="zh-TW" smtClean="0"/>
              <a:t>Click to edit Master title style</a:t>
            </a:r>
            <a:endParaRPr lang="en-US"/>
          </a:p>
        </p:txBody>
      </p:sp>
      <p:sp>
        <p:nvSpPr>
          <p:cNvPr id="3" name="Content Placeholder 2"/>
          <p:cNvSpPr>
            <a:spLocks noGrp="1"/>
          </p:cNvSpPr>
          <p:nvPr>
            <p:ph idx="1"/>
          </p:nvPr>
        </p:nvSpPr>
        <p:spPr>
          <a:xfrm>
            <a:off x="457200" y="1371601"/>
            <a:ext cx="5943600" cy="464819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4" name="Text Placeholder 3"/>
          <p:cNvSpPr>
            <a:spLocks noGrp="1"/>
          </p:cNvSpPr>
          <p:nvPr>
            <p:ph type="body" sz="half" idx="2"/>
          </p:nvPr>
        </p:nvSpPr>
        <p:spPr>
          <a:xfrm>
            <a:off x="6553200" y="1371600"/>
            <a:ext cx="2133600" cy="4648199"/>
          </a:xfrm>
        </p:spPr>
        <p:txBody>
          <a:bodyPr/>
          <a:lstStyle>
            <a:lvl1pPr marL="0" indent="0">
              <a:lnSpc>
                <a:spcPct val="90000"/>
              </a:lnSpc>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6" name="Footer Placeholder 5"/>
          <p:cNvSpPr>
            <a:spLocks noGrp="1"/>
          </p:cNvSpPr>
          <p:nvPr>
            <p:ph type="ftr" sz="quarter" idx="11"/>
          </p:nvPr>
        </p:nvSpPr>
        <p:spPr/>
        <p:txBody>
          <a:bodyPr/>
          <a:lstStyle/>
          <a:p>
            <a:endParaRPr lang="en-US">
              <a:solidFill>
                <a:srgbClr val="717074">
                  <a:tint val="75000"/>
                </a:srgbClr>
              </a:solidFill>
              <a:latin typeface="Arial"/>
            </a:endParaRPr>
          </a:p>
        </p:txBody>
      </p:sp>
      <p:sp>
        <p:nvSpPr>
          <p:cNvPr id="7" name="Slide Number Placeholder 6"/>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200643260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8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0" y="1371600"/>
            <a:ext cx="91440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TW" smtClean="0"/>
              <a:t>Click icon to add picture</a:t>
            </a:r>
            <a:endParaRPr lang="en-US"/>
          </a:p>
        </p:txBody>
      </p:sp>
      <p:sp>
        <p:nvSpPr>
          <p:cNvPr id="4" name="Text Placeholder 3"/>
          <p:cNvSpPr>
            <a:spLocks noGrp="1"/>
          </p:cNvSpPr>
          <p:nvPr>
            <p:ph type="body" sz="half" idx="2"/>
          </p:nvPr>
        </p:nvSpPr>
        <p:spPr>
          <a:xfrm>
            <a:off x="457200" y="4953000"/>
            <a:ext cx="82296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6" name="Footer Placeholder 5"/>
          <p:cNvSpPr>
            <a:spLocks noGrp="1"/>
          </p:cNvSpPr>
          <p:nvPr>
            <p:ph type="ftr" sz="quarter" idx="11"/>
          </p:nvPr>
        </p:nvSpPr>
        <p:spPr/>
        <p:txBody>
          <a:bodyPr/>
          <a:lstStyle/>
          <a:p>
            <a:endParaRPr lang="en-US">
              <a:solidFill>
                <a:srgbClr val="717074">
                  <a:tint val="75000"/>
                </a:srgbClr>
              </a:solidFill>
              <a:latin typeface="Arial"/>
            </a:endParaRPr>
          </a:p>
        </p:txBody>
      </p:sp>
      <p:sp>
        <p:nvSpPr>
          <p:cNvPr id="7" name="Slide Number Placeholder 6"/>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347773112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8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0" y="1371600"/>
            <a:ext cx="4504872"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TW" smtClean="0"/>
              <a:t>Click icon to add picture</a:t>
            </a:r>
            <a:endParaRPr lang="en-US"/>
          </a:p>
        </p:txBody>
      </p:sp>
      <p:sp>
        <p:nvSpPr>
          <p:cNvPr id="4" name="Text Placeholder 3"/>
          <p:cNvSpPr>
            <a:spLocks noGrp="1"/>
          </p:cNvSpPr>
          <p:nvPr>
            <p:ph type="body" sz="half" idx="2"/>
          </p:nvPr>
        </p:nvSpPr>
        <p:spPr>
          <a:xfrm>
            <a:off x="461736" y="4953000"/>
            <a:ext cx="35814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6" name="Footer Placeholder 5"/>
          <p:cNvSpPr>
            <a:spLocks noGrp="1"/>
          </p:cNvSpPr>
          <p:nvPr>
            <p:ph type="ftr" sz="quarter" idx="11"/>
          </p:nvPr>
        </p:nvSpPr>
        <p:spPr/>
        <p:txBody>
          <a:bodyPr/>
          <a:lstStyle/>
          <a:p>
            <a:endParaRPr lang="en-US">
              <a:solidFill>
                <a:srgbClr val="717074">
                  <a:tint val="75000"/>
                </a:srgbClr>
              </a:solidFill>
              <a:latin typeface="Arial"/>
            </a:endParaRPr>
          </a:p>
        </p:txBody>
      </p:sp>
      <p:sp>
        <p:nvSpPr>
          <p:cNvPr id="7" name="Slide Number Placeholder 6"/>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
        <p:nvSpPr>
          <p:cNvPr id="8" name="Picture Placeholder 2"/>
          <p:cNvSpPr>
            <a:spLocks noGrp="1"/>
          </p:cNvSpPr>
          <p:nvPr>
            <p:ph type="pic" idx="13"/>
          </p:nvPr>
        </p:nvSpPr>
        <p:spPr>
          <a:xfrm>
            <a:off x="4639128" y="1371600"/>
            <a:ext cx="4504872"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TW" smtClean="0"/>
              <a:t>Click icon to add picture</a:t>
            </a:r>
            <a:endParaRPr lang="en-US"/>
          </a:p>
        </p:txBody>
      </p:sp>
      <p:sp>
        <p:nvSpPr>
          <p:cNvPr id="9" name="Text Placeholder 3"/>
          <p:cNvSpPr>
            <a:spLocks noGrp="1"/>
          </p:cNvSpPr>
          <p:nvPr>
            <p:ph type="body" sz="half" idx="14"/>
          </p:nvPr>
        </p:nvSpPr>
        <p:spPr>
          <a:xfrm>
            <a:off x="5105400" y="4953000"/>
            <a:ext cx="35814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ltLang="zh-TW" smtClean="0"/>
              <a:t>Click to edit Master text styles</a:t>
            </a:r>
          </a:p>
        </p:txBody>
      </p:sp>
    </p:spTree>
    <p:extLst>
      <p:ext uri="{BB962C8B-B14F-4D97-AF65-F5344CB8AC3E}">
        <p14:creationId xmlns:p14="http://schemas.microsoft.com/office/powerpoint/2010/main" val="2400821325"/>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8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0" y="1371600"/>
            <a:ext cx="29718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TW" smtClean="0"/>
              <a:t>Click icon to add picture</a:t>
            </a:r>
            <a:endParaRPr lang="en-US"/>
          </a:p>
        </p:txBody>
      </p:sp>
      <p:sp>
        <p:nvSpPr>
          <p:cNvPr id="4" name="Text Placeholder 3"/>
          <p:cNvSpPr>
            <a:spLocks noGrp="1"/>
          </p:cNvSpPr>
          <p:nvPr>
            <p:ph type="body" sz="half" idx="2"/>
          </p:nvPr>
        </p:nvSpPr>
        <p:spPr>
          <a:xfrm>
            <a:off x="457200" y="4953000"/>
            <a:ext cx="20574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6" name="Footer Placeholder 5"/>
          <p:cNvSpPr>
            <a:spLocks noGrp="1"/>
          </p:cNvSpPr>
          <p:nvPr>
            <p:ph type="ftr" sz="quarter" idx="11"/>
          </p:nvPr>
        </p:nvSpPr>
        <p:spPr/>
        <p:txBody>
          <a:bodyPr/>
          <a:lstStyle/>
          <a:p>
            <a:endParaRPr lang="en-US">
              <a:solidFill>
                <a:srgbClr val="717074">
                  <a:tint val="75000"/>
                </a:srgbClr>
              </a:solidFill>
              <a:latin typeface="Arial"/>
            </a:endParaRPr>
          </a:p>
        </p:txBody>
      </p:sp>
      <p:sp>
        <p:nvSpPr>
          <p:cNvPr id="7" name="Slide Number Placeholder 6"/>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
        <p:nvSpPr>
          <p:cNvPr id="8" name="Picture Placeholder 2"/>
          <p:cNvSpPr>
            <a:spLocks noGrp="1"/>
          </p:cNvSpPr>
          <p:nvPr>
            <p:ph type="pic" idx="13"/>
          </p:nvPr>
        </p:nvSpPr>
        <p:spPr>
          <a:xfrm>
            <a:off x="3086100" y="1371600"/>
            <a:ext cx="29718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TW" smtClean="0"/>
              <a:t>Click icon to add picture</a:t>
            </a:r>
            <a:endParaRPr lang="en-US"/>
          </a:p>
        </p:txBody>
      </p:sp>
      <p:sp>
        <p:nvSpPr>
          <p:cNvPr id="9" name="Text Placeholder 3"/>
          <p:cNvSpPr>
            <a:spLocks noGrp="1"/>
          </p:cNvSpPr>
          <p:nvPr>
            <p:ph type="body" sz="half" idx="14"/>
          </p:nvPr>
        </p:nvSpPr>
        <p:spPr>
          <a:xfrm>
            <a:off x="3543300" y="4953000"/>
            <a:ext cx="20574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ltLang="zh-TW" smtClean="0"/>
              <a:t>Click to edit Master text styles</a:t>
            </a:r>
          </a:p>
        </p:txBody>
      </p:sp>
      <p:sp>
        <p:nvSpPr>
          <p:cNvPr id="10" name="Picture Placeholder 2"/>
          <p:cNvSpPr>
            <a:spLocks noGrp="1"/>
          </p:cNvSpPr>
          <p:nvPr>
            <p:ph type="pic" idx="15"/>
          </p:nvPr>
        </p:nvSpPr>
        <p:spPr>
          <a:xfrm>
            <a:off x="6172200" y="1371600"/>
            <a:ext cx="29718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TW" smtClean="0"/>
              <a:t>Click icon to add picture</a:t>
            </a:r>
            <a:endParaRPr lang="en-US"/>
          </a:p>
        </p:txBody>
      </p:sp>
      <p:sp>
        <p:nvSpPr>
          <p:cNvPr id="11" name="Text Placeholder 3"/>
          <p:cNvSpPr>
            <a:spLocks noGrp="1"/>
          </p:cNvSpPr>
          <p:nvPr>
            <p:ph type="body" sz="half" idx="16"/>
          </p:nvPr>
        </p:nvSpPr>
        <p:spPr>
          <a:xfrm>
            <a:off x="6629400" y="4953000"/>
            <a:ext cx="20574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ltLang="zh-TW" smtClean="0"/>
              <a:t>Click to edit Master text styles</a:t>
            </a:r>
          </a:p>
        </p:txBody>
      </p:sp>
    </p:spTree>
    <p:extLst>
      <p:ext uri="{BB962C8B-B14F-4D97-AF65-F5344CB8AC3E}">
        <p14:creationId xmlns:p14="http://schemas.microsoft.com/office/powerpoint/2010/main" val="297960546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Custom Section Header">
    <p:bg bwMode="ltGray">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4" name="Group 3"/>
          <p:cNvGrpSpPr/>
          <p:nvPr/>
        </p:nvGrpSpPr>
        <p:grpSpPr bwMode="ltGray">
          <a:xfrm>
            <a:off x="0" y="0"/>
            <a:ext cx="9154736" cy="6867797"/>
            <a:chOff x="0" y="0"/>
            <a:chExt cx="9154736" cy="6867797"/>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6409944" cy="686779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ltGray">
            <a:xfrm>
              <a:off x="3457935" y="856"/>
              <a:ext cx="5696801" cy="3154680"/>
            </a:xfrm>
            <a:prstGeom prst="rect">
              <a:avLst/>
            </a:prstGeom>
          </p:spPr>
        </p:pic>
        <p:grpSp>
          <p:nvGrpSpPr>
            <p:cNvPr id="5" name="Group 4"/>
            <p:cNvGrpSpPr/>
            <p:nvPr/>
          </p:nvGrpSpPr>
          <p:grpSpPr bwMode="ltGray">
            <a:xfrm>
              <a:off x="448524" y="6446044"/>
              <a:ext cx="1099793" cy="173355"/>
              <a:chOff x="-84138" y="5622925"/>
              <a:chExt cx="4330701" cy="682626"/>
            </a:xfrm>
          </p:grpSpPr>
          <p:sp>
            <p:nvSpPr>
              <p:cNvPr id="6" name="Freeform 6"/>
              <p:cNvSpPr>
                <a:spLocks/>
              </p:cNvSpPr>
              <p:nvPr/>
            </p:nvSpPr>
            <p:spPr bwMode="ltGray">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7" name="Freeform 7"/>
              <p:cNvSpPr>
                <a:spLocks/>
              </p:cNvSpPr>
              <p:nvPr/>
            </p:nvSpPr>
            <p:spPr bwMode="ltGray">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9" name="Freeform 8"/>
              <p:cNvSpPr>
                <a:spLocks noEditPoints="1"/>
              </p:cNvSpPr>
              <p:nvPr/>
            </p:nvSpPr>
            <p:spPr bwMode="ltGray">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9"/>
              <p:cNvSpPr>
                <a:spLocks noEditPoints="1"/>
              </p:cNvSpPr>
              <p:nvPr/>
            </p:nvSpPr>
            <p:spPr bwMode="ltGray">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10"/>
              <p:cNvSpPr>
                <a:spLocks/>
              </p:cNvSpPr>
              <p:nvPr/>
            </p:nvSpPr>
            <p:spPr bwMode="ltGray">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11"/>
              <p:cNvSpPr>
                <a:spLocks noEditPoints="1"/>
              </p:cNvSpPr>
              <p:nvPr/>
            </p:nvSpPr>
            <p:spPr bwMode="ltGray">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2"/>
              <p:cNvSpPr>
                <a:spLocks noEditPoints="1"/>
              </p:cNvSpPr>
              <p:nvPr/>
            </p:nvSpPr>
            <p:spPr bwMode="ltGray">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grpSp>
      <p:sp>
        <p:nvSpPr>
          <p:cNvPr id="2" name="Title 1"/>
          <p:cNvSpPr>
            <a:spLocks noGrp="1"/>
          </p:cNvSpPr>
          <p:nvPr>
            <p:ph type="title"/>
          </p:nvPr>
        </p:nvSpPr>
        <p:spPr>
          <a:xfrm>
            <a:off x="457200" y="1676400"/>
            <a:ext cx="4572000" cy="1524000"/>
          </a:xfrm>
        </p:spPr>
        <p:txBody>
          <a:bodyPr anchor="b"/>
          <a:lstStyle>
            <a:lvl1pPr algn="l">
              <a:defRPr sz="3600" b="1" cap="none" baseline="0"/>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3276600"/>
            <a:ext cx="4572000" cy="609600"/>
          </a:xfrm>
        </p:spPr>
        <p:txBody>
          <a:bodyPr anchor="t"/>
          <a:lstStyle>
            <a:lvl1pPr marL="0" indent="0">
              <a:spcBef>
                <a:spcPts val="0"/>
              </a:spcBef>
              <a:buNone/>
              <a:defRPr sz="2000">
                <a:solidFill>
                  <a:schemeClr val="tx1"/>
                </a:solidFill>
              </a:defRPr>
            </a:lvl1pPr>
            <a:lvl2pPr marL="0" indent="0">
              <a:buNone/>
              <a:defRPr sz="2000">
                <a:solidFill>
                  <a:schemeClr val="accent4"/>
                </a:solidFill>
              </a:defRPr>
            </a:lvl2pPr>
            <a:lvl3pPr marL="0" indent="0">
              <a:buNone/>
              <a:defRPr sz="2000">
                <a:solidFill>
                  <a:schemeClr val="accent4"/>
                </a:solidFill>
              </a:defRPr>
            </a:lvl3pPr>
            <a:lvl4pPr marL="0" indent="0">
              <a:buNone/>
              <a:defRPr sz="2000">
                <a:solidFill>
                  <a:schemeClr val="accent4"/>
                </a:solidFill>
              </a:defRPr>
            </a:lvl4pPr>
            <a:lvl5pPr marL="0" indent="0">
              <a:buNone/>
              <a:defRPr sz="2000">
                <a:solidFill>
                  <a:schemeClr val="accent4"/>
                </a:solidFill>
              </a:defRPr>
            </a:lvl5pPr>
            <a:lvl6pPr marL="0" indent="0">
              <a:buNone/>
              <a:defRPr sz="2000">
                <a:solidFill>
                  <a:schemeClr val="accent4"/>
                </a:solidFill>
              </a:defRPr>
            </a:lvl6pPr>
            <a:lvl7pPr marL="0" indent="0">
              <a:buNone/>
              <a:defRPr sz="2000">
                <a:solidFill>
                  <a:schemeClr val="accent4"/>
                </a:solidFill>
              </a:defRPr>
            </a:lvl7pPr>
            <a:lvl8pPr marL="0" indent="0">
              <a:buNone/>
              <a:defRPr sz="2000">
                <a:solidFill>
                  <a:schemeClr val="accent4"/>
                </a:solidFill>
              </a:defRPr>
            </a:lvl8pPr>
            <a:lvl9pPr marL="0" indent="0">
              <a:buNone/>
              <a:defRPr sz="2000">
                <a:solidFill>
                  <a:schemeClr val="accent4"/>
                </a:solidFill>
              </a:defRPr>
            </a:lvl9pPr>
          </a:lstStyle>
          <a:p>
            <a:pPr lvl="0"/>
            <a:r>
              <a:rPr lang="en-US" altLang="zh-TW" smtClean="0"/>
              <a:t>Click to edit Master text styles</a:t>
            </a:r>
          </a:p>
        </p:txBody>
      </p:sp>
    </p:spTree>
    <p:extLst>
      <p:ext uri="{BB962C8B-B14F-4D97-AF65-F5344CB8AC3E}">
        <p14:creationId xmlns:p14="http://schemas.microsoft.com/office/powerpoint/2010/main" val="3316383561"/>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Custom Quote">
    <p:bg bwMode="ltGray">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16" name="Group 15"/>
          <p:cNvGrpSpPr/>
          <p:nvPr/>
        </p:nvGrpSpPr>
        <p:grpSpPr bwMode="ltGray">
          <a:xfrm>
            <a:off x="0" y="2855067"/>
            <a:ext cx="4753484" cy="4002933"/>
            <a:chOff x="0" y="2855067"/>
            <a:chExt cx="4753484" cy="4002933"/>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2855067"/>
              <a:ext cx="4753484" cy="4002933"/>
            </a:xfrm>
            <a:prstGeom prst="rect">
              <a:avLst/>
            </a:prstGeom>
          </p:spPr>
        </p:pic>
        <p:grpSp>
          <p:nvGrpSpPr>
            <p:cNvPr id="18" name="Group 17"/>
            <p:cNvGrpSpPr/>
            <p:nvPr/>
          </p:nvGrpSpPr>
          <p:grpSpPr bwMode="ltGray">
            <a:xfrm>
              <a:off x="448524" y="6446044"/>
              <a:ext cx="1099793" cy="173355"/>
              <a:chOff x="-84138" y="5622925"/>
              <a:chExt cx="4330701" cy="682626"/>
            </a:xfrm>
            <a:solidFill>
              <a:srgbClr val="FFFFFF"/>
            </a:solidFill>
          </p:grpSpPr>
          <p:sp>
            <p:nvSpPr>
              <p:cNvPr id="19" name="Freeform 18"/>
              <p:cNvSpPr>
                <a:spLocks/>
              </p:cNvSpPr>
              <p:nvPr/>
            </p:nvSpPr>
            <p:spPr bwMode="ltGray">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0" name="Freeform 19"/>
              <p:cNvSpPr>
                <a:spLocks/>
              </p:cNvSpPr>
              <p:nvPr/>
            </p:nvSpPr>
            <p:spPr bwMode="ltGray">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1" name="Freeform 20"/>
              <p:cNvSpPr>
                <a:spLocks noEditPoints="1"/>
              </p:cNvSpPr>
              <p:nvPr/>
            </p:nvSpPr>
            <p:spPr bwMode="ltGray">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2" name="Freeform 21"/>
              <p:cNvSpPr>
                <a:spLocks noEditPoints="1"/>
              </p:cNvSpPr>
              <p:nvPr/>
            </p:nvSpPr>
            <p:spPr bwMode="ltGray">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3" name="Freeform 10"/>
              <p:cNvSpPr>
                <a:spLocks/>
              </p:cNvSpPr>
              <p:nvPr/>
            </p:nvSpPr>
            <p:spPr bwMode="ltGray">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4" name="Freeform 11"/>
              <p:cNvSpPr>
                <a:spLocks noEditPoints="1"/>
              </p:cNvSpPr>
              <p:nvPr/>
            </p:nvSpPr>
            <p:spPr bwMode="ltGray">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5" name="Freeform 12"/>
              <p:cNvSpPr>
                <a:spLocks noEditPoints="1"/>
              </p:cNvSpPr>
              <p:nvPr/>
            </p:nvSpPr>
            <p:spPr bwMode="ltGray">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grpSp>
      <p:sp>
        <p:nvSpPr>
          <p:cNvPr id="12" name="Text Placeholder 2"/>
          <p:cNvSpPr>
            <a:spLocks noGrp="1"/>
          </p:cNvSpPr>
          <p:nvPr>
            <p:ph type="body" idx="10" hasCustomPrompt="1"/>
          </p:nvPr>
        </p:nvSpPr>
        <p:spPr>
          <a:xfrm>
            <a:off x="685798" y="2593231"/>
            <a:ext cx="3609977" cy="533400"/>
          </a:xfrm>
        </p:spPr>
        <p:txBody>
          <a:bodyPr anchor="t"/>
          <a:lstStyle>
            <a:lvl1pPr marL="0" indent="0">
              <a:spcBef>
                <a:spcPts val="0"/>
              </a:spcBef>
              <a:buNone/>
              <a:defRPr sz="1600">
                <a:solidFill>
                  <a:schemeClr val="accent1"/>
                </a:solidFill>
              </a:defRPr>
            </a:lvl1pPr>
            <a:lvl2pPr marL="0" indent="0">
              <a:spcBef>
                <a:spcPts val="0"/>
              </a:spcBef>
              <a:buNone/>
              <a:defRPr sz="1600">
                <a:solidFill>
                  <a:schemeClr val="accent1"/>
                </a:solidFill>
              </a:defRPr>
            </a:lvl2pPr>
            <a:lvl3pPr marL="0" indent="0">
              <a:spcBef>
                <a:spcPts val="0"/>
              </a:spcBef>
              <a:buNone/>
              <a:defRPr sz="1600">
                <a:solidFill>
                  <a:schemeClr val="accent1"/>
                </a:solidFill>
              </a:defRPr>
            </a:lvl3pPr>
            <a:lvl4pPr marL="0" indent="0">
              <a:spcBef>
                <a:spcPts val="0"/>
              </a:spcBef>
              <a:buNone/>
              <a:defRPr sz="1600">
                <a:solidFill>
                  <a:schemeClr val="accent1"/>
                </a:solidFill>
              </a:defRPr>
            </a:lvl4pPr>
            <a:lvl5pPr marL="0" indent="0">
              <a:spcBef>
                <a:spcPts val="0"/>
              </a:spcBef>
              <a:buNone/>
              <a:defRPr sz="1600">
                <a:solidFill>
                  <a:schemeClr val="accent1"/>
                </a:solidFill>
              </a:defRPr>
            </a:lvl5pPr>
            <a:lvl6pPr marL="0" indent="0">
              <a:spcBef>
                <a:spcPts val="0"/>
              </a:spcBef>
              <a:buNone/>
              <a:defRPr sz="1600">
                <a:solidFill>
                  <a:schemeClr val="accent1"/>
                </a:solidFill>
              </a:defRPr>
            </a:lvl6pPr>
            <a:lvl7pPr marL="0" indent="0">
              <a:spcBef>
                <a:spcPts val="0"/>
              </a:spcBef>
              <a:buNone/>
              <a:defRPr sz="1600">
                <a:solidFill>
                  <a:schemeClr val="accent1"/>
                </a:solidFill>
              </a:defRPr>
            </a:lvl7pPr>
            <a:lvl8pPr marL="0" indent="0">
              <a:spcBef>
                <a:spcPts val="0"/>
              </a:spcBef>
              <a:buNone/>
              <a:defRPr sz="1600">
                <a:solidFill>
                  <a:schemeClr val="accent1"/>
                </a:solidFill>
              </a:defRPr>
            </a:lvl8pPr>
            <a:lvl9pPr marL="0" indent="0">
              <a:spcBef>
                <a:spcPts val="0"/>
              </a:spcBef>
              <a:buNone/>
              <a:defRPr sz="1600">
                <a:solidFill>
                  <a:schemeClr val="accent1"/>
                </a:solidFill>
              </a:defRPr>
            </a:lvl9pPr>
          </a:lstStyle>
          <a:p>
            <a:pPr lvl="0"/>
            <a:r>
              <a:rPr lang="en-US" dirty="0" smtClean="0"/>
              <a:t>Click to add Name, Title, Company</a:t>
            </a:r>
          </a:p>
        </p:txBody>
      </p:sp>
      <p:sp>
        <p:nvSpPr>
          <p:cNvPr id="5" name="Text Placeholder 4"/>
          <p:cNvSpPr>
            <a:spLocks noGrp="1"/>
          </p:cNvSpPr>
          <p:nvPr>
            <p:ph type="body" sz="quarter" idx="11"/>
          </p:nvPr>
        </p:nvSpPr>
        <p:spPr>
          <a:xfrm>
            <a:off x="632460" y="457200"/>
            <a:ext cx="3657600" cy="2011680"/>
          </a:xfrm>
        </p:spPr>
        <p:txBody>
          <a:bodyPr/>
          <a:lstStyle>
            <a:lvl1pPr marL="58738" indent="-55563">
              <a:lnSpc>
                <a:spcPct val="100000"/>
              </a:lnSpc>
              <a:spcBef>
                <a:spcPts val="0"/>
              </a:spcBef>
              <a:buNone/>
              <a:defRPr sz="2200">
                <a:solidFill>
                  <a:schemeClr val="accent3">
                    <a:lumMod val="50000"/>
                  </a:schemeClr>
                </a:solidFill>
              </a:defRPr>
            </a:lvl1pPr>
            <a:lvl2pPr marL="3175" indent="0">
              <a:lnSpc>
                <a:spcPct val="100000"/>
              </a:lnSpc>
              <a:spcBef>
                <a:spcPts val="0"/>
              </a:spcBef>
              <a:buNone/>
              <a:defRPr sz="2200">
                <a:solidFill>
                  <a:schemeClr val="accent1">
                    <a:lumMod val="50000"/>
                  </a:schemeClr>
                </a:solidFill>
              </a:defRPr>
            </a:lvl2pPr>
            <a:lvl3pPr marL="3175" indent="0">
              <a:lnSpc>
                <a:spcPct val="100000"/>
              </a:lnSpc>
              <a:spcBef>
                <a:spcPts val="0"/>
              </a:spcBef>
              <a:buNone/>
              <a:defRPr sz="2200">
                <a:solidFill>
                  <a:schemeClr val="accent1">
                    <a:lumMod val="50000"/>
                  </a:schemeClr>
                </a:solidFill>
              </a:defRPr>
            </a:lvl3pPr>
            <a:lvl4pPr marL="3175" indent="0">
              <a:lnSpc>
                <a:spcPct val="100000"/>
              </a:lnSpc>
              <a:spcBef>
                <a:spcPts val="0"/>
              </a:spcBef>
              <a:buNone/>
              <a:defRPr sz="2200">
                <a:solidFill>
                  <a:schemeClr val="accent1">
                    <a:lumMod val="50000"/>
                  </a:schemeClr>
                </a:solidFill>
              </a:defRPr>
            </a:lvl4pPr>
            <a:lvl5pPr marL="3175" indent="0">
              <a:lnSpc>
                <a:spcPct val="100000"/>
              </a:lnSpc>
              <a:spcBef>
                <a:spcPts val="0"/>
              </a:spcBef>
              <a:buNone/>
              <a:defRPr sz="2200">
                <a:solidFill>
                  <a:schemeClr val="accent1">
                    <a:lumMod val="50000"/>
                  </a:schemeClr>
                </a:solidFill>
              </a:defRPr>
            </a:lvl5pPr>
            <a:lvl6pPr marL="3175" indent="0">
              <a:lnSpc>
                <a:spcPct val="100000"/>
              </a:lnSpc>
              <a:spcBef>
                <a:spcPts val="0"/>
              </a:spcBef>
              <a:buNone/>
              <a:defRPr sz="2200">
                <a:solidFill>
                  <a:schemeClr val="accent1">
                    <a:lumMod val="50000"/>
                  </a:schemeClr>
                </a:solidFill>
              </a:defRPr>
            </a:lvl6pPr>
            <a:lvl7pPr marL="3175" indent="0">
              <a:lnSpc>
                <a:spcPct val="100000"/>
              </a:lnSpc>
              <a:spcBef>
                <a:spcPts val="0"/>
              </a:spcBef>
              <a:buNone/>
              <a:defRPr sz="2200">
                <a:solidFill>
                  <a:schemeClr val="accent1">
                    <a:lumMod val="50000"/>
                  </a:schemeClr>
                </a:solidFill>
              </a:defRPr>
            </a:lvl7pPr>
            <a:lvl8pPr marL="3175" indent="0">
              <a:lnSpc>
                <a:spcPct val="100000"/>
              </a:lnSpc>
              <a:spcBef>
                <a:spcPts val="0"/>
              </a:spcBef>
              <a:buNone/>
              <a:defRPr sz="2200">
                <a:solidFill>
                  <a:schemeClr val="accent1">
                    <a:lumMod val="50000"/>
                  </a:schemeClr>
                </a:solidFill>
              </a:defRPr>
            </a:lvl8pPr>
            <a:lvl9pPr marL="3175" indent="0">
              <a:lnSpc>
                <a:spcPct val="100000"/>
              </a:lnSpc>
              <a:spcBef>
                <a:spcPts val="0"/>
              </a:spcBef>
              <a:buNone/>
              <a:defRPr sz="2200">
                <a:solidFill>
                  <a:schemeClr val="accent1">
                    <a:lumMod val="50000"/>
                  </a:schemeClr>
                </a:solidFill>
              </a:defRPr>
            </a:lvl9pPr>
          </a:lstStyle>
          <a:p>
            <a:pPr lvl="0"/>
            <a:r>
              <a:rPr lang="en-US" altLang="zh-TW" smtClean="0"/>
              <a:t>Click to edit Master text styles</a:t>
            </a:r>
          </a:p>
        </p:txBody>
      </p:sp>
    </p:spTree>
    <p:extLst>
      <p:ext uri="{BB962C8B-B14F-4D97-AF65-F5344CB8AC3E}">
        <p14:creationId xmlns:p14="http://schemas.microsoft.com/office/powerpoint/2010/main" val="15081959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Custom Metric 1">
    <p:bg bwMode="ltGray">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2" name="Group 1"/>
          <p:cNvGrpSpPr/>
          <p:nvPr/>
        </p:nvGrpSpPr>
        <p:grpSpPr bwMode="ltGray">
          <a:xfrm>
            <a:off x="448524" y="0"/>
            <a:ext cx="8695476" cy="6858000"/>
            <a:chOff x="448524" y="0"/>
            <a:chExt cx="8695476" cy="685800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4578096" y="0"/>
              <a:ext cx="4565904" cy="6858000"/>
            </a:xfrm>
            <a:prstGeom prst="rect">
              <a:avLst/>
            </a:prstGeom>
          </p:spPr>
        </p:pic>
        <p:grpSp>
          <p:nvGrpSpPr>
            <p:cNvPr id="16" name="Group 15"/>
            <p:cNvGrpSpPr/>
            <p:nvPr/>
          </p:nvGrpSpPr>
          <p:grpSpPr bwMode="ltGray">
            <a:xfrm>
              <a:off x="448524" y="6446044"/>
              <a:ext cx="1099793" cy="173355"/>
              <a:chOff x="-84138" y="5622925"/>
              <a:chExt cx="4330701" cy="682626"/>
            </a:xfrm>
          </p:grpSpPr>
          <p:sp>
            <p:nvSpPr>
              <p:cNvPr id="17" name="Freeform 6"/>
              <p:cNvSpPr>
                <a:spLocks/>
              </p:cNvSpPr>
              <p:nvPr/>
            </p:nvSpPr>
            <p:spPr bwMode="ltGray">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8" name="Freeform 7"/>
              <p:cNvSpPr>
                <a:spLocks/>
              </p:cNvSpPr>
              <p:nvPr/>
            </p:nvSpPr>
            <p:spPr bwMode="ltGray">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9" name="Freeform 8"/>
              <p:cNvSpPr>
                <a:spLocks noEditPoints="1"/>
              </p:cNvSpPr>
              <p:nvPr/>
            </p:nvSpPr>
            <p:spPr bwMode="ltGray">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0" name="Freeform 9"/>
              <p:cNvSpPr>
                <a:spLocks noEditPoints="1"/>
              </p:cNvSpPr>
              <p:nvPr/>
            </p:nvSpPr>
            <p:spPr bwMode="ltGray">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1" name="Freeform 10"/>
              <p:cNvSpPr>
                <a:spLocks/>
              </p:cNvSpPr>
              <p:nvPr/>
            </p:nvSpPr>
            <p:spPr bwMode="ltGray">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2" name="Freeform 11"/>
              <p:cNvSpPr>
                <a:spLocks noEditPoints="1"/>
              </p:cNvSpPr>
              <p:nvPr/>
            </p:nvSpPr>
            <p:spPr bwMode="ltGray">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3" name="Freeform 12"/>
              <p:cNvSpPr>
                <a:spLocks noEditPoints="1"/>
              </p:cNvSpPr>
              <p:nvPr/>
            </p:nvSpPr>
            <p:spPr bwMode="ltGray">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grpSp>
      <p:sp>
        <p:nvSpPr>
          <p:cNvPr id="4" name="Text Placeholder 3"/>
          <p:cNvSpPr>
            <a:spLocks noGrp="1"/>
          </p:cNvSpPr>
          <p:nvPr>
            <p:ph type="body" sz="quarter" idx="10" hasCustomPrompt="1"/>
          </p:nvPr>
        </p:nvSpPr>
        <p:spPr>
          <a:xfrm>
            <a:off x="992067" y="685800"/>
            <a:ext cx="3291840" cy="1676400"/>
          </a:xfrm>
        </p:spPr>
        <p:txBody>
          <a:bodyPr anchor="b"/>
          <a:lstStyle>
            <a:lvl1pPr marL="3175" indent="0">
              <a:spcBef>
                <a:spcPts val="0"/>
              </a:spcBef>
              <a:buNone/>
              <a:defRPr sz="11000">
                <a:solidFill>
                  <a:schemeClr val="accent3"/>
                </a:solidFill>
              </a:defRPr>
            </a:lvl1pPr>
            <a:lvl2pPr marL="3175" indent="0">
              <a:spcBef>
                <a:spcPts val="0"/>
              </a:spcBef>
              <a:buNone/>
              <a:defRPr sz="11000">
                <a:solidFill>
                  <a:schemeClr val="accent3"/>
                </a:solidFill>
              </a:defRPr>
            </a:lvl2pPr>
            <a:lvl3pPr marL="3175" indent="0">
              <a:spcBef>
                <a:spcPts val="0"/>
              </a:spcBef>
              <a:buNone/>
              <a:defRPr sz="11000">
                <a:solidFill>
                  <a:schemeClr val="accent3"/>
                </a:solidFill>
              </a:defRPr>
            </a:lvl3pPr>
            <a:lvl4pPr marL="3175" indent="0">
              <a:spcBef>
                <a:spcPts val="0"/>
              </a:spcBef>
              <a:buNone/>
              <a:defRPr sz="11000">
                <a:solidFill>
                  <a:schemeClr val="accent3"/>
                </a:solidFill>
              </a:defRPr>
            </a:lvl4pPr>
            <a:lvl5pPr marL="3175" indent="0">
              <a:spcBef>
                <a:spcPts val="0"/>
              </a:spcBef>
              <a:buNone/>
              <a:defRPr sz="11000">
                <a:solidFill>
                  <a:schemeClr val="accent3"/>
                </a:solidFill>
              </a:defRPr>
            </a:lvl5pPr>
            <a:lvl6pPr marL="3175" indent="0">
              <a:spcBef>
                <a:spcPts val="0"/>
              </a:spcBef>
              <a:buNone/>
              <a:defRPr sz="11000">
                <a:solidFill>
                  <a:schemeClr val="accent3"/>
                </a:solidFill>
              </a:defRPr>
            </a:lvl6pPr>
            <a:lvl7pPr marL="3175" indent="0">
              <a:spcBef>
                <a:spcPts val="0"/>
              </a:spcBef>
              <a:buNone/>
              <a:defRPr sz="11000">
                <a:solidFill>
                  <a:schemeClr val="accent3"/>
                </a:solidFill>
              </a:defRPr>
            </a:lvl7pPr>
            <a:lvl8pPr marL="3175" indent="0">
              <a:spcBef>
                <a:spcPts val="0"/>
              </a:spcBef>
              <a:buNone/>
              <a:defRPr sz="11000">
                <a:solidFill>
                  <a:schemeClr val="accent3"/>
                </a:solidFill>
              </a:defRPr>
            </a:lvl8pPr>
            <a:lvl9pPr marL="3175" indent="0">
              <a:spcBef>
                <a:spcPts val="0"/>
              </a:spcBef>
              <a:buNone/>
              <a:defRPr sz="11000">
                <a:solidFill>
                  <a:schemeClr val="accent3"/>
                </a:solidFill>
              </a:defRPr>
            </a:lvl9pPr>
          </a:lstStyle>
          <a:p>
            <a:pPr lvl="0"/>
            <a:r>
              <a:rPr lang="en-US" dirty="0" smtClean="0"/>
              <a:t>XX</a:t>
            </a:r>
          </a:p>
        </p:txBody>
      </p:sp>
      <p:sp>
        <p:nvSpPr>
          <p:cNvPr id="14" name="Text Placeholder 3"/>
          <p:cNvSpPr>
            <a:spLocks noGrp="1"/>
          </p:cNvSpPr>
          <p:nvPr>
            <p:ph type="body" sz="quarter" idx="11"/>
          </p:nvPr>
        </p:nvSpPr>
        <p:spPr>
          <a:xfrm>
            <a:off x="992067" y="2362200"/>
            <a:ext cx="3291840" cy="1066800"/>
          </a:xfrm>
        </p:spPr>
        <p:txBody>
          <a:bodyPr/>
          <a:lstStyle>
            <a:lvl1pPr marL="3175" indent="0">
              <a:spcBef>
                <a:spcPts val="0"/>
              </a:spcBef>
              <a:buNone/>
              <a:defRPr sz="2400" cap="none" baseline="0">
                <a:solidFill>
                  <a:schemeClr val="accent3"/>
                </a:solidFill>
              </a:defRPr>
            </a:lvl1pPr>
            <a:lvl2pPr marL="3175" indent="0">
              <a:spcBef>
                <a:spcPts val="0"/>
              </a:spcBef>
              <a:buNone/>
              <a:defRPr sz="2000" cap="all" baseline="0">
                <a:solidFill>
                  <a:schemeClr val="accent3"/>
                </a:solidFill>
              </a:defRPr>
            </a:lvl2pPr>
            <a:lvl3pPr marL="3175" indent="0">
              <a:spcBef>
                <a:spcPts val="0"/>
              </a:spcBef>
              <a:buNone/>
              <a:defRPr sz="2000" cap="all" baseline="0">
                <a:solidFill>
                  <a:schemeClr val="accent3"/>
                </a:solidFill>
              </a:defRPr>
            </a:lvl3pPr>
            <a:lvl4pPr marL="3175" indent="0">
              <a:spcBef>
                <a:spcPts val="0"/>
              </a:spcBef>
              <a:buNone/>
              <a:defRPr sz="2000" cap="all" baseline="0">
                <a:solidFill>
                  <a:schemeClr val="accent3"/>
                </a:solidFill>
              </a:defRPr>
            </a:lvl4pPr>
            <a:lvl5pPr marL="3175" indent="0">
              <a:spcBef>
                <a:spcPts val="0"/>
              </a:spcBef>
              <a:buNone/>
              <a:defRPr sz="2000" cap="all" baseline="0">
                <a:solidFill>
                  <a:schemeClr val="accent3"/>
                </a:solidFill>
              </a:defRPr>
            </a:lvl5pPr>
            <a:lvl6pPr marL="3175" indent="0">
              <a:spcBef>
                <a:spcPts val="0"/>
              </a:spcBef>
              <a:buNone/>
              <a:defRPr sz="2000" cap="all" baseline="0">
                <a:solidFill>
                  <a:schemeClr val="accent3"/>
                </a:solidFill>
              </a:defRPr>
            </a:lvl6pPr>
            <a:lvl7pPr marL="3175" indent="0">
              <a:spcBef>
                <a:spcPts val="0"/>
              </a:spcBef>
              <a:buNone/>
              <a:defRPr sz="2000" cap="all" baseline="0">
                <a:solidFill>
                  <a:schemeClr val="accent3"/>
                </a:solidFill>
              </a:defRPr>
            </a:lvl7pPr>
            <a:lvl8pPr marL="3175" indent="0">
              <a:spcBef>
                <a:spcPts val="0"/>
              </a:spcBef>
              <a:buNone/>
              <a:defRPr sz="2000" cap="all" baseline="0">
                <a:solidFill>
                  <a:schemeClr val="accent3"/>
                </a:solidFill>
              </a:defRPr>
            </a:lvl8pPr>
            <a:lvl9pPr marL="3175" indent="0">
              <a:spcBef>
                <a:spcPts val="0"/>
              </a:spcBef>
              <a:buNone/>
              <a:defRPr sz="2000" cap="all" baseline="0">
                <a:solidFill>
                  <a:schemeClr val="accent3"/>
                </a:solidFill>
              </a:defRPr>
            </a:lvl9pPr>
          </a:lstStyle>
          <a:p>
            <a:pPr lvl="0"/>
            <a:r>
              <a:rPr lang="en-US" altLang="zh-TW" smtClean="0"/>
              <a:t>Click to edit Master text styles</a:t>
            </a:r>
          </a:p>
        </p:txBody>
      </p:sp>
    </p:spTree>
    <p:extLst>
      <p:ext uri="{BB962C8B-B14F-4D97-AF65-F5344CB8AC3E}">
        <p14:creationId xmlns:p14="http://schemas.microsoft.com/office/powerpoint/2010/main" val="2668036343"/>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Custom Metric 2">
    <p:bg bwMode="ltGray">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15" name="Group 14"/>
          <p:cNvGrpSpPr/>
          <p:nvPr/>
        </p:nvGrpSpPr>
        <p:grpSpPr>
          <a:xfrm>
            <a:off x="448524" y="0"/>
            <a:ext cx="8695476" cy="6858000"/>
            <a:chOff x="448524" y="0"/>
            <a:chExt cx="8695476" cy="685800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963" y="0"/>
              <a:ext cx="4875037" cy="6858000"/>
            </a:xfrm>
            <a:prstGeom prst="rect">
              <a:avLst/>
            </a:prstGeom>
          </p:spPr>
        </p:pic>
        <p:grpSp>
          <p:nvGrpSpPr>
            <p:cNvPr id="17" name="Group 16"/>
            <p:cNvGrpSpPr/>
            <p:nvPr/>
          </p:nvGrpSpPr>
          <p:grpSpPr>
            <a:xfrm>
              <a:off x="448524" y="6446044"/>
              <a:ext cx="1099793" cy="173355"/>
              <a:chOff x="-84138" y="5622925"/>
              <a:chExt cx="4330701" cy="682626"/>
            </a:xfrm>
            <a:solidFill>
              <a:srgbClr val="FFFFFF"/>
            </a:solidFill>
          </p:grpSpPr>
          <p:sp>
            <p:nvSpPr>
              <p:cNvPr id="18" name="Freeform 17"/>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9" name="Freeform 18"/>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0" name="Freeform 19"/>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1" name="Freeform 20"/>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2"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3"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4"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grpSp>
      <p:sp>
        <p:nvSpPr>
          <p:cNvPr id="4" name="Text Placeholder 3"/>
          <p:cNvSpPr>
            <a:spLocks noGrp="1"/>
          </p:cNvSpPr>
          <p:nvPr>
            <p:ph type="body" sz="quarter" idx="10" hasCustomPrompt="1"/>
          </p:nvPr>
        </p:nvSpPr>
        <p:spPr>
          <a:xfrm>
            <a:off x="5029200" y="2209800"/>
            <a:ext cx="3291840" cy="1676400"/>
          </a:xfrm>
        </p:spPr>
        <p:txBody>
          <a:bodyPr anchor="b"/>
          <a:lstStyle>
            <a:lvl1pPr marL="3175" indent="0">
              <a:spcBef>
                <a:spcPts val="0"/>
              </a:spcBef>
              <a:buNone/>
              <a:defRPr sz="11000">
                <a:solidFill>
                  <a:schemeClr val="bg1"/>
                </a:solidFill>
              </a:defRPr>
            </a:lvl1pPr>
            <a:lvl2pPr marL="3175" indent="0">
              <a:spcBef>
                <a:spcPts val="0"/>
              </a:spcBef>
              <a:buNone/>
              <a:defRPr sz="11000">
                <a:solidFill>
                  <a:schemeClr val="bg1"/>
                </a:solidFill>
              </a:defRPr>
            </a:lvl2pPr>
            <a:lvl3pPr marL="3175" indent="0">
              <a:spcBef>
                <a:spcPts val="0"/>
              </a:spcBef>
              <a:buNone/>
              <a:defRPr sz="11000">
                <a:solidFill>
                  <a:schemeClr val="bg1"/>
                </a:solidFill>
              </a:defRPr>
            </a:lvl3pPr>
            <a:lvl4pPr marL="3175" indent="0">
              <a:spcBef>
                <a:spcPts val="0"/>
              </a:spcBef>
              <a:buNone/>
              <a:defRPr sz="11000">
                <a:solidFill>
                  <a:schemeClr val="bg1"/>
                </a:solidFill>
              </a:defRPr>
            </a:lvl4pPr>
            <a:lvl5pPr marL="3175" indent="0">
              <a:spcBef>
                <a:spcPts val="0"/>
              </a:spcBef>
              <a:buNone/>
              <a:defRPr sz="11000">
                <a:solidFill>
                  <a:schemeClr val="bg1"/>
                </a:solidFill>
              </a:defRPr>
            </a:lvl5pPr>
            <a:lvl6pPr marL="3175" indent="0">
              <a:spcBef>
                <a:spcPts val="0"/>
              </a:spcBef>
              <a:buNone/>
              <a:defRPr sz="11000">
                <a:solidFill>
                  <a:schemeClr val="bg1"/>
                </a:solidFill>
              </a:defRPr>
            </a:lvl6pPr>
            <a:lvl7pPr marL="3175" indent="0">
              <a:spcBef>
                <a:spcPts val="0"/>
              </a:spcBef>
              <a:buNone/>
              <a:defRPr sz="11000">
                <a:solidFill>
                  <a:schemeClr val="bg1"/>
                </a:solidFill>
              </a:defRPr>
            </a:lvl7pPr>
            <a:lvl8pPr marL="3175" indent="0">
              <a:spcBef>
                <a:spcPts val="0"/>
              </a:spcBef>
              <a:buNone/>
              <a:defRPr sz="11000">
                <a:solidFill>
                  <a:schemeClr val="bg1"/>
                </a:solidFill>
              </a:defRPr>
            </a:lvl8pPr>
            <a:lvl9pPr marL="3175" indent="0">
              <a:spcBef>
                <a:spcPts val="0"/>
              </a:spcBef>
              <a:buNone/>
              <a:defRPr sz="11000">
                <a:solidFill>
                  <a:schemeClr val="bg1"/>
                </a:solidFill>
              </a:defRPr>
            </a:lvl9pPr>
          </a:lstStyle>
          <a:p>
            <a:pPr lvl="0"/>
            <a:r>
              <a:rPr lang="en-US" dirty="0" smtClean="0"/>
              <a:t>XX</a:t>
            </a:r>
          </a:p>
        </p:txBody>
      </p:sp>
      <p:sp>
        <p:nvSpPr>
          <p:cNvPr id="14" name="Text Placeholder 3"/>
          <p:cNvSpPr>
            <a:spLocks noGrp="1"/>
          </p:cNvSpPr>
          <p:nvPr>
            <p:ph type="body" sz="quarter" idx="11"/>
          </p:nvPr>
        </p:nvSpPr>
        <p:spPr>
          <a:xfrm>
            <a:off x="5029200" y="3886200"/>
            <a:ext cx="3291840" cy="1066800"/>
          </a:xfrm>
        </p:spPr>
        <p:txBody>
          <a:bodyPr/>
          <a:lstStyle>
            <a:lvl1pPr marL="3175" indent="0">
              <a:spcBef>
                <a:spcPts val="0"/>
              </a:spcBef>
              <a:buNone/>
              <a:defRPr sz="2400" cap="none" baseline="0">
                <a:solidFill>
                  <a:schemeClr val="bg1"/>
                </a:solidFill>
              </a:defRPr>
            </a:lvl1pPr>
            <a:lvl2pPr marL="3175" indent="0">
              <a:spcBef>
                <a:spcPts val="0"/>
              </a:spcBef>
              <a:buNone/>
              <a:defRPr sz="2400" cap="none" baseline="0">
                <a:solidFill>
                  <a:schemeClr val="bg1"/>
                </a:solidFill>
              </a:defRPr>
            </a:lvl2pPr>
            <a:lvl3pPr marL="3175" indent="0">
              <a:spcBef>
                <a:spcPts val="0"/>
              </a:spcBef>
              <a:buNone/>
              <a:defRPr sz="2000" cap="all" baseline="0">
                <a:solidFill>
                  <a:schemeClr val="bg1"/>
                </a:solidFill>
              </a:defRPr>
            </a:lvl3pPr>
            <a:lvl4pPr marL="3175" indent="0">
              <a:spcBef>
                <a:spcPts val="0"/>
              </a:spcBef>
              <a:buNone/>
              <a:defRPr sz="2000" cap="all" baseline="0">
                <a:solidFill>
                  <a:schemeClr val="bg1"/>
                </a:solidFill>
              </a:defRPr>
            </a:lvl4pPr>
            <a:lvl5pPr marL="3175" indent="0">
              <a:spcBef>
                <a:spcPts val="0"/>
              </a:spcBef>
              <a:buNone/>
              <a:defRPr sz="2000" cap="all" baseline="0">
                <a:solidFill>
                  <a:schemeClr val="bg1"/>
                </a:solidFill>
              </a:defRPr>
            </a:lvl5pPr>
            <a:lvl6pPr marL="3175" indent="0">
              <a:spcBef>
                <a:spcPts val="0"/>
              </a:spcBef>
              <a:buNone/>
              <a:defRPr sz="2000" cap="all" baseline="0">
                <a:solidFill>
                  <a:schemeClr val="bg1"/>
                </a:solidFill>
              </a:defRPr>
            </a:lvl6pPr>
            <a:lvl7pPr marL="3175" indent="0">
              <a:spcBef>
                <a:spcPts val="0"/>
              </a:spcBef>
              <a:buNone/>
              <a:defRPr sz="2000" cap="all" baseline="0">
                <a:solidFill>
                  <a:schemeClr val="bg1"/>
                </a:solidFill>
              </a:defRPr>
            </a:lvl7pPr>
            <a:lvl8pPr marL="3175" indent="0">
              <a:spcBef>
                <a:spcPts val="0"/>
              </a:spcBef>
              <a:buNone/>
              <a:defRPr sz="2000" cap="all" baseline="0">
                <a:solidFill>
                  <a:schemeClr val="bg1"/>
                </a:solidFill>
              </a:defRPr>
            </a:lvl8pPr>
            <a:lvl9pPr marL="3175" indent="0">
              <a:spcBef>
                <a:spcPts val="0"/>
              </a:spcBef>
              <a:buNone/>
              <a:defRPr sz="2000" cap="all" baseline="0">
                <a:solidFill>
                  <a:schemeClr val="bg1"/>
                </a:solidFill>
              </a:defRPr>
            </a:lvl9pPr>
          </a:lstStyle>
          <a:p>
            <a:pPr lvl="0"/>
            <a:r>
              <a:rPr lang="en-US" altLang="zh-TW" smtClean="0"/>
              <a:t>Click to edit Master text styles</a:t>
            </a:r>
          </a:p>
          <a:p>
            <a:pPr lvl="1"/>
            <a:r>
              <a:rPr lang="en-US" altLang="zh-TW" smtClean="0"/>
              <a:t>Second level</a:t>
            </a:r>
          </a:p>
        </p:txBody>
      </p:sp>
    </p:spTree>
    <p:extLst>
      <p:ext uri="{BB962C8B-B14F-4D97-AF65-F5344CB8AC3E}">
        <p14:creationId xmlns:p14="http://schemas.microsoft.com/office/powerpoint/2010/main" val="183224751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Quo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685798" y="2593231"/>
            <a:ext cx="3609977" cy="533400"/>
          </a:xfrm>
        </p:spPr>
        <p:txBody>
          <a:bodyPr anchor="t"/>
          <a:lstStyle>
            <a:lvl1pPr marL="0" indent="0">
              <a:spcBef>
                <a:spcPts val="0"/>
              </a:spcBef>
              <a:buNone/>
              <a:defRPr sz="1600">
                <a:solidFill>
                  <a:schemeClr val="accent1"/>
                </a:solidFill>
              </a:defRPr>
            </a:lvl1pPr>
            <a:lvl2pPr marL="0" indent="0">
              <a:spcBef>
                <a:spcPts val="0"/>
              </a:spcBef>
              <a:buNone/>
              <a:defRPr sz="1600">
                <a:solidFill>
                  <a:schemeClr val="accent1"/>
                </a:solidFill>
              </a:defRPr>
            </a:lvl2pPr>
            <a:lvl3pPr marL="0" indent="0">
              <a:spcBef>
                <a:spcPts val="0"/>
              </a:spcBef>
              <a:buNone/>
              <a:defRPr sz="1600">
                <a:solidFill>
                  <a:schemeClr val="accent1"/>
                </a:solidFill>
              </a:defRPr>
            </a:lvl3pPr>
            <a:lvl4pPr marL="0" indent="0">
              <a:spcBef>
                <a:spcPts val="0"/>
              </a:spcBef>
              <a:buNone/>
              <a:defRPr sz="1600">
                <a:solidFill>
                  <a:schemeClr val="accent1"/>
                </a:solidFill>
              </a:defRPr>
            </a:lvl4pPr>
            <a:lvl5pPr marL="0" indent="0">
              <a:spcBef>
                <a:spcPts val="0"/>
              </a:spcBef>
              <a:buNone/>
              <a:defRPr sz="1600">
                <a:solidFill>
                  <a:schemeClr val="accent1"/>
                </a:solidFill>
              </a:defRPr>
            </a:lvl5pPr>
            <a:lvl6pPr marL="0" indent="0">
              <a:spcBef>
                <a:spcPts val="0"/>
              </a:spcBef>
              <a:buNone/>
              <a:defRPr sz="1600">
                <a:solidFill>
                  <a:schemeClr val="accent1"/>
                </a:solidFill>
              </a:defRPr>
            </a:lvl6pPr>
            <a:lvl7pPr marL="0" indent="0">
              <a:spcBef>
                <a:spcPts val="0"/>
              </a:spcBef>
              <a:buNone/>
              <a:defRPr sz="1600">
                <a:solidFill>
                  <a:schemeClr val="accent1"/>
                </a:solidFill>
              </a:defRPr>
            </a:lvl7pPr>
            <a:lvl8pPr marL="0" indent="0">
              <a:spcBef>
                <a:spcPts val="0"/>
              </a:spcBef>
              <a:buNone/>
              <a:defRPr sz="1600">
                <a:solidFill>
                  <a:schemeClr val="accent1"/>
                </a:solidFill>
              </a:defRPr>
            </a:lvl8pPr>
            <a:lvl9pPr marL="0" indent="0">
              <a:spcBef>
                <a:spcPts val="0"/>
              </a:spcBef>
              <a:buNone/>
              <a:defRPr sz="1600">
                <a:solidFill>
                  <a:schemeClr val="accent1"/>
                </a:solidFill>
              </a:defRPr>
            </a:lvl9pPr>
          </a:lstStyle>
          <a:p>
            <a:pPr lvl="0"/>
            <a:r>
              <a:rPr lang="en-US" dirty="0" smtClean="0"/>
              <a:t>Click to add Name, Title, Company</a:t>
            </a:r>
          </a:p>
        </p:txBody>
      </p:sp>
      <p:sp>
        <p:nvSpPr>
          <p:cNvPr id="5" name="Text Placeholder 4"/>
          <p:cNvSpPr>
            <a:spLocks noGrp="1"/>
          </p:cNvSpPr>
          <p:nvPr>
            <p:ph type="body" sz="quarter" idx="11"/>
          </p:nvPr>
        </p:nvSpPr>
        <p:spPr>
          <a:xfrm>
            <a:off x="632460" y="457200"/>
            <a:ext cx="3657600" cy="2011680"/>
          </a:xfrm>
        </p:spPr>
        <p:txBody>
          <a:bodyPr/>
          <a:lstStyle>
            <a:lvl1pPr marL="58738" indent="-55563">
              <a:lnSpc>
                <a:spcPct val="100000"/>
              </a:lnSpc>
              <a:spcBef>
                <a:spcPts val="0"/>
              </a:spcBef>
              <a:buNone/>
              <a:defRPr sz="2200">
                <a:solidFill>
                  <a:schemeClr val="accent3">
                    <a:lumMod val="50000"/>
                  </a:schemeClr>
                </a:solidFill>
              </a:defRPr>
            </a:lvl1pPr>
            <a:lvl2pPr marL="3175" indent="0">
              <a:lnSpc>
                <a:spcPct val="100000"/>
              </a:lnSpc>
              <a:spcBef>
                <a:spcPts val="0"/>
              </a:spcBef>
              <a:buNone/>
              <a:defRPr sz="2200">
                <a:solidFill>
                  <a:schemeClr val="accent1">
                    <a:lumMod val="50000"/>
                  </a:schemeClr>
                </a:solidFill>
              </a:defRPr>
            </a:lvl2pPr>
            <a:lvl3pPr marL="3175" indent="0">
              <a:lnSpc>
                <a:spcPct val="100000"/>
              </a:lnSpc>
              <a:spcBef>
                <a:spcPts val="0"/>
              </a:spcBef>
              <a:buNone/>
              <a:defRPr sz="2200">
                <a:solidFill>
                  <a:schemeClr val="accent1">
                    <a:lumMod val="50000"/>
                  </a:schemeClr>
                </a:solidFill>
              </a:defRPr>
            </a:lvl3pPr>
            <a:lvl4pPr marL="3175" indent="0">
              <a:lnSpc>
                <a:spcPct val="100000"/>
              </a:lnSpc>
              <a:spcBef>
                <a:spcPts val="0"/>
              </a:spcBef>
              <a:buNone/>
              <a:defRPr sz="2200">
                <a:solidFill>
                  <a:schemeClr val="accent1">
                    <a:lumMod val="50000"/>
                  </a:schemeClr>
                </a:solidFill>
              </a:defRPr>
            </a:lvl4pPr>
            <a:lvl5pPr marL="3175" indent="0">
              <a:lnSpc>
                <a:spcPct val="100000"/>
              </a:lnSpc>
              <a:spcBef>
                <a:spcPts val="0"/>
              </a:spcBef>
              <a:buNone/>
              <a:defRPr sz="2200">
                <a:solidFill>
                  <a:schemeClr val="accent1">
                    <a:lumMod val="50000"/>
                  </a:schemeClr>
                </a:solidFill>
              </a:defRPr>
            </a:lvl5pPr>
            <a:lvl6pPr marL="3175" indent="0">
              <a:lnSpc>
                <a:spcPct val="100000"/>
              </a:lnSpc>
              <a:spcBef>
                <a:spcPts val="0"/>
              </a:spcBef>
              <a:buNone/>
              <a:defRPr sz="2200">
                <a:solidFill>
                  <a:schemeClr val="accent1">
                    <a:lumMod val="50000"/>
                  </a:schemeClr>
                </a:solidFill>
              </a:defRPr>
            </a:lvl6pPr>
            <a:lvl7pPr marL="3175" indent="0">
              <a:lnSpc>
                <a:spcPct val="100000"/>
              </a:lnSpc>
              <a:spcBef>
                <a:spcPts val="0"/>
              </a:spcBef>
              <a:buNone/>
              <a:defRPr sz="2200">
                <a:solidFill>
                  <a:schemeClr val="accent1">
                    <a:lumMod val="50000"/>
                  </a:schemeClr>
                </a:solidFill>
              </a:defRPr>
            </a:lvl7pPr>
            <a:lvl8pPr marL="3175" indent="0">
              <a:lnSpc>
                <a:spcPct val="100000"/>
              </a:lnSpc>
              <a:spcBef>
                <a:spcPts val="0"/>
              </a:spcBef>
              <a:buNone/>
              <a:defRPr sz="2200">
                <a:solidFill>
                  <a:schemeClr val="accent1">
                    <a:lumMod val="50000"/>
                  </a:schemeClr>
                </a:solidFill>
              </a:defRPr>
            </a:lvl8pPr>
            <a:lvl9pPr marL="3175" indent="0">
              <a:lnSpc>
                <a:spcPct val="100000"/>
              </a:lnSpc>
              <a:spcBef>
                <a:spcPts val="0"/>
              </a:spcBef>
              <a:buNone/>
              <a:defRPr sz="2200">
                <a:solidFill>
                  <a:schemeClr val="accent1">
                    <a:lumMod val="50000"/>
                  </a:schemeClr>
                </a:solidFill>
              </a:defRPr>
            </a:lvl9pPr>
          </a:lstStyle>
          <a:p>
            <a:pPr lvl="0"/>
            <a:r>
              <a:rPr lang="en-US" smtClean="0"/>
              <a:t>Click to edit Master text styles</a:t>
            </a:r>
          </a:p>
        </p:txBody>
      </p:sp>
      <p:grpSp>
        <p:nvGrpSpPr>
          <p:cNvPr id="6" name="Group 5"/>
          <p:cNvGrpSpPr/>
          <p:nvPr/>
        </p:nvGrpSpPr>
        <p:grpSpPr>
          <a:xfrm>
            <a:off x="448524" y="6446044"/>
            <a:ext cx="1099793" cy="173355"/>
            <a:chOff x="-84138" y="5622925"/>
            <a:chExt cx="4330701" cy="682626"/>
          </a:xfrm>
          <a:solidFill>
            <a:srgbClr val="FFFFFF"/>
          </a:solidFill>
        </p:grpSpPr>
        <p:sp>
          <p:nvSpPr>
            <p:cNvPr id="7"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76062416"/>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Custom Metric 3">
    <p:bg bwMode="ltGray">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0" y="1981200"/>
            <a:ext cx="9144000" cy="4876800"/>
            <a:chOff x="0" y="1981200"/>
            <a:chExt cx="9144000" cy="487680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1200"/>
              <a:ext cx="9144000" cy="4876800"/>
            </a:xfrm>
            <a:prstGeom prst="rect">
              <a:avLst/>
            </a:prstGeom>
          </p:spPr>
        </p:pic>
        <p:grpSp>
          <p:nvGrpSpPr>
            <p:cNvPr id="16" name="Group 15"/>
            <p:cNvGrpSpPr/>
            <p:nvPr/>
          </p:nvGrpSpPr>
          <p:grpSpPr>
            <a:xfrm>
              <a:off x="448524" y="6446044"/>
              <a:ext cx="1099793" cy="173355"/>
              <a:chOff x="-84138" y="5622925"/>
              <a:chExt cx="4330701" cy="682626"/>
            </a:xfrm>
          </p:grpSpPr>
          <p:sp>
            <p:nvSpPr>
              <p:cNvPr id="17"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8"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9"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0"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1"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2"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3"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grpSp>
      <p:sp>
        <p:nvSpPr>
          <p:cNvPr id="3" name="Text Placeholder 2"/>
          <p:cNvSpPr>
            <a:spLocks noGrp="1"/>
          </p:cNvSpPr>
          <p:nvPr>
            <p:ph type="body" sz="quarter" idx="12" hasCustomPrompt="1"/>
          </p:nvPr>
        </p:nvSpPr>
        <p:spPr>
          <a:xfrm>
            <a:off x="1295401" y="4740499"/>
            <a:ext cx="3048000" cy="1415602"/>
          </a:xfrm>
        </p:spPr>
        <p:txBody>
          <a:bodyPr anchor="ctr"/>
          <a:lstStyle>
            <a:lvl1pPr marL="3175" indent="0" algn="r">
              <a:spcBef>
                <a:spcPts val="0"/>
              </a:spcBef>
              <a:buNone/>
              <a:defRPr sz="8800">
                <a:solidFill>
                  <a:schemeClr val="accent3">
                    <a:lumMod val="50000"/>
                  </a:schemeClr>
                </a:solidFill>
              </a:defRPr>
            </a:lvl1pPr>
            <a:lvl2pPr marL="3175" indent="0">
              <a:spcBef>
                <a:spcPts val="0"/>
              </a:spcBef>
              <a:buNone/>
              <a:defRPr sz="8800">
                <a:solidFill>
                  <a:schemeClr val="accent1">
                    <a:lumMod val="50000"/>
                  </a:schemeClr>
                </a:solidFill>
              </a:defRPr>
            </a:lvl2pPr>
            <a:lvl3pPr marL="3175" indent="0">
              <a:spcBef>
                <a:spcPts val="0"/>
              </a:spcBef>
              <a:buNone/>
              <a:defRPr sz="8800">
                <a:solidFill>
                  <a:schemeClr val="accent1">
                    <a:lumMod val="50000"/>
                  </a:schemeClr>
                </a:solidFill>
              </a:defRPr>
            </a:lvl3pPr>
            <a:lvl4pPr marL="3175" indent="0">
              <a:spcBef>
                <a:spcPts val="0"/>
              </a:spcBef>
              <a:buNone/>
              <a:defRPr sz="8800">
                <a:solidFill>
                  <a:schemeClr val="accent1">
                    <a:lumMod val="50000"/>
                  </a:schemeClr>
                </a:solidFill>
              </a:defRPr>
            </a:lvl4pPr>
            <a:lvl5pPr marL="3175" indent="0">
              <a:spcBef>
                <a:spcPts val="0"/>
              </a:spcBef>
              <a:buNone/>
              <a:defRPr sz="8800">
                <a:solidFill>
                  <a:schemeClr val="accent1">
                    <a:lumMod val="50000"/>
                  </a:schemeClr>
                </a:solidFill>
              </a:defRPr>
            </a:lvl5pPr>
            <a:lvl6pPr marL="3175" indent="0">
              <a:spcBef>
                <a:spcPts val="0"/>
              </a:spcBef>
              <a:buNone/>
              <a:defRPr sz="8800">
                <a:solidFill>
                  <a:schemeClr val="accent1">
                    <a:lumMod val="50000"/>
                  </a:schemeClr>
                </a:solidFill>
              </a:defRPr>
            </a:lvl6pPr>
            <a:lvl7pPr marL="3175" indent="0">
              <a:spcBef>
                <a:spcPts val="0"/>
              </a:spcBef>
              <a:buNone/>
              <a:defRPr sz="8800">
                <a:solidFill>
                  <a:schemeClr val="accent1">
                    <a:lumMod val="50000"/>
                  </a:schemeClr>
                </a:solidFill>
              </a:defRPr>
            </a:lvl7pPr>
            <a:lvl8pPr marL="3175" indent="0">
              <a:spcBef>
                <a:spcPts val="0"/>
              </a:spcBef>
              <a:buNone/>
              <a:defRPr sz="8800">
                <a:solidFill>
                  <a:schemeClr val="accent1">
                    <a:lumMod val="50000"/>
                  </a:schemeClr>
                </a:solidFill>
              </a:defRPr>
            </a:lvl8pPr>
            <a:lvl9pPr marL="3175" indent="0">
              <a:spcBef>
                <a:spcPts val="0"/>
              </a:spcBef>
              <a:buNone/>
              <a:defRPr sz="8800">
                <a:solidFill>
                  <a:schemeClr val="accent1">
                    <a:lumMod val="50000"/>
                  </a:schemeClr>
                </a:solidFill>
              </a:defRPr>
            </a:lvl9pPr>
          </a:lstStyle>
          <a:p>
            <a:pPr lvl="0"/>
            <a:r>
              <a:rPr lang="en-US" dirty="0" smtClean="0"/>
              <a:t>XX</a:t>
            </a:r>
          </a:p>
        </p:txBody>
      </p:sp>
      <p:sp>
        <p:nvSpPr>
          <p:cNvPr id="9" name="Text Placeholder 2"/>
          <p:cNvSpPr>
            <a:spLocks noGrp="1"/>
          </p:cNvSpPr>
          <p:nvPr>
            <p:ph type="body" sz="quarter" idx="13"/>
          </p:nvPr>
        </p:nvSpPr>
        <p:spPr>
          <a:xfrm>
            <a:off x="4572000" y="4740499"/>
            <a:ext cx="3383280" cy="1415602"/>
          </a:xfrm>
        </p:spPr>
        <p:txBody>
          <a:bodyPr anchor="ctr"/>
          <a:lstStyle>
            <a:lvl1pPr marL="3175" indent="0">
              <a:spcBef>
                <a:spcPts val="0"/>
              </a:spcBef>
              <a:buNone/>
              <a:defRPr sz="2400">
                <a:solidFill>
                  <a:schemeClr val="accent3">
                    <a:lumMod val="50000"/>
                  </a:schemeClr>
                </a:solidFill>
              </a:defRPr>
            </a:lvl1pPr>
            <a:lvl2pPr marL="3175" indent="0">
              <a:spcBef>
                <a:spcPts val="0"/>
              </a:spcBef>
              <a:buNone/>
              <a:defRPr sz="2000">
                <a:solidFill>
                  <a:schemeClr val="accent1">
                    <a:lumMod val="50000"/>
                  </a:schemeClr>
                </a:solidFill>
              </a:defRPr>
            </a:lvl2pPr>
            <a:lvl3pPr marL="3175" indent="0">
              <a:spcBef>
                <a:spcPts val="0"/>
              </a:spcBef>
              <a:buNone/>
              <a:defRPr sz="2000">
                <a:solidFill>
                  <a:schemeClr val="accent1">
                    <a:lumMod val="50000"/>
                  </a:schemeClr>
                </a:solidFill>
              </a:defRPr>
            </a:lvl3pPr>
            <a:lvl4pPr marL="3175" indent="0">
              <a:spcBef>
                <a:spcPts val="0"/>
              </a:spcBef>
              <a:buNone/>
              <a:defRPr sz="2000">
                <a:solidFill>
                  <a:schemeClr val="accent1">
                    <a:lumMod val="50000"/>
                  </a:schemeClr>
                </a:solidFill>
              </a:defRPr>
            </a:lvl4pPr>
            <a:lvl5pPr marL="3175" indent="0">
              <a:spcBef>
                <a:spcPts val="0"/>
              </a:spcBef>
              <a:buNone/>
              <a:defRPr sz="2000">
                <a:solidFill>
                  <a:schemeClr val="accent1">
                    <a:lumMod val="50000"/>
                  </a:schemeClr>
                </a:solidFill>
              </a:defRPr>
            </a:lvl5pPr>
            <a:lvl6pPr marL="3175" indent="0">
              <a:spcBef>
                <a:spcPts val="0"/>
              </a:spcBef>
              <a:buNone/>
              <a:defRPr sz="2000">
                <a:solidFill>
                  <a:schemeClr val="accent1">
                    <a:lumMod val="50000"/>
                  </a:schemeClr>
                </a:solidFill>
              </a:defRPr>
            </a:lvl6pPr>
            <a:lvl7pPr marL="3175" indent="0">
              <a:spcBef>
                <a:spcPts val="0"/>
              </a:spcBef>
              <a:buNone/>
              <a:defRPr sz="2000">
                <a:solidFill>
                  <a:schemeClr val="accent1">
                    <a:lumMod val="50000"/>
                  </a:schemeClr>
                </a:solidFill>
              </a:defRPr>
            </a:lvl7pPr>
            <a:lvl8pPr marL="3175" indent="0">
              <a:spcBef>
                <a:spcPts val="0"/>
              </a:spcBef>
              <a:buNone/>
              <a:defRPr sz="2000">
                <a:solidFill>
                  <a:schemeClr val="accent1">
                    <a:lumMod val="50000"/>
                  </a:schemeClr>
                </a:solidFill>
              </a:defRPr>
            </a:lvl8pPr>
            <a:lvl9pPr marL="3175" indent="0">
              <a:spcBef>
                <a:spcPts val="0"/>
              </a:spcBef>
              <a:buNone/>
              <a:defRPr sz="2000">
                <a:solidFill>
                  <a:schemeClr val="accent1">
                    <a:lumMod val="50000"/>
                  </a:schemeClr>
                </a:solidFill>
              </a:defRPr>
            </a:lvl9pPr>
          </a:lstStyle>
          <a:p>
            <a:pPr lvl="0"/>
            <a:r>
              <a:rPr lang="en-US" altLang="zh-TW" smtClean="0"/>
              <a:t>Click to edit Master text styles</a:t>
            </a:r>
          </a:p>
        </p:txBody>
      </p:sp>
    </p:spTree>
    <p:extLst>
      <p:ext uri="{BB962C8B-B14F-4D97-AF65-F5344CB8AC3E}">
        <p14:creationId xmlns:p14="http://schemas.microsoft.com/office/powerpoint/2010/main" val="105777351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5" name="Footer Placeholder 4"/>
          <p:cNvSpPr>
            <a:spLocks noGrp="1"/>
          </p:cNvSpPr>
          <p:nvPr>
            <p:ph type="ftr" sz="quarter" idx="11"/>
          </p:nvPr>
        </p:nvSpPr>
        <p:spPr/>
        <p:txBody>
          <a:bodyPr/>
          <a:lstStyle/>
          <a:p>
            <a:endParaRPr lang="en-US">
              <a:solidFill>
                <a:srgbClr val="717074">
                  <a:tint val="75000"/>
                </a:srgbClr>
              </a:solidFill>
              <a:latin typeface="Arial"/>
            </a:endParaRPr>
          </a:p>
        </p:txBody>
      </p:sp>
      <p:sp>
        <p:nvSpPr>
          <p:cNvPr id="6" name="Slide Number Placeholder 5"/>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236251797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63840" y="342901"/>
            <a:ext cx="822960" cy="5676900"/>
          </a:xfrm>
        </p:spPr>
        <p:txBody>
          <a:bodyPr vert="eaVert"/>
          <a:lstStyle/>
          <a:p>
            <a:r>
              <a:rPr lang="en-US" altLang="zh-TW" smtClean="0"/>
              <a:t>Click to edit Master title style</a:t>
            </a:r>
            <a:endParaRPr lang="en-US"/>
          </a:p>
        </p:txBody>
      </p:sp>
      <p:sp>
        <p:nvSpPr>
          <p:cNvPr id="3" name="Vertical Text Placeholder 2"/>
          <p:cNvSpPr>
            <a:spLocks noGrp="1"/>
          </p:cNvSpPr>
          <p:nvPr>
            <p:ph type="body" orient="vert" idx="1"/>
          </p:nvPr>
        </p:nvSpPr>
        <p:spPr>
          <a:xfrm>
            <a:off x="457200" y="342901"/>
            <a:ext cx="7162800" cy="56769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5" name="Footer Placeholder 4"/>
          <p:cNvSpPr>
            <a:spLocks noGrp="1"/>
          </p:cNvSpPr>
          <p:nvPr>
            <p:ph type="ftr" sz="quarter" idx="11"/>
          </p:nvPr>
        </p:nvSpPr>
        <p:spPr/>
        <p:txBody>
          <a:bodyPr/>
          <a:lstStyle/>
          <a:p>
            <a:endParaRPr lang="en-US">
              <a:solidFill>
                <a:srgbClr val="717074">
                  <a:tint val="75000"/>
                </a:srgbClr>
              </a:solidFill>
              <a:latin typeface="Arial"/>
            </a:endParaRPr>
          </a:p>
        </p:txBody>
      </p:sp>
      <p:sp>
        <p:nvSpPr>
          <p:cNvPr id="6" name="Slide Number Placeholder 5"/>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2323318069"/>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0050" y="114300"/>
            <a:ext cx="8274050" cy="5965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Number Placeholder 2"/>
          <p:cNvSpPr>
            <a:spLocks noGrp="1"/>
          </p:cNvSpPr>
          <p:nvPr>
            <p:ph type="sldNum" sz="quarter" idx="10"/>
          </p:nvPr>
        </p:nvSpPr>
        <p:spPr>
          <a:xfrm>
            <a:off x="438150" y="6423025"/>
            <a:ext cx="387350" cy="219075"/>
          </a:xfrm>
          <a:prstGeom prst="rect">
            <a:avLst/>
          </a:prstGeom>
        </p:spPr>
        <p:txBody>
          <a:bodyPr/>
          <a:lstStyle>
            <a:lvl1pPr fontAlgn="auto">
              <a:spcBef>
                <a:spcPts val="0"/>
              </a:spcBef>
              <a:defRPr/>
            </a:lvl1pPr>
          </a:lstStyle>
          <a:p>
            <a:pPr>
              <a:defRPr/>
            </a:pPr>
            <a:fld id="{795A8D88-2CC9-4346-BD2B-8E8CE7A3DCD6}" type="slidenum">
              <a:rPr lang="en-US">
                <a:solidFill>
                  <a:prstClr val="white"/>
                </a:solidFill>
                <a:latin typeface="Arial"/>
              </a:rPr>
              <a:pPr>
                <a:defRPr/>
              </a:pPr>
              <a:t>‹#›</a:t>
            </a:fld>
            <a:endParaRPr lang="en-US" dirty="0">
              <a:solidFill>
                <a:prstClr val="white"/>
              </a:solidFill>
              <a:latin typeface="Arial"/>
            </a:endParaRPr>
          </a:p>
        </p:txBody>
      </p:sp>
      <p:sp>
        <p:nvSpPr>
          <p:cNvPr id="4" name="Date Placeholder 8"/>
          <p:cNvSpPr>
            <a:spLocks noGrp="1"/>
          </p:cNvSpPr>
          <p:nvPr>
            <p:ph type="dt" sz="half" idx="11"/>
          </p:nvPr>
        </p:nvSpPr>
        <p:spPr>
          <a:xfrm>
            <a:off x="2971800" y="6337300"/>
            <a:ext cx="3200400" cy="365125"/>
          </a:xfrm>
          <a:prstGeom prst="rect">
            <a:avLst/>
          </a:prstGeom>
        </p:spPr>
        <p:txBody>
          <a:bodyPr/>
          <a:lstStyle>
            <a:lvl1pPr marL="0" marR="0" indent="0" algn="ctr" defTabSz="914400" rtl="0" eaLnBrk="1" fontAlgn="base" latinLnBrk="0" hangingPunct="1">
              <a:lnSpc>
                <a:spcPct val="100000"/>
              </a:lnSpc>
              <a:spcBef>
                <a:spcPct val="0"/>
              </a:spcBef>
              <a:spcAft>
                <a:spcPct val="0"/>
              </a:spcAft>
              <a:buClrTx/>
              <a:buSzTx/>
              <a:buFontTx/>
              <a:buNone/>
              <a:tabLst/>
              <a:defRPr lang="en-US" sz="1000" kern="1200">
                <a:solidFill>
                  <a:srgbClr val="FFFFFF"/>
                </a:solidFill>
                <a:latin typeface="+mn-lt"/>
                <a:ea typeface="+mn-ea"/>
                <a:cs typeface="+mn-cs"/>
              </a:defRPr>
            </a:lvl1pPr>
          </a:lstStyle>
          <a:p>
            <a:pPr>
              <a:defRPr/>
            </a:pPr>
            <a:r>
              <a:rPr smtClean="0">
                <a:latin typeface="Arial"/>
              </a:rPr>
              <a:t>Confidential</a:t>
            </a:r>
            <a:endParaRPr dirty="0">
              <a:latin typeface="Arial"/>
            </a:endParaRPr>
          </a:p>
        </p:txBody>
      </p:sp>
    </p:spTree>
    <p:extLst>
      <p:ext uri="{BB962C8B-B14F-4D97-AF65-F5344CB8AC3E}">
        <p14:creationId xmlns:p14="http://schemas.microsoft.com/office/powerpoint/2010/main" val="1143069876"/>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352425" y="786384"/>
            <a:ext cx="8385048" cy="5010912"/>
          </a:xfrm>
        </p:spPr>
        <p:txBody>
          <a:bodyPr/>
          <a:lstStyle>
            <a:lvl1pPr marL="114300" indent="-114300">
              <a:buFont typeface="Arial" pitchFamily="34" charset="0"/>
              <a:buChar char=" "/>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2"/>
          <p:cNvSpPr>
            <a:spLocks noGrp="1"/>
          </p:cNvSpPr>
          <p:nvPr>
            <p:ph type="sldNum" sz="quarter" idx="14"/>
          </p:nvPr>
        </p:nvSpPr>
        <p:spPr/>
        <p:txBody>
          <a:bodyPr/>
          <a:lstStyle>
            <a:lvl1pPr fontAlgn="auto">
              <a:spcBef>
                <a:spcPts val="0"/>
              </a:spcBef>
              <a:defRPr smtClean="0"/>
            </a:lvl1pPr>
          </a:lstStyle>
          <a:p>
            <a:pPr>
              <a:defRPr/>
            </a:pPr>
            <a:fld id="{A2983BAC-2830-4398-AA2A-288109154C62}" type="slidenum">
              <a:rPr lang="en-US">
                <a:solidFill>
                  <a:prstClr val="white"/>
                </a:solidFill>
                <a:latin typeface="Arial"/>
              </a:rPr>
              <a:pPr>
                <a:defRPr/>
              </a:pPr>
              <a:t>‹#›</a:t>
            </a:fld>
            <a:endParaRPr lang="en-US">
              <a:solidFill>
                <a:prstClr val="white"/>
              </a:solidFill>
              <a:latin typeface="Arial"/>
            </a:endParaRPr>
          </a:p>
        </p:txBody>
      </p:sp>
      <p:sp>
        <p:nvSpPr>
          <p:cNvPr id="5" name="Footer Placeholder 3"/>
          <p:cNvSpPr>
            <a:spLocks noGrp="1"/>
          </p:cNvSpPr>
          <p:nvPr>
            <p:ph type="ftr" sz="quarter" idx="15"/>
          </p:nvPr>
        </p:nvSpPr>
        <p:spPr/>
        <p:txBody>
          <a:bodyPr/>
          <a:lstStyle>
            <a:lvl1pPr fontAlgn="auto">
              <a:spcBef>
                <a:spcPts val="0"/>
              </a:spcBef>
              <a:defRPr/>
            </a:lvl1pPr>
          </a:lstStyle>
          <a:p>
            <a:pPr>
              <a:defRPr/>
            </a:pPr>
            <a:endParaRPr lang="en-US">
              <a:solidFill>
                <a:srgbClr val="717074">
                  <a:tint val="75000"/>
                </a:srgbClr>
              </a:solidFill>
              <a:latin typeface="Arial"/>
            </a:endParaRPr>
          </a:p>
        </p:txBody>
      </p:sp>
    </p:spTree>
    <p:extLst>
      <p:ext uri="{BB962C8B-B14F-4D97-AF65-F5344CB8AC3E}">
        <p14:creationId xmlns:p14="http://schemas.microsoft.com/office/powerpoint/2010/main" val="3690238068"/>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bwMode="ltGray">
          <a:xfrm>
            <a:off x="0" y="573024"/>
            <a:ext cx="9144000" cy="6284976"/>
          </a:xfrm>
          <a:prstGeom prst="rect">
            <a:avLst/>
          </a:prstGeom>
        </p:spPr>
      </p:pic>
      <p:sp>
        <p:nvSpPr>
          <p:cNvPr id="2" name="Title 1"/>
          <p:cNvSpPr>
            <a:spLocks noGrp="1"/>
          </p:cNvSpPr>
          <p:nvPr>
            <p:ph type="ctrTitle"/>
          </p:nvPr>
        </p:nvSpPr>
        <p:spPr>
          <a:xfrm>
            <a:off x="457200" y="426720"/>
            <a:ext cx="6858000" cy="1097280"/>
          </a:xfrm>
        </p:spPr>
        <p:txBody>
          <a:bodyPr/>
          <a:lstStyle>
            <a:lvl1pPr>
              <a:defRPr sz="3600"/>
            </a:lvl1pPr>
          </a:lstStyle>
          <a:p>
            <a:r>
              <a:rPr lang="en-US" altLang="zh-TW" smtClean="0"/>
              <a:t>Click to edit Master title style</a:t>
            </a:r>
            <a:endParaRPr lang="en-US" dirty="0"/>
          </a:p>
        </p:txBody>
      </p:sp>
      <p:sp>
        <p:nvSpPr>
          <p:cNvPr id="3" name="Subtitle 2"/>
          <p:cNvSpPr>
            <a:spLocks noGrp="1"/>
          </p:cNvSpPr>
          <p:nvPr>
            <p:ph type="subTitle" idx="1"/>
          </p:nvPr>
        </p:nvSpPr>
        <p:spPr>
          <a:xfrm>
            <a:off x="457200" y="1600200"/>
            <a:ext cx="6858000" cy="685800"/>
          </a:xfrm>
        </p:spPr>
        <p:txBody>
          <a:bodyPr/>
          <a:lstStyle>
            <a:lvl1pPr marL="0" indent="0" algn="l">
              <a:lnSpc>
                <a:spcPct val="90000"/>
              </a:lnSpc>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TW" smtClean="0"/>
              <a:t>Click to edit Master subtitle style</a:t>
            </a:r>
            <a:endParaRPr lang="en-US" dirty="0"/>
          </a:p>
        </p:txBody>
      </p:sp>
      <p:grpSp>
        <p:nvGrpSpPr>
          <p:cNvPr id="7" name="Group 6"/>
          <p:cNvGrpSpPr/>
          <p:nvPr/>
        </p:nvGrpSpPr>
        <p:grpSpPr>
          <a:xfrm>
            <a:off x="7312819" y="6074829"/>
            <a:ext cx="1373087" cy="216433"/>
            <a:chOff x="-84138" y="5622925"/>
            <a:chExt cx="4330701" cy="682626"/>
          </a:xfrm>
          <a:solidFill>
            <a:srgbClr val="FFFFFF"/>
          </a:solidFill>
        </p:grpSpPr>
        <p:sp>
          <p:nvSpPr>
            <p:cNvPr id="9"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4"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5"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
        <p:nvSpPr>
          <p:cNvPr id="16" name="TextBox 15"/>
          <p:cNvSpPr txBox="1"/>
          <p:nvPr/>
        </p:nvSpPr>
        <p:spPr>
          <a:xfrm>
            <a:off x="6934200" y="6505956"/>
            <a:ext cx="1751706" cy="199644"/>
          </a:xfrm>
          <a:prstGeom prst="rect">
            <a:avLst/>
          </a:prstGeom>
          <a:noFill/>
        </p:spPr>
        <p:txBody>
          <a:bodyPr wrap="square" lIns="0" tIns="0" rIns="0" bIns="0" rtlCol="0">
            <a:noAutofit/>
          </a:bodyPr>
          <a:lstStyle/>
          <a:p>
            <a:pPr algn="r">
              <a:lnSpc>
                <a:spcPct val="90000"/>
              </a:lnSpc>
            </a:pPr>
            <a:r>
              <a:rPr lang="en-US" sz="700" dirty="0" smtClean="0">
                <a:solidFill>
                  <a:prstClr val="white"/>
                </a:solidFill>
                <a:latin typeface="Arial"/>
              </a:rPr>
              <a:t>© 2014 VMware Inc. All rights reserved.</a:t>
            </a:r>
          </a:p>
        </p:txBody>
      </p:sp>
    </p:spTree>
    <p:extLst>
      <p:ext uri="{BB962C8B-B14F-4D97-AF65-F5344CB8AC3E}">
        <p14:creationId xmlns:p14="http://schemas.microsoft.com/office/powerpoint/2010/main" val="3401795564"/>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itle Slide with Presenter Name">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bwMode="ltGray">
          <a:xfrm>
            <a:off x="0" y="573024"/>
            <a:ext cx="9144000" cy="6284976"/>
          </a:xfrm>
          <a:prstGeom prst="rect">
            <a:avLst/>
          </a:prstGeom>
        </p:spPr>
      </p:pic>
      <p:sp>
        <p:nvSpPr>
          <p:cNvPr id="2" name="Title 1"/>
          <p:cNvSpPr>
            <a:spLocks noGrp="1"/>
          </p:cNvSpPr>
          <p:nvPr>
            <p:ph type="ctrTitle"/>
          </p:nvPr>
        </p:nvSpPr>
        <p:spPr>
          <a:xfrm>
            <a:off x="457200" y="426720"/>
            <a:ext cx="6858000" cy="1097280"/>
          </a:xfrm>
        </p:spPr>
        <p:txBody>
          <a:bodyPr/>
          <a:lstStyle>
            <a:lvl1pPr>
              <a:defRPr sz="3600"/>
            </a:lvl1pPr>
          </a:lstStyle>
          <a:p>
            <a:r>
              <a:rPr lang="en-US" altLang="zh-TW" smtClean="0"/>
              <a:t>Click to edit Master title style</a:t>
            </a:r>
            <a:endParaRPr lang="en-US" dirty="0"/>
          </a:p>
        </p:txBody>
      </p:sp>
      <p:sp>
        <p:nvSpPr>
          <p:cNvPr id="3" name="Subtitle 2"/>
          <p:cNvSpPr>
            <a:spLocks noGrp="1"/>
          </p:cNvSpPr>
          <p:nvPr>
            <p:ph type="subTitle" idx="1"/>
          </p:nvPr>
        </p:nvSpPr>
        <p:spPr>
          <a:xfrm>
            <a:off x="457200" y="1600200"/>
            <a:ext cx="6858000" cy="685800"/>
          </a:xfrm>
        </p:spPr>
        <p:txBody>
          <a:bodyPr/>
          <a:lstStyle>
            <a:lvl1pPr marL="0" indent="0" algn="l">
              <a:lnSpc>
                <a:spcPct val="90000"/>
              </a:lnSpc>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TW" smtClean="0"/>
              <a:t>Click to edit Master subtitle style</a:t>
            </a:r>
            <a:endParaRPr lang="en-US" dirty="0"/>
          </a:p>
        </p:txBody>
      </p:sp>
      <p:sp>
        <p:nvSpPr>
          <p:cNvPr id="5" name="Text Placeholder 4"/>
          <p:cNvSpPr>
            <a:spLocks noGrp="1"/>
          </p:cNvSpPr>
          <p:nvPr>
            <p:ph type="body" sz="quarter" idx="10" hasCustomPrompt="1"/>
          </p:nvPr>
        </p:nvSpPr>
        <p:spPr>
          <a:xfrm>
            <a:off x="457200" y="5791200"/>
            <a:ext cx="2743200" cy="228600"/>
          </a:xfrm>
        </p:spPr>
        <p:txBody>
          <a:bodyPr/>
          <a:lstStyle>
            <a:lvl1pPr marL="0" indent="0">
              <a:lnSpc>
                <a:spcPct val="90000"/>
              </a:lnSpc>
              <a:spcBef>
                <a:spcPts val="0"/>
              </a:spcBef>
              <a:buNone/>
              <a:defRPr sz="1600">
                <a:solidFill>
                  <a:schemeClr val="bg1"/>
                </a:solidFill>
              </a:defRPr>
            </a:lvl1pPr>
            <a:lvl2pPr marL="0" indent="0">
              <a:lnSpc>
                <a:spcPct val="90000"/>
              </a:lnSpc>
              <a:spcBef>
                <a:spcPts val="600"/>
              </a:spcBef>
              <a:buNone/>
              <a:defRPr sz="1600">
                <a:solidFill>
                  <a:schemeClr val="bg1"/>
                </a:solidFill>
              </a:defRPr>
            </a:lvl2pPr>
            <a:lvl3pPr marL="0" indent="0">
              <a:lnSpc>
                <a:spcPct val="90000"/>
              </a:lnSpc>
              <a:spcBef>
                <a:spcPts val="600"/>
              </a:spcBef>
              <a:buNone/>
              <a:defRPr sz="1600">
                <a:solidFill>
                  <a:schemeClr val="bg1"/>
                </a:solidFill>
              </a:defRPr>
            </a:lvl3pPr>
            <a:lvl4pPr marL="0" indent="0">
              <a:lnSpc>
                <a:spcPct val="90000"/>
              </a:lnSpc>
              <a:spcBef>
                <a:spcPts val="600"/>
              </a:spcBef>
              <a:buNone/>
              <a:defRPr sz="1600">
                <a:solidFill>
                  <a:schemeClr val="bg1"/>
                </a:solidFill>
              </a:defRPr>
            </a:lvl4pPr>
            <a:lvl5pPr marL="0" indent="0">
              <a:lnSpc>
                <a:spcPct val="90000"/>
              </a:lnSpc>
              <a:spcBef>
                <a:spcPts val="600"/>
              </a:spcBef>
              <a:buNone/>
              <a:defRPr sz="1600">
                <a:solidFill>
                  <a:schemeClr val="bg1"/>
                </a:solidFill>
              </a:defRPr>
            </a:lvl5pPr>
            <a:lvl6pPr marL="0" indent="0">
              <a:lnSpc>
                <a:spcPct val="90000"/>
              </a:lnSpc>
              <a:spcBef>
                <a:spcPts val="600"/>
              </a:spcBef>
              <a:buNone/>
              <a:defRPr sz="1600">
                <a:solidFill>
                  <a:schemeClr val="bg1"/>
                </a:solidFill>
              </a:defRPr>
            </a:lvl6pPr>
            <a:lvl7pPr marL="0" indent="0">
              <a:lnSpc>
                <a:spcPct val="90000"/>
              </a:lnSpc>
              <a:spcBef>
                <a:spcPts val="600"/>
              </a:spcBef>
              <a:buNone/>
              <a:defRPr sz="1600">
                <a:solidFill>
                  <a:schemeClr val="bg1"/>
                </a:solidFill>
              </a:defRPr>
            </a:lvl7pPr>
            <a:lvl8pPr marL="0" indent="0">
              <a:lnSpc>
                <a:spcPct val="90000"/>
              </a:lnSpc>
              <a:spcBef>
                <a:spcPts val="600"/>
              </a:spcBef>
              <a:buNone/>
              <a:defRPr sz="1600">
                <a:solidFill>
                  <a:schemeClr val="bg1"/>
                </a:solidFill>
              </a:defRPr>
            </a:lvl8pPr>
          </a:lstStyle>
          <a:p>
            <a:pPr lvl="0"/>
            <a:r>
              <a:rPr lang="en-US" dirty="0" smtClean="0"/>
              <a:t>Click to add presenter’s name </a:t>
            </a:r>
          </a:p>
        </p:txBody>
      </p:sp>
      <p:sp>
        <p:nvSpPr>
          <p:cNvPr id="9" name="Text Placeholder 4"/>
          <p:cNvSpPr>
            <a:spLocks noGrp="1"/>
          </p:cNvSpPr>
          <p:nvPr>
            <p:ph type="body" sz="quarter" idx="11" hasCustomPrompt="1"/>
          </p:nvPr>
        </p:nvSpPr>
        <p:spPr>
          <a:xfrm>
            <a:off x="457200" y="6081068"/>
            <a:ext cx="2743200" cy="228600"/>
          </a:xfrm>
        </p:spPr>
        <p:txBody>
          <a:bodyPr/>
          <a:lstStyle>
            <a:lvl1pPr marL="0" indent="0">
              <a:lnSpc>
                <a:spcPct val="90000"/>
              </a:lnSpc>
              <a:spcBef>
                <a:spcPts val="0"/>
              </a:spcBef>
              <a:buNone/>
              <a:defRPr sz="1600">
                <a:solidFill>
                  <a:schemeClr val="bg1"/>
                </a:solidFill>
              </a:defRPr>
            </a:lvl1pPr>
            <a:lvl2pPr marL="0" indent="0">
              <a:lnSpc>
                <a:spcPct val="90000"/>
              </a:lnSpc>
              <a:spcBef>
                <a:spcPts val="600"/>
              </a:spcBef>
              <a:buNone/>
              <a:defRPr sz="1600">
                <a:solidFill>
                  <a:schemeClr val="bg1"/>
                </a:solidFill>
              </a:defRPr>
            </a:lvl2pPr>
            <a:lvl3pPr marL="0" indent="0">
              <a:lnSpc>
                <a:spcPct val="90000"/>
              </a:lnSpc>
              <a:spcBef>
                <a:spcPts val="600"/>
              </a:spcBef>
              <a:buNone/>
              <a:defRPr sz="1600">
                <a:solidFill>
                  <a:schemeClr val="bg1"/>
                </a:solidFill>
              </a:defRPr>
            </a:lvl3pPr>
            <a:lvl4pPr marL="0" indent="0">
              <a:lnSpc>
                <a:spcPct val="90000"/>
              </a:lnSpc>
              <a:spcBef>
                <a:spcPts val="600"/>
              </a:spcBef>
              <a:buNone/>
              <a:defRPr sz="1600">
                <a:solidFill>
                  <a:schemeClr val="bg1"/>
                </a:solidFill>
              </a:defRPr>
            </a:lvl4pPr>
            <a:lvl5pPr marL="0" indent="0">
              <a:lnSpc>
                <a:spcPct val="90000"/>
              </a:lnSpc>
              <a:spcBef>
                <a:spcPts val="600"/>
              </a:spcBef>
              <a:buNone/>
              <a:defRPr sz="1600">
                <a:solidFill>
                  <a:schemeClr val="bg1"/>
                </a:solidFill>
              </a:defRPr>
            </a:lvl5pPr>
            <a:lvl6pPr marL="0" indent="0">
              <a:lnSpc>
                <a:spcPct val="90000"/>
              </a:lnSpc>
              <a:spcBef>
                <a:spcPts val="600"/>
              </a:spcBef>
              <a:buNone/>
              <a:defRPr sz="1600">
                <a:solidFill>
                  <a:schemeClr val="bg1"/>
                </a:solidFill>
              </a:defRPr>
            </a:lvl6pPr>
            <a:lvl7pPr marL="0" indent="0">
              <a:lnSpc>
                <a:spcPct val="90000"/>
              </a:lnSpc>
              <a:spcBef>
                <a:spcPts val="600"/>
              </a:spcBef>
              <a:buNone/>
              <a:defRPr sz="1600">
                <a:solidFill>
                  <a:schemeClr val="bg1"/>
                </a:solidFill>
              </a:defRPr>
            </a:lvl7pPr>
            <a:lvl8pPr marL="0" indent="0">
              <a:lnSpc>
                <a:spcPct val="90000"/>
              </a:lnSpc>
              <a:spcBef>
                <a:spcPts val="600"/>
              </a:spcBef>
              <a:buNone/>
              <a:defRPr sz="1600">
                <a:solidFill>
                  <a:schemeClr val="bg1"/>
                </a:solidFill>
              </a:defRPr>
            </a:lvl8pPr>
          </a:lstStyle>
          <a:p>
            <a:pPr lvl="0"/>
            <a:r>
              <a:rPr lang="en-US" dirty="0" smtClean="0"/>
              <a:t>Click to add date</a:t>
            </a:r>
          </a:p>
        </p:txBody>
      </p:sp>
      <p:grpSp>
        <p:nvGrpSpPr>
          <p:cNvPr id="11" name="Group 10"/>
          <p:cNvGrpSpPr/>
          <p:nvPr/>
        </p:nvGrpSpPr>
        <p:grpSpPr>
          <a:xfrm>
            <a:off x="7312819" y="6074829"/>
            <a:ext cx="1373087" cy="216433"/>
            <a:chOff x="-84138" y="5622925"/>
            <a:chExt cx="4330701" cy="682626"/>
          </a:xfrm>
          <a:solidFill>
            <a:srgbClr val="FFFFFF"/>
          </a:solidFill>
        </p:grpSpPr>
        <p:sp>
          <p:nvSpPr>
            <p:cNvPr id="12"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4"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5"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6"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7"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8"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
        <p:nvSpPr>
          <p:cNvPr id="4" name="TextBox 3"/>
          <p:cNvSpPr txBox="1"/>
          <p:nvPr/>
        </p:nvSpPr>
        <p:spPr>
          <a:xfrm>
            <a:off x="6934200" y="6505956"/>
            <a:ext cx="1751706" cy="199644"/>
          </a:xfrm>
          <a:prstGeom prst="rect">
            <a:avLst/>
          </a:prstGeom>
          <a:noFill/>
        </p:spPr>
        <p:txBody>
          <a:bodyPr wrap="square" lIns="0" tIns="0" rIns="0" bIns="0" rtlCol="0">
            <a:noAutofit/>
          </a:bodyPr>
          <a:lstStyle/>
          <a:p>
            <a:pPr algn="r">
              <a:lnSpc>
                <a:spcPct val="90000"/>
              </a:lnSpc>
            </a:pPr>
            <a:r>
              <a:rPr lang="en-US" sz="700" dirty="0" smtClean="0">
                <a:solidFill>
                  <a:prstClr val="white"/>
                </a:solidFill>
                <a:latin typeface="Arial"/>
              </a:rPr>
              <a:t>© 2014 VMware Inc. All rights reserved.</a:t>
            </a:r>
          </a:p>
        </p:txBody>
      </p:sp>
    </p:spTree>
    <p:extLst>
      <p:ext uri="{BB962C8B-B14F-4D97-AF65-F5344CB8AC3E}">
        <p14:creationId xmlns:p14="http://schemas.microsoft.com/office/powerpoint/2010/main" val="417340326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457200" y="330200"/>
            <a:ext cx="8229600" cy="812800"/>
          </a:xfrm>
        </p:spPr>
        <p:txBody>
          <a:bodyPr/>
          <a:lstStyle/>
          <a:p>
            <a:r>
              <a:rPr lang="en-US" altLang="zh-TW" smtClean="0"/>
              <a:t>Click to edit Master title style</a:t>
            </a:r>
            <a:endParaRPr 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a:solidFill>
                <a:srgbClr val="717074">
                  <a:tint val="75000"/>
                </a:srgbClr>
              </a:solidFill>
              <a:latin typeface="Arial"/>
            </a:endParaRPr>
          </a:p>
        </p:txBody>
      </p:sp>
      <p:sp>
        <p:nvSpPr>
          <p:cNvPr id="5" name="Footer Placeholder 4"/>
          <p:cNvSpPr>
            <a:spLocks noGrp="1"/>
          </p:cNvSpPr>
          <p:nvPr>
            <p:ph type="ftr" sz="quarter" idx="11"/>
          </p:nvPr>
        </p:nvSpPr>
        <p:spPr/>
        <p:txBody>
          <a:bodyPr/>
          <a:lstStyle/>
          <a:p>
            <a:endParaRPr lang="en-US">
              <a:solidFill>
                <a:srgbClr val="717074">
                  <a:tint val="75000"/>
                </a:srgbClr>
              </a:solidFill>
              <a:latin typeface="Arial"/>
            </a:endParaRPr>
          </a:p>
        </p:txBody>
      </p:sp>
      <p:sp>
        <p:nvSpPr>
          <p:cNvPr id="6" name="Slide Number Placeholder 5"/>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319532883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idx="1"/>
          </p:nvPr>
        </p:nvSpPr>
        <p:spPr>
          <a:xfrm>
            <a:off x="457200" y="1676400"/>
            <a:ext cx="8229600" cy="4343400"/>
          </a:xfrm>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a:solidFill>
                <a:srgbClr val="717074">
                  <a:tint val="75000"/>
                </a:srgbClr>
              </a:solidFill>
              <a:latin typeface="Arial"/>
            </a:endParaRPr>
          </a:p>
        </p:txBody>
      </p:sp>
      <p:sp>
        <p:nvSpPr>
          <p:cNvPr id="5" name="Footer Placeholder 4"/>
          <p:cNvSpPr>
            <a:spLocks noGrp="1"/>
          </p:cNvSpPr>
          <p:nvPr>
            <p:ph type="ftr" sz="quarter" idx="11"/>
          </p:nvPr>
        </p:nvSpPr>
        <p:spPr/>
        <p:txBody>
          <a:bodyPr/>
          <a:lstStyle/>
          <a:p>
            <a:endParaRPr lang="en-US">
              <a:solidFill>
                <a:srgbClr val="717074">
                  <a:tint val="75000"/>
                </a:srgbClr>
              </a:solidFill>
              <a:latin typeface="Arial"/>
            </a:endParaRPr>
          </a:p>
        </p:txBody>
      </p:sp>
      <p:sp>
        <p:nvSpPr>
          <p:cNvPr id="6" name="Slide Number Placeholder 5"/>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
        <p:nvSpPr>
          <p:cNvPr id="9" name="Text Placeholder 8"/>
          <p:cNvSpPr>
            <a:spLocks noGrp="1"/>
          </p:cNvSpPr>
          <p:nvPr>
            <p:ph type="body" sz="quarter" idx="13" hasCustomPrompt="1"/>
          </p:nvPr>
        </p:nvSpPr>
        <p:spPr>
          <a:xfrm>
            <a:off x="457200" y="1206500"/>
            <a:ext cx="8229600" cy="304800"/>
          </a:xfrm>
        </p:spPr>
        <p:txBody>
          <a:bodyPr/>
          <a:lstStyle>
            <a:lvl1pPr marL="0" indent="0">
              <a:lnSpc>
                <a:spcPct val="90000"/>
              </a:lnSpc>
              <a:spcBef>
                <a:spcPts val="0"/>
              </a:spcBef>
              <a:buNone/>
              <a:defRPr sz="1800">
                <a:solidFill>
                  <a:schemeClr val="tx1"/>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rPr lang="en-US" dirty="0" smtClean="0"/>
              <a:t>Click to add subtitle</a:t>
            </a:r>
          </a:p>
        </p:txBody>
      </p:sp>
    </p:spTree>
    <p:extLst>
      <p:ext uri="{BB962C8B-B14F-4D97-AF65-F5344CB8AC3E}">
        <p14:creationId xmlns:p14="http://schemas.microsoft.com/office/powerpoint/2010/main" val="272261205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bwMode="ltGray">
          <a:xfrm>
            <a:off x="4274108" y="0"/>
            <a:ext cx="4869892" cy="6858000"/>
          </a:xfrm>
          <a:prstGeom prst="rect">
            <a:avLst/>
          </a:prstGeom>
        </p:spPr>
      </p:pic>
      <p:sp>
        <p:nvSpPr>
          <p:cNvPr id="2" name="Title 1"/>
          <p:cNvSpPr>
            <a:spLocks noGrp="1"/>
          </p:cNvSpPr>
          <p:nvPr>
            <p:ph type="title"/>
          </p:nvPr>
        </p:nvSpPr>
        <p:spPr>
          <a:xfrm>
            <a:off x="461167" y="1676400"/>
            <a:ext cx="5486400" cy="1524000"/>
          </a:xfrm>
        </p:spPr>
        <p:txBody>
          <a:bodyPr anchor="b"/>
          <a:lstStyle>
            <a:lvl1pPr algn="l">
              <a:defRPr sz="3600" b="1" cap="none" baseline="0"/>
            </a:lvl1pPr>
          </a:lstStyle>
          <a:p>
            <a:r>
              <a:rPr lang="en-US" altLang="zh-TW" smtClean="0"/>
              <a:t>Click to edit Master title style</a:t>
            </a:r>
            <a:endParaRPr lang="en-US"/>
          </a:p>
        </p:txBody>
      </p:sp>
      <p:sp>
        <p:nvSpPr>
          <p:cNvPr id="3" name="Text Placeholder 2"/>
          <p:cNvSpPr>
            <a:spLocks noGrp="1"/>
          </p:cNvSpPr>
          <p:nvPr>
            <p:ph type="body" idx="1"/>
          </p:nvPr>
        </p:nvSpPr>
        <p:spPr>
          <a:xfrm>
            <a:off x="457198" y="3276600"/>
            <a:ext cx="5486400" cy="609600"/>
          </a:xfrm>
        </p:spPr>
        <p:txBody>
          <a:bodyPr anchor="t"/>
          <a:lstStyle>
            <a:lvl1pPr marL="0" indent="0">
              <a:spcBef>
                <a:spcPts val="0"/>
              </a:spcBef>
              <a:buNone/>
              <a:defRPr sz="2000">
                <a:solidFill>
                  <a:schemeClr val="tx1"/>
                </a:solidFill>
              </a:defRPr>
            </a:lvl1pPr>
            <a:lvl2pPr marL="0" indent="0">
              <a:buNone/>
              <a:defRPr sz="2000">
                <a:solidFill>
                  <a:schemeClr val="accent4"/>
                </a:solidFill>
              </a:defRPr>
            </a:lvl2pPr>
            <a:lvl3pPr marL="0" indent="0">
              <a:buNone/>
              <a:defRPr sz="2000">
                <a:solidFill>
                  <a:schemeClr val="accent4"/>
                </a:solidFill>
              </a:defRPr>
            </a:lvl3pPr>
            <a:lvl4pPr marL="0" indent="0">
              <a:buNone/>
              <a:defRPr sz="2000">
                <a:solidFill>
                  <a:schemeClr val="accent4"/>
                </a:solidFill>
              </a:defRPr>
            </a:lvl4pPr>
            <a:lvl5pPr marL="0" indent="0">
              <a:buNone/>
              <a:defRPr sz="2000">
                <a:solidFill>
                  <a:schemeClr val="accent4"/>
                </a:solidFill>
              </a:defRPr>
            </a:lvl5pPr>
            <a:lvl6pPr marL="0" indent="0">
              <a:buNone/>
              <a:defRPr sz="2000">
                <a:solidFill>
                  <a:schemeClr val="accent4"/>
                </a:solidFill>
              </a:defRPr>
            </a:lvl6pPr>
            <a:lvl7pPr marL="0" indent="0">
              <a:buNone/>
              <a:defRPr sz="2000">
                <a:solidFill>
                  <a:schemeClr val="accent4"/>
                </a:solidFill>
              </a:defRPr>
            </a:lvl7pPr>
            <a:lvl8pPr marL="0" indent="0">
              <a:buNone/>
              <a:defRPr sz="2000">
                <a:solidFill>
                  <a:schemeClr val="accent4"/>
                </a:solidFill>
              </a:defRPr>
            </a:lvl8pPr>
            <a:lvl9pPr marL="0" indent="0">
              <a:buNone/>
              <a:defRPr sz="2000">
                <a:solidFill>
                  <a:schemeClr val="accent4"/>
                </a:solidFill>
              </a:defRPr>
            </a:lvl9pPr>
          </a:lstStyle>
          <a:p>
            <a:pPr lvl="0"/>
            <a:r>
              <a:rPr lang="en-US" altLang="zh-TW" smtClean="0"/>
              <a:t>Click to edit Master text styles</a:t>
            </a:r>
          </a:p>
        </p:txBody>
      </p:sp>
      <p:grpSp>
        <p:nvGrpSpPr>
          <p:cNvPr id="6" name="Group 5"/>
          <p:cNvGrpSpPr/>
          <p:nvPr/>
        </p:nvGrpSpPr>
        <p:grpSpPr>
          <a:xfrm>
            <a:off x="448524" y="6446044"/>
            <a:ext cx="1099793" cy="173355"/>
            <a:chOff x="-84138" y="5622925"/>
            <a:chExt cx="4330701" cy="682626"/>
          </a:xfrm>
        </p:grpSpPr>
        <p:sp>
          <p:nvSpPr>
            <p:cNvPr id="9" name="Freeform 6"/>
            <p:cNvSpPr>
              <a:spLocks/>
            </p:cNvSpPr>
            <p:nvPr userDrawn="1"/>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7"/>
            <p:cNvSpPr>
              <a:spLocks/>
            </p:cNvSpPr>
            <p:nvPr userDrawn="1"/>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8"/>
            <p:cNvSpPr>
              <a:spLocks noEditPoints="1"/>
            </p:cNvSpPr>
            <p:nvPr userDrawn="1"/>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9"/>
            <p:cNvSpPr>
              <a:spLocks noEditPoints="1"/>
            </p:cNvSpPr>
            <p:nvPr userDrawn="1"/>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0"/>
            <p:cNvSpPr>
              <a:spLocks/>
            </p:cNvSpPr>
            <p:nvPr userDrawn="1"/>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4" name="Freeform 11"/>
            <p:cNvSpPr>
              <a:spLocks noEditPoints="1"/>
            </p:cNvSpPr>
            <p:nvPr userDrawn="1"/>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5" name="Freeform 12"/>
            <p:cNvSpPr>
              <a:spLocks noEditPoints="1"/>
            </p:cNvSpPr>
            <p:nvPr userDrawn="1"/>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Tree>
    <p:extLst>
      <p:ext uri="{BB962C8B-B14F-4D97-AF65-F5344CB8AC3E}">
        <p14:creationId xmlns:p14="http://schemas.microsoft.com/office/powerpoint/2010/main" val="398939006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Metric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92067" y="685800"/>
            <a:ext cx="3291840" cy="1676400"/>
          </a:xfrm>
        </p:spPr>
        <p:txBody>
          <a:bodyPr anchor="b"/>
          <a:lstStyle>
            <a:lvl1pPr marL="3175" indent="0">
              <a:spcBef>
                <a:spcPts val="0"/>
              </a:spcBef>
              <a:buNone/>
              <a:defRPr sz="11000">
                <a:solidFill>
                  <a:schemeClr val="accent3"/>
                </a:solidFill>
              </a:defRPr>
            </a:lvl1pPr>
            <a:lvl2pPr marL="3175" indent="0">
              <a:spcBef>
                <a:spcPts val="0"/>
              </a:spcBef>
              <a:buNone/>
              <a:defRPr sz="11000">
                <a:solidFill>
                  <a:schemeClr val="accent3"/>
                </a:solidFill>
              </a:defRPr>
            </a:lvl2pPr>
            <a:lvl3pPr marL="3175" indent="0">
              <a:spcBef>
                <a:spcPts val="0"/>
              </a:spcBef>
              <a:buNone/>
              <a:defRPr sz="11000">
                <a:solidFill>
                  <a:schemeClr val="accent3"/>
                </a:solidFill>
              </a:defRPr>
            </a:lvl3pPr>
            <a:lvl4pPr marL="3175" indent="0">
              <a:spcBef>
                <a:spcPts val="0"/>
              </a:spcBef>
              <a:buNone/>
              <a:defRPr sz="11000">
                <a:solidFill>
                  <a:schemeClr val="accent3"/>
                </a:solidFill>
              </a:defRPr>
            </a:lvl4pPr>
            <a:lvl5pPr marL="3175" indent="0">
              <a:spcBef>
                <a:spcPts val="0"/>
              </a:spcBef>
              <a:buNone/>
              <a:defRPr sz="11000">
                <a:solidFill>
                  <a:schemeClr val="accent3"/>
                </a:solidFill>
              </a:defRPr>
            </a:lvl5pPr>
            <a:lvl6pPr marL="3175" indent="0">
              <a:spcBef>
                <a:spcPts val="0"/>
              </a:spcBef>
              <a:buNone/>
              <a:defRPr sz="11000">
                <a:solidFill>
                  <a:schemeClr val="accent3"/>
                </a:solidFill>
              </a:defRPr>
            </a:lvl6pPr>
            <a:lvl7pPr marL="3175" indent="0">
              <a:spcBef>
                <a:spcPts val="0"/>
              </a:spcBef>
              <a:buNone/>
              <a:defRPr sz="11000">
                <a:solidFill>
                  <a:schemeClr val="accent3"/>
                </a:solidFill>
              </a:defRPr>
            </a:lvl7pPr>
            <a:lvl8pPr marL="3175" indent="0">
              <a:spcBef>
                <a:spcPts val="0"/>
              </a:spcBef>
              <a:buNone/>
              <a:defRPr sz="11000">
                <a:solidFill>
                  <a:schemeClr val="accent3"/>
                </a:solidFill>
              </a:defRPr>
            </a:lvl8pPr>
            <a:lvl9pPr marL="3175" indent="0">
              <a:spcBef>
                <a:spcPts val="0"/>
              </a:spcBef>
              <a:buNone/>
              <a:defRPr sz="11000">
                <a:solidFill>
                  <a:schemeClr val="accent3"/>
                </a:solidFill>
              </a:defRPr>
            </a:lvl9pPr>
          </a:lstStyle>
          <a:p>
            <a:pPr lvl="0"/>
            <a:r>
              <a:rPr lang="en-US" dirty="0" smtClean="0"/>
              <a:t>XX</a:t>
            </a:r>
          </a:p>
        </p:txBody>
      </p:sp>
      <p:sp>
        <p:nvSpPr>
          <p:cNvPr id="14" name="Text Placeholder 3"/>
          <p:cNvSpPr>
            <a:spLocks noGrp="1"/>
          </p:cNvSpPr>
          <p:nvPr>
            <p:ph type="body" sz="quarter" idx="11"/>
          </p:nvPr>
        </p:nvSpPr>
        <p:spPr>
          <a:xfrm>
            <a:off x="992067" y="2362200"/>
            <a:ext cx="3291840" cy="1066800"/>
          </a:xfrm>
        </p:spPr>
        <p:txBody>
          <a:bodyPr/>
          <a:lstStyle>
            <a:lvl1pPr marL="3175" indent="0">
              <a:spcBef>
                <a:spcPts val="0"/>
              </a:spcBef>
              <a:buNone/>
              <a:defRPr sz="2400" cap="none" baseline="0">
                <a:solidFill>
                  <a:schemeClr val="accent3"/>
                </a:solidFill>
              </a:defRPr>
            </a:lvl1pPr>
            <a:lvl2pPr marL="3175" indent="0">
              <a:spcBef>
                <a:spcPts val="0"/>
              </a:spcBef>
              <a:buNone/>
              <a:defRPr sz="2000" cap="all" baseline="0">
                <a:solidFill>
                  <a:schemeClr val="accent3"/>
                </a:solidFill>
              </a:defRPr>
            </a:lvl2pPr>
            <a:lvl3pPr marL="3175" indent="0">
              <a:spcBef>
                <a:spcPts val="0"/>
              </a:spcBef>
              <a:buNone/>
              <a:defRPr sz="2000" cap="all" baseline="0">
                <a:solidFill>
                  <a:schemeClr val="accent3"/>
                </a:solidFill>
              </a:defRPr>
            </a:lvl3pPr>
            <a:lvl4pPr marL="3175" indent="0">
              <a:spcBef>
                <a:spcPts val="0"/>
              </a:spcBef>
              <a:buNone/>
              <a:defRPr sz="2000" cap="all" baseline="0">
                <a:solidFill>
                  <a:schemeClr val="accent3"/>
                </a:solidFill>
              </a:defRPr>
            </a:lvl4pPr>
            <a:lvl5pPr marL="3175" indent="0">
              <a:spcBef>
                <a:spcPts val="0"/>
              </a:spcBef>
              <a:buNone/>
              <a:defRPr sz="2000" cap="all" baseline="0">
                <a:solidFill>
                  <a:schemeClr val="accent3"/>
                </a:solidFill>
              </a:defRPr>
            </a:lvl5pPr>
            <a:lvl6pPr marL="3175" indent="0">
              <a:spcBef>
                <a:spcPts val="0"/>
              </a:spcBef>
              <a:buNone/>
              <a:defRPr sz="2000" cap="all" baseline="0">
                <a:solidFill>
                  <a:schemeClr val="accent3"/>
                </a:solidFill>
              </a:defRPr>
            </a:lvl6pPr>
            <a:lvl7pPr marL="3175" indent="0">
              <a:spcBef>
                <a:spcPts val="0"/>
              </a:spcBef>
              <a:buNone/>
              <a:defRPr sz="2000" cap="all" baseline="0">
                <a:solidFill>
                  <a:schemeClr val="accent3"/>
                </a:solidFill>
              </a:defRPr>
            </a:lvl7pPr>
            <a:lvl8pPr marL="3175" indent="0">
              <a:spcBef>
                <a:spcPts val="0"/>
              </a:spcBef>
              <a:buNone/>
              <a:defRPr sz="2000" cap="all" baseline="0">
                <a:solidFill>
                  <a:schemeClr val="accent3"/>
                </a:solidFill>
              </a:defRPr>
            </a:lvl8pPr>
            <a:lvl9pPr marL="3175" indent="0">
              <a:spcBef>
                <a:spcPts val="0"/>
              </a:spcBef>
              <a:buNone/>
              <a:defRPr sz="2000" cap="all" baseline="0">
                <a:solidFill>
                  <a:schemeClr val="accent3"/>
                </a:solidFill>
              </a:defRPr>
            </a:lvl9pPr>
          </a:lstStyle>
          <a:p>
            <a:pPr lvl="0"/>
            <a:r>
              <a:rPr lang="en-US" smtClean="0"/>
              <a:t>Click to edit Master text styles</a:t>
            </a:r>
          </a:p>
        </p:txBody>
      </p:sp>
      <p:grpSp>
        <p:nvGrpSpPr>
          <p:cNvPr id="5" name="Group 4"/>
          <p:cNvGrpSpPr/>
          <p:nvPr/>
        </p:nvGrpSpPr>
        <p:grpSpPr>
          <a:xfrm>
            <a:off x="448524" y="6446044"/>
            <a:ext cx="1099793" cy="173355"/>
            <a:chOff x="-84138" y="5622925"/>
            <a:chExt cx="4330701" cy="682626"/>
          </a:xfrm>
        </p:grpSpPr>
        <p:sp>
          <p:nvSpPr>
            <p:cNvPr id="6"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8492203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4572000" cy="1524000"/>
          </a:xfrm>
        </p:spPr>
        <p:txBody>
          <a:bodyPr anchor="b"/>
          <a:lstStyle>
            <a:lvl1pPr algn="l">
              <a:defRPr sz="3600" b="1" cap="none" baseline="0"/>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3276600"/>
            <a:ext cx="4572000" cy="609600"/>
          </a:xfrm>
        </p:spPr>
        <p:txBody>
          <a:bodyPr anchor="t"/>
          <a:lstStyle>
            <a:lvl1pPr marL="0" indent="0">
              <a:spcBef>
                <a:spcPts val="0"/>
              </a:spcBef>
              <a:buNone/>
              <a:defRPr sz="2000">
                <a:solidFill>
                  <a:schemeClr val="tx1"/>
                </a:solidFill>
              </a:defRPr>
            </a:lvl1pPr>
            <a:lvl2pPr marL="0" indent="0">
              <a:buNone/>
              <a:defRPr sz="2000">
                <a:solidFill>
                  <a:schemeClr val="accent4"/>
                </a:solidFill>
              </a:defRPr>
            </a:lvl2pPr>
            <a:lvl3pPr marL="0" indent="0">
              <a:buNone/>
              <a:defRPr sz="2000">
                <a:solidFill>
                  <a:schemeClr val="accent4"/>
                </a:solidFill>
              </a:defRPr>
            </a:lvl3pPr>
            <a:lvl4pPr marL="0" indent="0">
              <a:buNone/>
              <a:defRPr sz="2000">
                <a:solidFill>
                  <a:schemeClr val="accent4"/>
                </a:solidFill>
              </a:defRPr>
            </a:lvl4pPr>
            <a:lvl5pPr marL="0" indent="0">
              <a:buNone/>
              <a:defRPr sz="2000">
                <a:solidFill>
                  <a:schemeClr val="accent4"/>
                </a:solidFill>
              </a:defRPr>
            </a:lvl5pPr>
            <a:lvl6pPr marL="0" indent="0">
              <a:buNone/>
              <a:defRPr sz="2000">
                <a:solidFill>
                  <a:schemeClr val="accent4"/>
                </a:solidFill>
              </a:defRPr>
            </a:lvl6pPr>
            <a:lvl7pPr marL="0" indent="0">
              <a:buNone/>
              <a:defRPr sz="2000">
                <a:solidFill>
                  <a:schemeClr val="accent4"/>
                </a:solidFill>
              </a:defRPr>
            </a:lvl7pPr>
            <a:lvl8pPr marL="0" indent="0">
              <a:buNone/>
              <a:defRPr sz="2000">
                <a:solidFill>
                  <a:schemeClr val="accent4"/>
                </a:solidFill>
              </a:defRPr>
            </a:lvl8pPr>
            <a:lvl9pPr marL="0" indent="0">
              <a:buNone/>
              <a:defRPr sz="2000">
                <a:solidFill>
                  <a:schemeClr val="accent4"/>
                </a:solidFill>
              </a:defRPr>
            </a:lvl9pPr>
          </a:lstStyle>
          <a:p>
            <a:pPr lvl="0"/>
            <a:r>
              <a:rPr lang="en-US" altLang="zh-TW" smtClean="0"/>
              <a:t>Click to edit Master text styles</a:t>
            </a:r>
          </a:p>
        </p:txBody>
      </p:sp>
      <p:grpSp>
        <p:nvGrpSpPr>
          <p:cNvPr id="5" name="Group 4"/>
          <p:cNvGrpSpPr/>
          <p:nvPr/>
        </p:nvGrpSpPr>
        <p:grpSpPr>
          <a:xfrm>
            <a:off x="448524" y="6446044"/>
            <a:ext cx="1099793" cy="173355"/>
            <a:chOff x="-84138" y="5622925"/>
            <a:chExt cx="4330701" cy="682626"/>
          </a:xfrm>
        </p:grpSpPr>
        <p:sp>
          <p:nvSpPr>
            <p:cNvPr id="6" name="Freeform 6"/>
            <p:cNvSpPr>
              <a:spLocks/>
            </p:cNvSpPr>
            <p:nvPr userDrawn="1"/>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7" name="Freeform 7"/>
            <p:cNvSpPr>
              <a:spLocks/>
            </p:cNvSpPr>
            <p:nvPr userDrawn="1"/>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9" name="Freeform 8"/>
            <p:cNvSpPr>
              <a:spLocks noEditPoints="1"/>
            </p:cNvSpPr>
            <p:nvPr userDrawn="1"/>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9"/>
            <p:cNvSpPr>
              <a:spLocks noEditPoints="1"/>
            </p:cNvSpPr>
            <p:nvPr userDrawn="1"/>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10"/>
            <p:cNvSpPr>
              <a:spLocks/>
            </p:cNvSpPr>
            <p:nvPr userDrawn="1"/>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11"/>
            <p:cNvSpPr>
              <a:spLocks noEditPoints="1"/>
            </p:cNvSpPr>
            <p:nvPr userDrawn="1"/>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2"/>
            <p:cNvSpPr>
              <a:spLocks noEditPoints="1"/>
            </p:cNvSpPr>
            <p:nvPr userDrawn="1"/>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Tree>
    <p:extLst>
      <p:ext uri="{BB962C8B-B14F-4D97-AF65-F5344CB8AC3E}">
        <p14:creationId xmlns:p14="http://schemas.microsoft.com/office/powerpoint/2010/main" val="1955525702"/>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Quot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685798" y="2593231"/>
            <a:ext cx="3609977" cy="533400"/>
          </a:xfrm>
        </p:spPr>
        <p:txBody>
          <a:bodyPr anchor="t"/>
          <a:lstStyle>
            <a:lvl1pPr marL="0" indent="0">
              <a:spcBef>
                <a:spcPts val="0"/>
              </a:spcBef>
              <a:buNone/>
              <a:defRPr sz="1600">
                <a:solidFill>
                  <a:schemeClr val="accent1"/>
                </a:solidFill>
              </a:defRPr>
            </a:lvl1pPr>
            <a:lvl2pPr marL="0" indent="0">
              <a:spcBef>
                <a:spcPts val="0"/>
              </a:spcBef>
              <a:buNone/>
              <a:defRPr sz="1600">
                <a:solidFill>
                  <a:schemeClr val="accent1"/>
                </a:solidFill>
              </a:defRPr>
            </a:lvl2pPr>
            <a:lvl3pPr marL="0" indent="0">
              <a:spcBef>
                <a:spcPts val="0"/>
              </a:spcBef>
              <a:buNone/>
              <a:defRPr sz="1600">
                <a:solidFill>
                  <a:schemeClr val="accent1"/>
                </a:solidFill>
              </a:defRPr>
            </a:lvl3pPr>
            <a:lvl4pPr marL="0" indent="0">
              <a:spcBef>
                <a:spcPts val="0"/>
              </a:spcBef>
              <a:buNone/>
              <a:defRPr sz="1600">
                <a:solidFill>
                  <a:schemeClr val="accent1"/>
                </a:solidFill>
              </a:defRPr>
            </a:lvl4pPr>
            <a:lvl5pPr marL="0" indent="0">
              <a:spcBef>
                <a:spcPts val="0"/>
              </a:spcBef>
              <a:buNone/>
              <a:defRPr sz="1600">
                <a:solidFill>
                  <a:schemeClr val="accent1"/>
                </a:solidFill>
              </a:defRPr>
            </a:lvl5pPr>
            <a:lvl6pPr marL="0" indent="0">
              <a:spcBef>
                <a:spcPts val="0"/>
              </a:spcBef>
              <a:buNone/>
              <a:defRPr sz="1600">
                <a:solidFill>
                  <a:schemeClr val="accent1"/>
                </a:solidFill>
              </a:defRPr>
            </a:lvl6pPr>
            <a:lvl7pPr marL="0" indent="0">
              <a:spcBef>
                <a:spcPts val="0"/>
              </a:spcBef>
              <a:buNone/>
              <a:defRPr sz="1600">
                <a:solidFill>
                  <a:schemeClr val="accent1"/>
                </a:solidFill>
              </a:defRPr>
            </a:lvl7pPr>
            <a:lvl8pPr marL="0" indent="0">
              <a:spcBef>
                <a:spcPts val="0"/>
              </a:spcBef>
              <a:buNone/>
              <a:defRPr sz="1600">
                <a:solidFill>
                  <a:schemeClr val="accent1"/>
                </a:solidFill>
              </a:defRPr>
            </a:lvl8pPr>
            <a:lvl9pPr marL="0" indent="0">
              <a:spcBef>
                <a:spcPts val="0"/>
              </a:spcBef>
              <a:buNone/>
              <a:defRPr sz="1600">
                <a:solidFill>
                  <a:schemeClr val="accent1"/>
                </a:solidFill>
              </a:defRPr>
            </a:lvl9pPr>
          </a:lstStyle>
          <a:p>
            <a:pPr lvl="0"/>
            <a:r>
              <a:rPr lang="en-US" dirty="0" smtClean="0"/>
              <a:t>Click to add Name, Title, Company</a:t>
            </a:r>
          </a:p>
        </p:txBody>
      </p:sp>
      <p:sp>
        <p:nvSpPr>
          <p:cNvPr id="5" name="Text Placeholder 4"/>
          <p:cNvSpPr>
            <a:spLocks noGrp="1"/>
          </p:cNvSpPr>
          <p:nvPr>
            <p:ph type="body" sz="quarter" idx="11"/>
          </p:nvPr>
        </p:nvSpPr>
        <p:spPr>
          <a:xfrm>
            <a:off x="632460" y="457200"/>
            <a:ext cx="3657600" cy="2011680"/>
          </a:xfrm>
        </p:spPr>
        <p:txBody>
          <a:bodyPr/>
          <a:lstStyle>
            <a:lvl1pPr marL="58738" indent="-55563">
              <a:lnSpc>
                <a:spcPct val="100000"/>
              </a:lnSpc>
              <a:spcBef>
                <a:spcPts val="0"/>
              </a:spcBef>
              <a:buNone/>
              <a:defRPr sz="2200">
                <a:solidFill>
                  <a:schemeClr val="accent3">
                    <a:lumMod val="50000"/>
                  </a:schemeClr>
                </a:solidFill>
              </a:defRPr>
            </a:lvl1pPr>
            <a:lvl2pPr marL="3175" indent="0">
              <a:lnSpc>
                <a:spcPct val="100000"/>
              </a:lnSpc>
              <a:spcBef>
                <a:spcPts val="0"/>
              </a:spcBef>
              <a:buNone/>
              <a:defRPr sz="2200">
                <a:solidFill>
                  <a:schemeClr val="accent1">
                    <a:lumMod val="50000"/>
                  </a:schemeClr>
                </a:solidFill>
              </a:defRPr>
            </a:lvl2pPr>
            <a:lvl3pPr marL="3175" indent="0">
              <a:lnSpc>
                <a:spcPct val="100000"/>
              </a:lnSpc>
              <a:spcBef>
                <a:spcPts val="0"/>
              </a:spcBef>
              <a:buNone/>
              <a:defRPr sz="2200">
                <a:solidFill>
                  <a:schemeClr val="accent1">
                    <a:lumMod val="50000"/>
                  </a:schemeClr>
                </a:solidFill>
              </a:defRPr>
            </a:lvl3pPr>
            <a:lvl4pPr marL="3175" indent="0">
              <a:lnSpc>
                <a:spcPct val="100000"/>
              </a:lnSpc>
              <a:spcBef>
                <a:spcPts val="0"/>
              </a:spcBef>
              <a:buNone/>
              <a:defRPr sz="2200">
                <a:solidFill>
                  <a:schemeClr val="accent1">
                    <a:lumMod val="50000"/>
                  </a:schemeClr>
                </a:solidFill>
              </a:defRPr>
            </a:lvl4pPr>
            <a:lvl5pPr marL="3175" indent="0">
              <a:lnSpc>
                <a:spcPct val="100000"/>
              </a:lnSpc>
              <a:spcBef>
                <a:spcPts val="0"/>
              </a:spcBef>
              <a:buNone/>
              <a:defRPr sz="2200">
                <a:solidFill>
                  <a:schemeClr val="accent1">
                    <a:lumMod val="50000"/>
                  </a:schemeClr>
                </a:solidFill>
              </a:defRPr>
            </a:lvl5pPr>
            <a:lvl6pPr marL="3175" indent="0">
              <a:lnSpc>
                <a:spcPct val="100000"/>
              </a:lnSpc>
              <a:spcBef>
                <a:spcPts val="0"/>
              </a:spcBef>
              <a:buNone/>
              <a:defRPr sz="2200">
                <a:solidFill>
                  <a:schemeClr val="accent1">
                    <a:lumMod val="50000"/>
                  </a:schemeClr>
                </a:solidFill>
              </a:defRPr>
            </a:lvl6pPr>
            <a:lvl7pPr marL="3175" indent="0">
              <a:lnSpc>
                <a:spcPct val="100000"/>
              </a:lnSpc>
              <a:spcBef>
                <a:spcPts val="0"/>
              </a:spcBef>
              <a:buNone/>
              <a:defRPr sz="2200">
                <a:solidFill>
                  <a:schemeClr val="accent1">
                    <a:lumMod val="50000"/>
                  </a:schemeClr>
                </a:solidFill>
              </a:defRPr>
            </a:lvl7pPr>
            <a:lvl8pPr marL="3175" indent="0">
              <a:lnSpc>
                <a:spcPct val="100000"/>
              </a:lnSpc>
              <a:spcBef>
                <a:spcPts val="0"/>
              </a:spcBef>
              <a:buNone/>
              <a:defRPr sz="2200">
                <a:solidFill>
                  <a:schemeClr val="accent1">
                    <a:lumMod val="50000"/>
                  </a:schemeClr>
                </a:solidFill>
              </a:defRPr>
            </a:lvl8pPr>
            <a:lvl9pPr marL="3175" indent="0">
              <a:lnSpc>
                <a:spcPct val="100000"/>
              </a:lnSpc>
              <a:spcBef>
                <a:spcPts val="0"/>
              </a:spcBef>
              <a:buNone/>
              <a:defRPr sz="2200">
                <a:solidFill>
                  <a:schemeClr val="accent1">
                    <a:lumMod val="50000"/>
                  </a:schemeClr>
                </a:solidFill>
              </a:defRPr>
            </a:lvl9pPr>
          </a:lstStyle>
          <a:p>
            <a:pPr lvl="0"/>
            <a:r>
              <a:rPr lang="en-US" altLang="zh-TW" smtClean="0"/>
              <a:t>Click to edit Master text styles</a:t>
            </a:r>
          </a:p>
        </p:txBody>
      </p:sp>
      <p:grpSp>
        <p:nvGrpSpPr>
          <p:cNvPr id="6" name="Group 5"/>
          <p:cNvGrpSpPr/>
          <p:nvPr/>
        </p:nvGrpSpPr>
        <p:grpSpPr>
          <a:xfrm>
            <a:off x="448524" y="6446044"/>
            <a:ext cx="1099793" cy="173355"/>
            <a:chOff x="-84138" y="5622925"/>
            <a:chExt cx="4330701" cy="682626"/>
          </a:xfrm>
          <a:solidFill>
            <a:srgbClr val="FFFFFF"/>
          </a:solidFill>
        </p:grpSpPr>
        <p:sp>
          <p:nvSpPr>
            <p:cNvPr id="7"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8"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9"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4"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5"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Tree>
    <p:extLst>
      <p:ext uri="{BB962C8B-B14F-4D97-AF65-F5344CB8AC3E}">
        <p14:creationId xmlns:p14="http://schemas.microsoft.com/office/powerpoint/2010/main" val="3123294210"/>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Metric 1">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92067" y="685800"/>
            <a:ext cx="3291840" cy="1676400"/>
          </a:xfrm>
        </p:spPr>
        <p:txBody>
          <a:bodyPr anchor="b"/>
          <a:lstStyle>
            <a:lvl1pPr marL="3175" indent="0">
              <a:spcBef>
                <a:spcPts val="0"/>
              </a:spcBef>
              <a:buNone/>
              <a:defRPr sz="11000">
                <a:solidFill>
                  <a:schemeClr val="accent3"/>
                </a:solidFill>
              </a:defRPr>
            </a:lvl1pPr>
            <a:lvl2pPr marL="3175" indent="0">
              <a:spcBef>
                <a:spcPts val="0"/>
              </a:spcBef>
              <a:buNone/>
              <a:defRPr sz="11000">
                <a:solidFill>
                  <a:schemeClr val="accent3"/>
                </a:solidFill>
              </a:defRPr>
            </a:lvl2pPr>
            <a:lvl3pPr marL="3175" indent="0">
              <a:spcBef>
                <a:spcPts val="0"/>
              </a:spcBef>
              <a:buNone/>
              <a:defRPr sz="11000">
                <a:solidFill>
                  <a:schemeClr val="accent3"/>
                </a:solidFill>
              </a:defRPr>
            </a:lvl3pPr>
            <a:lvl4pPr marL="3175" indent="0">
              <a:spcBef>
                <a:spcPts val="0"/>
              </a:spcBef>
              <a:buNone/>
              <a:defRPr sz="11000">
                <a:solidFill>
                  <a:schemeClr val="accent3"/>
                </a:solidFill>
              </a:defRPr>
            </a:lvl4pPr>
            <a:lvl5pPr marL="3175" indent="0">
              <a:spcBef>
                <a:spcPts val="0"/>
              </a:spcBef>
              <a:buNone/>
              <a:defRPr sz="11000">
                <a:solidFill>
                  <a:schemeClr val="accent3"/>
                </a:solidFill>
              </a:defRPr>
            </a:lvl5pPr>
            <a:lvl6pPr marL="3175" indent="0">
              <a:spcBef>
                <a:spcPts val="0"/>
              </a:spcBef>
              <a:buNone/>
              <a:defRPr sz="11000">
                <a:solidFill>
                  <a:schemeClr val="accent3"/>
                </a:solidFill>
              </a:defRPr>
            </a:lvl6pPr>
            <a:lvl7pPr marL="3175" indent="0">
              <a:spcBef>
                <a:spcPts val="0"/>
              </a:spcBef>
              <a:buNone/>
              <a:defRPr sz="11000">
                <a:solidFill>
                  <a:schemeClr val="accent3"/>
                </a:solidFill>
              </a:defRPr>
            </a:lvl7pPr>
            <a:lvl8pPr marL="3175" indent="0">
              <a:spcBef>
                <a:spcPts val="0"/>
              </a:spcBef>
              <a:buNone/>
              <a:defRPr sz="11000">
                <a:solidFill>
                  <a:schemeClr val="accent3"/>
                </a:solidFill>
              </a:defRPr>
            </a:lvl8pPr>
            <a:lvl9pPr marL="3175" indent="0">
              <a:spcBef>
                <a:spcPts val="0"/>
              </a:spcBef>
              <a:buNone/>
              <a:defRPr sz="11000">
                <a:solidFill>
                  <a:schemeClr val="accent3"/>
                </a:solidFill>
              </a:defRPr>
            </a:lvl9pPr>
          </a:lstStyle>
          <a:p>
            <a:pPr lvl="0"/>
            <a:r>
              <a:rPr lang="en-US" dirty="0" smtClean="0"/>
              <a:t>XX</a:t>
            </a:r>
          </a:p>
        </p:txBody>
      </p:sp>
      <p:sp>
        <p:nvSpPr>
          <p:cNvPr id="14" name="Text Placeholder 3"/>
          <p:cNvSpPr>
            <a:spLocks noGrp="1"/>
          </p:cNvSpPr>
          <p:nvPr>
            <p:ph type="body" sz="quarter" idx="11"/>
          </p:nvPr>
        </p:nvSpPr>
        <p:spPr>
          <a:xfrm>
            <a:off x="992067" y="2362200"/>
            <a:ext cx="3291840" cy="1066800"/>
          </a:xfrm>
        </p:spPr>
        <p:txBody>
          <a:bodyPr/>
          <a:lstStyle>
            <a:lvl1pPr marL="3175" indent="0">
              <a:spcBef>
                <a:spcPts val="0"/>
              </a:spcBef>
              <a:buNone/>
              <a:defRPr sz="2400" cap="none" baseline="0">
                <a:solidFill>
                  <a:schemeClr val="accent3"/>
                </a:solidFill>
              </a:defRPr>
            </a:lvl1pPr>
            <a:lvl2pPr marL="3175" indent="0">
              <a:spcBef>
                <a:spcPts val="0"/>
              </a:spcBef>
              <a:buNone/>
              <a:defRPr sz="2000" cap="all" baseline="0">
                <a:solidFill>
                  <a:schemeClr val="accent3"/>
                </a:solidFill>
              </a:defRPr>
            </a:lvl2pPr>
            <a:lvl3pPr marL="3175" indent="0">
              <a:spcBef>
                <a:spcPts val="0"/>
              </a:spcBef>
              <a:buNone/>
              <a:defRPr sz="2000" cap="all" baseline="0">
                <a:solidFill>
                  <a:schemeClr val="accent3"/>
                </a:solidFill>
              </a:defRPr>
            </a:lvl3pPr>
            <a:lvl4pPr marL="3175" indent="0">
              <a:spcBef>
                <a:spcPts val="0"/>
              </a:spcBef>
              <a:buNone/>
              <a:defRPr sz="2000" cap="all" baseline="0">
                <a:solidFill>
                  <a:schemeClr val="accent3"/>
                </a:solidFill>
              </a:defRPr>
            </a:lvl4pPr>
            <a:lvl5pPr marL="3175" indent="0">
              <a:spcBef>
                <a:spcPts val="0"/>
              </a:spcBef>
              <a:buNone/>
              <a:defRPr sz="2000" cap="all" baseline="0">
                <a:solidFill>
                  <a:schemeClr val="accent3"/>
                </a:solidFill>
              </a:defRPr>
            </a:lvl5pPr>
            <a:lvl6pPr marL="3175" indent="0">
              <a:spcBef>
                <a:spcPts val="0"/>
              </a:spcBef>
              <a:buNone/>
              <a:defRPr sz="2000" cap="all" baseline="0">
                <a:solidFill>
                  <a:schemeClr val="accent3"/>
                </a:solidFill>
              </a:defRPr>
            </a:lvl6pPr>
            <a:lvl7pPr marL="3175" indent="0">
              <a:spcBef>
                <a:spcPts val="0"/>
              </a:spcBef>
              <a:buNone/>
              <a:defRPr sz="2000" cap="all" baseline="0">
                <a:solidFill>
                  <a:schemeClr val="accent3"/>
                </a:solidFill>
              </a:defRPr>
            </a:lvl7pPr>
            <a:lvl8pPr marL="3175" indent="0">
              <a:spcBef>
                <a:spcPts val="0"/>
              </a:spcBef>
              <a:buNone/>
              <a:defRPr sz="2000" cap="all" baseline="0">
                <a:solidFill>
                  <a:schemeClr val="accent3"/>
                </a:solidFill>
              </a:defRPr>
            </a:lvl8pPr>
            <a:lvl9pPr marL="3175" indent="0">
              <a:spcBef>
                <a:spcPts val="0"/>
              </a:spcBef>
              <a:buNone/>
              <a:defRPr sz="2000" cap="all" baseline="0">
                <a:solidFill>
                  <a:schemeClr val="accent3"/>
                </a:solidFill>
              </a:defRPr>
            </a:lvl9pPr>
          </a:lstStyle>
          <a:p>
            <a:pPr lvl="0"/>
            <a:r>
              <a:rPr lang="en-US" altLang="zh-TW" smtClean="0"/>
              <a:t>Click to edit Master text styles</a:t>
            </a:r>
          </a:p>
        </p:txBody>
      </p:sp>
      <p:grpSp>
        <p:nvGrpSpPr>
          <p:cNvPr id="5" name="Group 4"/>
          <p:cNvGrpSpPr/>
          <p:nvPr/>
        </p:nvGrpSpPr>
        <p:grpSpPr>
          <a:xfrm>
            <a:off x="448524" y="6446044"/>
            <a:ext cx="1099793" cy="173355"/>
            <a:chOff x="-84138" y="5622925"/>
            <a:chExt cx="4330701" cy="682626"/>
          </a:xfrm>
        </p:grpSpPr>
        <p:sp>
          <p:nvSpPr>
            <p:cNvPr id="6"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7"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8"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Tree>
    <p:extLst>
      <p:ext uri="{BB962C8B-B14F-4D97-AF65-F5344CB8AC3E}">
        <p14:creationId xmlns:p14="http://schemas.microsoft.com/office/powerpoint/2010/main" val="1317871957"/>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Metric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029200" y="2209800"/>
            <a:ext cx="3291840" cy="1676400"/>
          </a:xfrm>
        </p:spPr>
        <p:txBody>
          <a:bodyPr anchor="b"/>
          <a:lstStyle>
            <a:lvl1pPr marL="3175" indent="0">
              <a:spcBef>
                <a:spcPts val="0"/>
              </a:spcBef>
              <a:buNone/>
              <a:defRPr sz="11000">
                <a:solidFill>
                  <a:schemeClr val="bg1"/>
                </a:solidFill>
              </a:defRPr>
            </a:lvl1pPr>
            <a:lvl2pPr marL="3175" indent="0">
              <a:spcBef>
                <a:spcPts val="0"/>
              </a:spcBef>
              <a:buNone/>
              <a:defRPr sz="11000">
                <a:solidFill>
                  <a:schemeClr val="bg1"/>
                </a:solidFill>
              </a:defRPr>
            </a:lvl2pPr>
            <a:lvl3pPr marL="3175" indent="0">
              <a:spcBef>
                <a:spcPts val="0"/>
              </a:spcBef>
              <a:buNone/>
              <a:defRPr sz="11000">
                <a:solidFill>
                  <a:schemeClr val="bg1"/>
                </a:solidFill>
              </a:defRPr>
            </a:lvl3pPr>
            <a:lvl4pPr marL="3175" indent="0">
              <a:spcBef>
                <a:spcPts val="0"/>
              </a:spcBef>
              <a:buNone/>
              <a:defRPr sz="11000">
                <a:solidFill>
                  <a:schemeClr val="bg1"/>
                </a:solidFill>
              </a:defRPr>
            </a:lvl4pPr>
            <a:lvl5pPr marL="3175" indent="0">
              <a:spcBef>
                <a:spcPts val="0"/>
              </a:spcBef>
              <a:buNone/>
              <a:defRPr sz="11000">
                <a:solidFill>
                  <a:schemeClr val="bg1"/>
                </a:solidFill>
              </a:defRPr>
            </a:lvl5pPr>
            <a:lvl6pPr marL="3175" indent="0">
              <a:spcBef>
                <a:spcPts val="0"/>
              </a:spcBef>
              <a:buNone/>
              <a:defRPr sz="11000">
                <a:solidFill>
                  <a:schemeClr val="bg1"/>
                </a:solidFill>
              </a:defRPr>
            </a:lvl6pPr>
            <a:lvl7pPr marL="3175" indent="0">
              <a:spcBef>
                <a:spcPts val="0"/>
              </a:spcBef>
              <a:buNone/>
              <a:defRPr sz="11000">
                <a:solidFill>
                  <a:schemeClr val="bg1"/>
                </a:solidFill>
              </a:defRPr>
            </a:lvl7pPr>
            <a:lvl8pPr marL="3175" indent="0">
              <a:spcBef>
                <a:spcPts val="0"/>
              </a:spcBef>
              <a:buNone/>
              <a:defRPr sz="11000">
                <a:solidFill>
                  <a:schemeClr val="bg1"/>
                </a:solidFill>
              </a:defRPr>
            </a:lvl8pPr>
            <a:lvl9pPr marL="3175" indent="0">
              <a:spcBef>
                <a:spcPts val="0"/>
              </a:spcBef>
              <a:buNone/>
              <a:defRPr sz="11000">
                <a:solidFill>
                  <a:schemeClr val="bg1"/>
                </a:solidFill>
              </a:defRPr>
            </a:lvl9pPr>
          </a:lstStyle>
          <a:p>
            <a:pPr lvl="0"/>
            <a:r>
              <a:rPr lang="en-US" dirty="0" smtClean="0"/>
              <a:t>XX</a:t>
            </a:r>
          </a:p>
        </p:txBody>
      </p:sp>
      <p:sp>
        <p:nvSpPr>
          <p:cNvPr id="14" name="Text Placeholder 3"/>
          <p:cNvSpPr>
            <a:spLocks noGrp="1"/>
          </p:cNvSpPr>
          <p:nvPr>
            <p:ph type="body" sz="quarter" idx="11"/>
          </p:nvPr>
        </p:nvSpPr>
        <p:spPr>
          <a:xfrm>
            <a:off x="5029200" y="3886200"/>
            <a:ext cx="3291840" cy="1066800"/>
          </a:xfrm>
        </p:spPr>
        <p:txBody>
          <a:bodyPr/>
          <a:lstStyle>
            <a:lvl1pPr marL="3175" indent="0">
              <a:spcBef>
                <a:spcPts val="0"/>
              </a:spcBef>
              <a:buNone/>
              <a:defRPr sz="2400" cap="none" baseline="0">
                <a:solidFill>
                  <a:schemeClr val="bg1"/>
                </a:solidFill>
              </a:defRPr>
            </a:lvl1pPr>
            <a:lvl2pPr marL="3175" indent="0">
              <a:spcBef>
                <a:spcPts val="0"/>
              </a:spcBef>
              <a:buNone/>
              <a:defRPr sz="2400" cap="none" baseline="0">
                <a:solidFill>
                  <a:schemeClr val="bg1"/>
                </a:solidFill>
              </a:defRPr>
            </a:lvl2pPr>
            <a:lvl3pPr marL="3175" indent="0">
              <a:spcBef>
                <a:spcPts val="0"/>
              </a:spcBef>
              <a:buNone/>
              <a:defRPr sz="2000" cap="all" baseline="0">
                <a:solidFill>
                  <a:schemeClr val="bg1"/>
                </a:solidFill>
              </a:defRPr>
            </a:lvl3pPr>
            <a:lvl4pPr marL="3175" indent="0">
              <a:spcBef>
                <a:spcPts val="0"/>
              </a:spcBef>
              <a:buNone/>
              <a:defRPr sz="2000" cap="all" baseline="0">
                <a:solidFill>
                  <a:schemeClr val="bg1"/>
                </a:solidFill>
              </a:defRPr>
            </a:lvl4pPr>
            <a:lvl5pPr marL="3175" indent="0">
              <a:spcBef>
                <a:spcPts val="0"/>
              </a:spcBef>
              <a:buNone/>
              <a:defRPr sz="2000" cap="all" baseline="0">
                <a:solidFill>
                  <a:schemeClr val="bg1"/>
                </a:solidFill>
              </a:defRPr>
            </a:lvl5pPr>
            <a:lvl6pPr marL="3175" indent="0">
              <a:spcBef>
                <a:spcPts val="0"/>
              </a:spcBef>
              <a:buNone/>
              <a:defRPr sz="2000" cap="all" baseline="0">
                <a:solidFill>
                  <a:schemeClr val="bg1"/>
                </a:solidFill>
              </a:defRPr>
            </a:lvl6pPr>
            <a:lvl7pPr marL="3175" indent="0">
              <a:spcBef>
                <a:spcPts val="0"/>
              </a:spcBef>
              <a:buNone/>
              <a:defRPr sz="2000" cap="all" baseline="0">
                <a:solidFill>
                  <a:schemeClr val="bg1"/>
                </a:solidFill>
              </a:defRPr>
            </a:lvl7pPr>
            <a:lvl8pPr marL="3175" indent="0">
              <a:spcBef>
                <a:spcPts val="0"/>
              </a:spcBef>
              <a:buNone/>
              <a:defRPr sz="2000" cap="all" baseline="0">
                <a:solidFill>
                  <a:schemeClr val="bg1"/>
                </a:solidFill>
              </a:defRPr>
            </a:lvl8pPr>
            <a:lvl9pPr marL="3175" indent="0">
              <a:spcBef>
                <a:spcPts val="0"/>
              </a:spcBef>
              <a:buNone/>
              <a:defRPr sz="2000" cap="all" baseline="0">
                <a:solidFill>
                  <a:schemeClr val="bg1"/>
                </a:solidFill>
              </a:defRPr>
            </a:lvl9pPr>
          </a:lstStyle>
          <a:p>
            <a:pPr lvl="0"/>
            <a:r>
              <a:rPr lang="en-US" altLang="zh-TW" smtClean="0"/>
              <a:t>Click to edit Master text styles</a:t>
            </a:r>
          </a:p>
          <a:p>
            <a:pPr lvl="1"/>
            <a:r>
              <a:rPr lang="en-US" altLang="zh-TW" smtClean="0"/>
              <a:t>Second level</a:t>
            </a:r>
          </a:p>
        </p:txBody>
      </p:sp>
      <p:grpSp>
        <p:nvGrpSpPr>
          <p:cNvPr id="5" name="Group 4"/>
          <p:cNvGrpSpPr/>
          <p:nvPr/>
        </p:nvGrpSpPr>
        <p:grpSpPr>
          <a:xfrm>
            <a:off x="448524" y="6446044"/>
            <a:ext cx="1099793" cy="173355"/>
            <a:chOff x="-84138" y="5622925"/>
            <a:chExt cx="4330701" cy="682626"/>
          </a:xfrm>
          <a:solidFill>
            <a:srgbClr val="FFFFFF"/>
          </a:solidFill>
        </p:grpSpPr>
        <p:sp>
          <p:nvSpPr>
            <p:cNvPr id="6"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8"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9"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Tree>
    <p:extLst>
      <p:ext uri="{BB962C8B-B14F-4D97-AF65-F5344CB8AC3E}">
        <p14:creationId xmlns:p14="http://schemas.microsoft.com/office/powerpoint/2010/main" val="3837679605"/>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Metric 3">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hasCustomPrompt="1"/>
          </p:nvPr>
        </p:nvSpPr>
        <p:spPr>
          <a:xfrm>
            <a:off x="1295401" y="4740499"/>
            <a:ext cx="3048000" cy="1415602"/>
          </a:xfrm>
        </p:spPr>
        <p:txBody>
          <a:bodyPr anchor="ctr"/>
          <a:lstStyle>
            <a:lvl1pPr marL="3175" indent="0" algn="r">
              <a:spcBef>
                <a:spcPts val="0"/>
              </a:spcBef>
              <a:buNone/>
              <a:defRPr sz="8800">
                <a:solidFill>
                  <a:schemeClr val="accent3">
                    <a:lumMod val="50000"/>
                  </a:schemeClr>
                </a:solidFill>
              </a:defRPr>
            </a:lvl1pPr>
            <a:lvl2pPr marL="3175" indent="0">
              <a:spcBef>
                <a:spcPts val="0"/>
              </a:spcBef>
              <a:buNone/>
              <a:defRPr sz="8800">
                <a:solidFill>
                  <a:schemeClr val="accent1">
                    <a:lumMod val="50000"/>
                  </a:schemeClr>
                </a:solidFill>
              </a:defRPr>
            </a:lvl2pPr>
            <a:lvl3pPr marL="3175" indent="0">
              <a:spcBef>
                <a:spcPts val="0"/>
              </a:spcBef>
              <a:buNone/>
              <a:defRPr sz="8800">
                <a:solidFill>
                  <a:schemeClr val="accent1">
                    <a:lumMod val="50000"/>
                  </a:schemeClr>
                </a:solidFill>
              </a:defRPr>
            </a:lvl3pPr>
            <a:lvl4pPr marL="3175" indent="0">
              <a:spcBef>
                <a:spcPts val="0"/>
              </a:spcBef>
              <a:buNone/>
              <a:defRPr sz="8800">
                <a:solidFill>
                  <a:schemeClr val="accent1">
                    <a:lumMod val="50000"/>
                  </a:schemeClr>
                </a:solidFill>
              </a:defRPr>
            </a:lvl4pPr>
            <a:lvl5pPr marL="3175" indent="0">
              <a:spcBef>
                <a:spcPts val="0"/>
              </a:spcBef>
              <a:buNone/>
              <a:defRPr sz="8800">
                <a:solidFill>
                  <a:schemeClr val="accent1">
                    <a:lumMod val="50000"/>
                  </a:schemeClr>
                </a:solidFill>
              </a:defRPr>
            </a:lvl5pPr>
            <a:lvl6pPr marL="3175" indent="0">
              <a:spcBef>
                <a:spcPts val="0"/>
              </a:spcBef>
              <a:buNone/>
              <a:defRPr sz="8800">
                <a:solidFill>
                  <a:schemeClr val="accent1">
                    <a:lumMod val="50000"/>
                  </a:schemeClr>
                </a:solidFill>
              </a:defRPr>
            </a:lvl6pPr>
            <a:lvl7pPr marL="3175" indent="0">
              <a:spcBef>
                <a:spcPts val="0"/>
              </a:spcBef>
              <a:buNone/>
              <a:defRPr sz="8800">
                <a:solidFill>
                  <a:schemeClr val="accent1">
                    <a:lumMod val="50000"/>
                  </a:schemeClr>
                </a:solidFill>
              </a:defRPr>
            </a:lvl7pPr>
            <a:lvl8pPr marL="3175" indent="0">
              <a:spcBef>
                <a:spcPts val="0"/>
              </a:spcBef>
              <a:buNone/>
              <a:defRPr sz="8800">
                <a:solidFill>
                  <a:schemeClr val="accent1">
                    <a:lumMod val="50000"/>
                  </a:schemeClr>
                </a:solidFill>
              </a:defRPr>
            </a:lvl8pPr>
            <a:lvl9pPr marL="3175" indent="0">
              <a:spcBef>
                <a:spcPts val="0"/>
              </a:spcBef>
              <a:buNone/>
              <a:defRPr sz="8800">
                <a:solidFill>
                  <a:schemeClr val="accent1">
                    <a:lumMod val="50000"/>
                  </a:schemeClr>
                </a:solidFill>
              </a:defRPr>
            </a:lvl9pPr>
          </a:lstStyle>
          <a:p>
            <a:pPr lvl="0"/>
            <a:r>
              <a:rPr lang="en-US" dirty="0" smtClean="0"/>
              <a:t>XX</a:t>
            </a:r>
          </a:p>
        </p:txBody>
      </p:sp>
      <p:sp>
        <p:nvSpPr>
          <p:cNvPr id="9" name="Text Placeholder 2"/>
          <p:cNvSpPr>
            <a:spLocks noGrp="1"/>
          </p:cNvSpPr>
          <p:nvPr>
            <p:ph type="body" sz="quarter" idx="13"/>
          </p:nvPr>
        </p:nvSpPr>
        <p:spPr>
          <a:xfrm>
            <a:off x="4572000" y="4740499"/>
            <a:ext cx="3383280" cy="1415602"/>
          </a:xfrm>
        </p:spPr>
        <p:txBody>
          <a:bodyPr anchor="ctr"/>
          <a:lstStyle>
            <a:lvl1pPr marL="3175" indent="0">
              <a:spcBef>
                <a:spcPts val="0"/>
              </a:spcBef>
              <a:buNone/>
              <a:defRPr sz="2400">
                <a:solidFill>
                  <a:schemeClr val="accent3">
                    <a:lumMod val="50000"/>
                  </a:schemeClr>
                </a:solidFill>
              </a:defRPr>
            </a:lvl1pPr>
            <a:lvl2pPr marL="3175" indent="0">
              <a:spcBef>
                <a:spcPts val="0"/>
              </a:spcBef>
              <a:buNone/>
              <a:defRPr sz="2000">
                <a:solidFill>
                  <a:schemeClr val="accent1">
                    <a:lumMod val="50000"/>
                  </a:schemeClr>
                </a:solidFill>
              </a:defRPr>
            </a:lvl2pPr>
            <a:lvl3pPr marL="3175" indent="0">
              <a:spcBef>
                <a:spcPts val="0"/>
              </a:spcBef>
              <a:buNone/>
              <a:defRPr sz="2000">
                <a:solidFill>
                  <a:schemeClr val="accent1">
                    <a:lumMod val="50000"/>
                  </a:schemeClr>
                </a:solidFill>
              </a:defRPr>
            </a:lvl3pPr>
            <a:lvl4pPr marL="3175" indent="0">
              <a:spcBef>
                <a:spcPts val="0"/>
              </a:spcBef>
              <a:buNone/>
              <a:defRPr sz="2000">
                <a:solidFill>
                  <a:schemeClr val="accent1">
                    <a:lumMod val="50000"/>
                  </a:schemeClr>
                </a:solidFill>
              </a:defRPr>
            </a:lvl4pPr>
            <a:lvl5pPr marL="3175" indent="0">
              <a:spcBef>
                <a:spcPts val="0"/>
              </a:spcBef>
              <a:buNone/>
              <a:defRPr sz="2000">
                <a:solidFill>
                  <a:schemeClr val="accent1">
                    <a:lumMod val="50000"/>
                  </a:schemeClr>
                </a:solidFill>
              </a:defRPr>
            </a:lvl5pPr>
            <a:lvl6pPr marL="3175" indent="0">
              <a:spcBef>
                <a:spcPts val="0"/>
              </a:spcBef>
              <a:buNone/>
              <a:defRPr sz="2000">
                <a:solidFill>
                  <a:schemeClr val="accent1">
                    <a:lumMod val="50000"/>
                  </a:schemeClr>
                </a:solidFill>
              </a:defRPr>
            </a:lvl6pPr>
            <a:lvl7pPr marL="3175" indent="0">
              <a:spcBef>
                <a:spcPts val="0"/>
              </a:spcBef>
              <a:buNone/>
              <a:defRPr sz="2000">
                <a:solidFill>
                  <a:schemeClr val="accent1">
                    <a:lumMod val="50000"/>
                  </a:schemeClr>
                </a:solidFill>
              </a:defRPr>
            </a:lvl7pPr>
            <a:lvl8pPr marL="3175" indent="0">
              <a:spcBef>
                <a:spcPts val="0"/>
              </a:spcBef>
              <a:buNone/>
              <a:defRPr sz="2000">
                <a:solidFill>
                  <a:schemeClr val="accent1">
                    <a:lumMod val="50000"/>
                  </a:schemeClr>
                </a:solidFill>
              </a:defRPr>
            </a:lvl8pPr>
            <a:lvl9pPr marL="3175" indent="0">
              <a:spcBef>
                <a:spcPts val="0"/>
              </a:spcBef>
              <a:buNone/>
              <a:defRPr sz="2000">
                <a:solidFill>
                  <a:schemeClr val="accent1">
                    <a:lumMod val="50000"/>
                  </a:schemeClr>
                </a:solidFill>
              </a:defRPr>
            </a:lvl9pPr>
          </a:lstStyle>
          <a:p>
            <a:pPr lvl="0"/>
            <a:r>
              <a:rPr lang="en-US" altLang="zh-TW" smtClean="0"/>
              <a:t>Click to edit Master text styles</a:t>
            </a:r>
          </a:p>
        </p:txBody>
      </p:sp>
      <p:grpSp>
        <p:nvGrpSpPr>
          <p:cNvPr id="5" name="Group 4"/>
          <p:cNvGrpSpPr/>
          <p:nvPr/>
        </p:nvGrpSpPr>
        <p:grpSpPr>
          <a:xfrm>
            <a:off x="448524" y="6446044"/>
            <a:ext cx="1099793" cy="173355"/>
            <a:chOff x="-84138" y="5622925"/>
            <a:chExt cx="4330701" cy="682626"/>
          </a:xfrm>
        </p:grpSpPr>
        <p:sp>
          <p:nvSpPr>
            <p:cNvPr id="6"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7"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8"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4"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Tree>
    <p:extLst>
      <p:ext uri="{BB962C8B-B14F-4D97-AF65-F5344CB8AC3E}">
        <p14:creationId xmlns:p14="http://schemas.microsoft.com/office/powerpoint/2010/main" val="79075233"/>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Content Placeholder 2"/>
          <p:cNvSpPr>
            <a:spLocks noGrp="1"/>
          </p:cNvSpPr>
          <p:nvPr>
            <p:ph sz="half" idx="1"/>
          </p:nvPr>
        </p:nvSpPr>
        <p:spPr>
          <a:xfrm>
            <a:off x="457200" y="1371600"/>
            <a:ext cx="3931920" cy="46482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4" name="Content Placeholder 3"/>
          <p:cNvSpPr>
            <a:spLocks noGrp="1"/>
          </p:cNvSpPr>
          <p:nvPr>
            <p:ph sz="half" idx="2"/>
          </p:nvPr>
        </p:nvSpPr>
        <p:spPr>
          <a:xfrm>
            <a:off x="4754880" y="1371600"/>
            <a:ext cx="3931920" cy="46482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5" name="Date Placeholder 4"/>
          <p:cNvSpPr>
            <a:spLocks noGrp="1"/>
          </p:cNvSpPr>
          <p:nvPr>
            <p:ph type="dt" sz="half" idx="10"/>
          </p:nvPr>
        </p:nvSpPr>
        <p:spPr/>
        <p:txBody>
          <a:bodyPr/>
          <a:lstStyle/>
          <a:p>
            <a:endParaRPr lang="en-US">
              <a:solidFill>
                <a:srgbClr val="717074">
                  <a:tint val="75000"/>
                </a:srgbClr>
              </a:solidFill>
              <a:latin typeface="Arial"/>
            </a:endParaRPr>
          </a:p>
        </p:txBody>
      </p:sp>
      <p:sp>
        <p:nvSpPr>
          <p:cNvPr id="6" name="Footer Placeholder 5"/>
          <p:cNvSpPr>
            <a:spLocks noGrp="1"/>
          </p:cNvSpPr>
          <p:nvPr>
            <p:ph type="ftr" sz="quarter" idx="11"/>
          </p:nvPr>
        </p:nvSpPr>
        <p:spPr/>
        <p:txBody>
          <a:bodyPr/>
          <a:lstStyle/>
          <a:p>
            <a:endParaRPr lang="en-US">
              <a:solidFill>
                <a:srgbClr val="717074">
                  <a:tint val="75000"/>
                </a:srgbClr>
              </a:solidFill>
              <a:latin typeface="Arial"/>
            </a:endParaRPr>
          </a:p>
        </p:txBody>
      </p:sp>
      <p:sp>
        <p:nvSpPr>
          <p:cNvPr id="7" name="Slide Number Placeholder 6"/>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31285625"/>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1371600"/>
            <a:ext cx="3931920" cy="639762"/>
          </a:xfrm>
        </p:spPr>
        <p:txBody>
          <a:bodyPr anchor="ctr"/>
          <a:lstStyle>
            <a:lvl1pPr marL="0" indent="0">
              <a:lnSpc>
                <a:spcPct val="90000"/>
              </a:lnSpc>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4" name="Content Placeholder 3"/>
          <p:cNvSpPr>
            <a:spLocks noGrp="1"/>
          </p:cNvSpPr>
          <p:nvPr>
            <p:ph sz="half" idx="2"/>
          </p:nvPr>
        </p:nvSpPr>
        <p:spPr>
          <a:xfrm>
            <a:off x="457200" y="2057400"/>
            <a:ext cx="3931920" cy="3962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5" name="Text Placeholder 4"/>
          <p:cNvSpPr>
            <a:spLocks noGrp="1"/>
          </p:cNvSpPr>
          <p:nvPr>
            <p:ph type="body" sz="quarter" idx="3"/>
          </p:nvPr>
        </p:nvSpPr>
        <p:spPr>
          <a:xfrm>
            <a:off x="4754880" y="1371600"/>
            <a:ext cx="3931920" cy="639762"/>
          </a:xfrm>
        </p:spPr>
        <p:txBody>
          <a:bodyPr anchor="ctr"/>
          <a:lstStyle>
            <a:lvl1pPr marL="0" indent="0">
              <a:lnSpc>
                <a:spcPct val="90000"/>
              </a:lnSpc>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6" name="Content Placeholder 5"/>
          <p:cNvSpPr>
            <a:spLocks noGrp="1"/>
          </p:cNvSpPr>
          <p:nvPr>
            <p:ph sz="quarter" idx="4"/>
          </p:nvPr>
        </p:nvSpPr>
        <p:spPr>
          <a:xfrm>
            <a:off x="4754880" y="2057400"/>
            <a:ext cx="3931920" cy="3962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7" name="Date Placeholder 6"/>
          <p:cNvSpPr>
            <a:spLocks noGrp="1"/>
          </p:cNvSpPr>
          <p:nvPr>
            <p:ph type="dt" sz="half" idx="10"/>
          </p:nvPr>
        </p:nvSpPr>
        <p:spPr/>
        <p:txBody>
          <a:bodyPr/>
          <a:lstStyle/>
          <a:p>
            <a:endParaRPr lang="en-US">
              <a:solidFill>
                <a:srgbClr val="717074">
                  <a:tint val="75000"/>
                </a:srgbClr>
              </a:solidFill>
              <a:latin typeface="Arial"/>
            </a:endParaRPr>
          </a:p>
        </p:txBody>
      </p:sp>
      <p:sp>
        <p:nvSpPr>
          <p:cNvPr id="8" name="Footer Placeholder 7"/>
          <p:cNvSpPr>
            <a:spLocks noGrp="1"/>
          </p:cNvSpPr>
          <p:nvPr>
            <p:ph type="ftr" sz="quarter" idx="11"/>
          </p:nvPr>
        </p:nvSpPr>
        <p:spPr/>
        <p:txBody>
          <a:bodyPr/>
          <a:lstStyle/>
          <a:p>
            <a:endParaRPr lang="en-US">
              <a:solidFill>
                <a:srgbClr val="717074">
                  <a:tint val="75000"/>
                </a:srgbClr>
              </a:solidFill>
              <a:latin typeface="Arial"/>
            </a:endParaRPr>
          </a:p>
        </p:txBody>
      </p:sp>
      <p:sp>
        <p:nvSpPr>
          <p:cNvPr id="9" name="Slide Number Placeholder 8"/>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342788308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Date Placeholder 2"/>
          <p:cNvSpPr>
            <a:spLocks noGrp="1"/>
          </p:cNvSpPr>
          <p:nvPr>
            <p:ph type="dt" sz="half" idx="10"/>
          </p:nvPr>
        </p:nvSpPr>
        <p:spPr/>
        <p:txBody>
          <a:bodyPr/>
          <a:lstStyle/>
          <a:p>
            <a:endParaRPr lang="en-US">
              <a:solidFill>
                <a:srgbClr val="717074">
                  <a:tint val="75000"/>
                </a:srgbClr>
              </a:solidFill>
              <a:latin typeface="Arial"/>
            </a:endParaRPr>
          </a:p>
        </p:txBody>
      </p:sp>
      <p:sp>
        <p:nvSpPr>
          <p:cNvPr id="4" name="Footer Placeholder 3"/>
          <p:cNvSpPr>
            <a:spLocks noGrp="1"/>
          </p:cNvSpPr>
          <p:nvPr>
            <p:ph type="ftr" sz="quarter" idx="11"/>
          </p:nvPr>
        </p:nvSpPr>
        <p:spPr/>
        <p:txBody>
          <a:bodyPr/>
          <a:lstStyle/>
          <a:p>
            <a:endParaRPr lang="en-US">
              <a:solidFill>
                <a:srgbClr val="717074">
                  <a:tint val="75000"/>
                </a:srgbClr>
              </a:solidFill>
              <a:latin typeface="Arial"/>
            </a:endParaRPr>
          </a:p>
        </p:txBody>
      </p:sp>
      <p:sp>
        <p:nvSpPr>
          <p:cNvPr id="5" name="Slide Number Placeholder 4"/>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2558754001"/>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Date Placeholder 2"/>
          <p:cNvSpPr>
            <a:spLocks noGrp="1"/>
          </p:cNvSpPr>
          <p:nvPr>
            <p:ph type="dt" sz="half" idx="10"/>
          </p:nvPr>
        </p:nvSpPr>
        <p:spPr/>
        <p:txBody>
          <a:bodyPr/>
          <a:lstStyle/>
          <a:p>
            <a:endParaRPr lang="en-US">
              <a:solidFill>
                <a:srgbClr val="717074">
                  <a:tint val="75000"/>
                </a:srgbClr>
              </a:solidFill>
              <a:latin typeface="Arial"/>
            </a:endParaRPr>
          </a:p>
        </p:txBody>
      </p:sp>
      <p:sp>
        <p:nvSpPr>
          <p:cNvPr id="4" name="Footer Placeholder 3"/>
          <p:cNvSpPr>
            <a:spLocks noGrp="1"/>
          </p:cNvSpPr>
          <p:nvPr>
            <p:ph type="ftr" sz="quarter" idx="11"/>
          </p:nvPr>
        </p:nvSpPr>
        <p:spPr/>
        <p:txBody>
          <a:bodyPr/>
          <a:lstStyle/>
          <a:p>
            <a:endParaRPr lang="en-US">
              <a:solidFill>
                <a:srgbClr val="717074">
                  <a:tint val="75000"/>
                </a:srgbClr>
              </a:solidFill>
              <a:latin typeface="Arial"/>
            </a:endParaRPr>
          </a:p>
        </p:txBody>
      </p:sp>
      <p:sp>
        <p:nvSpPr>
          <p:cNvPr id="5" name="Slide Number Placeholder 4"/>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
        <p:nvSpPr>
          <p:cNvPr id="6" name="Text Placeholder 8"/>
          <p:cNvSpPr>
            <a:spLocks noGrp="1"/>
          </p:cNvSpPr>
          <p:nvPr>
            <p:ph type="body" sz="quarter" idx="13" hasCustomPrompt="1"/>
          </p:nvPr>
        </p:nvSpPr>
        <p:spPr>
          <a:xfrm>
            <a:off x="457200" y="1219200"/>
            <a:ext cx="8229600" cy="304800"/>
          </a:xfrm>
        </p:spPr>
        <p:txBody>
          <a:bodyPr/>
          <a:lstStyle>
            <a:lvl1pPr marL="0" indent="0">
              <a:lnSpc>
                <a:spcPct val="90000"/>
              </a:lnSpc>
              <a:spcBef>
                <a:spcPts val="0"/>
              </a:spcBef>
              <a:buNone/>
              <a:defRPr sz="1800">
                <a:solidFill>
                  <a:schemeClr val="tx1"/>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rPr lang="en-US" dirty="0" smtClean="0"/>
              <a:t>Click to add subtitle</a:t>
            </a:r>
          </a:p>
        </p:txBody>
      </p:sp>
    </p:spTree>
    <p:extLst>
      <p:ext uri="{BB962C8B-B14F-4D97-AF65-F5344CB8AC3E}">
        <p14:creationId xmlns:p14="http://schemas.microsoft.com/office/powerpoint/2010/main" val="3496087544"/>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717074">
                  <a:tint val="75000"/>
                </a:srgbClr>
              </a:solidFill>
              <a:latin typeface="Arial"/>
            </a:endParaRPr>
          </a:p>
        </p:txBody>
      </p:sp>
      <p:sp>
        <p:nvSpPr>
          <p:cNvPr id="3" name="Footer Placeholder 2"/>
          <p:cNvSpPr>
            <a:spLocks noGrp="1"/>
          </p:cNvSpPr>
          <p:nvPr>
            <p:ph type="ftr" sz="quarter" idx="11"/>
          </p:nvPr>
        </p:nvSpPr>
        <p:spPr/>
        <p:txBody>
          <a:bodyPr/>
          <a:lstStyle/>
          <a:p>
            <a:endParaRPr lang="en-US">
              <a:solidFill>
                <a:srgbClr val="717074">
                  <a:tint val="75000"/>
                </a:srgbClr>
              </a:solidFill>
              <a:latin typeface="Arial"/>
            </a:endParaRPr>
          </a:p>
        </p:txBody>
      </p:sp>
      <p:sp>
        <p:nvSpPr>
          <p:cNvPr id="4" name="Slide Number Placeholder 3"/>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269197140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Metric 2">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029200" y="2209800"/>
            <a:ext cx="3291840" cy="1676400"/>
          </a:xfrm>
        </p:spPr>
        <p:txBody>
          <a:bodyPr anchor="b"/>
          <a:lstStyle>
            <a:lvl1pPr marL="3175" indent="0">
              <a:spcBef>
                <a:spcPts val="0"/>
              </a:spcBef>
              <a:buNone/>
              <a:defRPr sz="11000">
                <a:solidFill>
                  <a:schemeClr val="bg1"/>
                </a:solidFill>
              </a:defRPr>
            </a:lvl1pPr>
            <a:lvl2pPr marL="3175" indent="0">
              <a:spcBef>
                <a:spcPts val="0"/>
              </a:spcBef>
              <a:buNone/>
              <a:defRPr sz="11000">
                <a:solidFill>
                  <a:schemeClr val="bg1"/>
                </a:solidFill>
              </a:defRPr>
            </a:lvl2pPr>
            <a:lvl3pPr marL="3175" indent="0">
              <a:spcBef>
                <a:spcPts val="0"/>
              </a:spcBef>
              <a:buNone/>
              <a:defRPr sz="11000">
                <a:solidFill>
                  <a:schemeClr val="bg1"/>
                </a:solidFill>
              </a:defRPr>
            </a:lvl3pPr>
            <a:lvl4pPr marL="3175" indent="0">
              <a:spcBef>
                <a:spcPts val="0"/>
              </a:spcBef>
              <a:buNone/>
              <a:defRPr sz="11000">
                <a:solidFill>
                  <a:schemeClr val="bg1"/>
                </a:solidFill>
              </a:defRPr>
            </a:lvl4pPr>
            <a:lvl5pPr marL="3175" indent="0">
              <a:spcBef>
                <a:spcPts val="0"/>
              </a:spcBef>
              <a:buNone/>
              <a:defRPr sz="11000">
                <a:solidFill>
                  <a:schemeClr val="bg1"/>
                </a:solidFill>
              </a:defRPr>
            </a:lvl5pPr>
            <a:lvl6pPr marL="3175" indent="0">
              <a:spcBef>
                <a:spcPts val="0"/>
              </a:spcBef>
              <a:buNone/>
              <a:defRPr sz="11000">
                <a:solidFill>
                  <a:schemeClr val="bg1"/>
                </a:solidFill>
              </a:defRPr>
            </a:lvl6pPr>
            <a:lvl7pPr marL="3175" indent="0">
              <a:spcBef>
                <a:spcPts val="0"/>
              </a:spcBef>
              <a:buNone/>
              <a:defRPr sz="11000">
                <a:solidFill>
                  <a:schemeClr val="bg1"/>
                </a:solidFill>
              </a:defRPr>
            </a:lvl7pPr>
            <a:lvl8pPr marL="3175" indent="0">
              <a:spcBef>
                <a:spcPts val="0"/>
              </a:spcBef>
              <a:buNone/>
              <a:defRPr sz="11000">
                <a:solidFill>
                  <a:schemeClr val="bg1"/>
                </a:solidFill>
              </a:defRPr>
            </a:lvl8pPr>
            <a:lvl9pPr marL="3175" indent="0">
              <a:spcBef>
                <a:spcPts val="0"/>
              </a:spcBef>
              <a:buNone/>
              <a:defRPr sz="11000">
                <a:solidFill>
                  <a:schemeClr val="bg1"/>
                </a:solidFill>
              </a:defRPr>
            </a:lvl9pPr>
          </a:lstStyle>
          <a:p>
            <a:pPr lvl="0"/>
            <a:r>
              <a:rPr lang="en-US" dirty="0" smtClean="0"/>
              <a:t>XX</a:t>
            </a:r>
          </a:p>
        </p:txBody>
      </p:sp>
      <p:sp>
        <p:nvSpPr>
          <p:cNvPr id="14" name="Text Placeholder 3"/>
          <p:cNvSpPr>
            <a:spLocks noGrp="1"/>
          </p:cNvSpPr>
          <p:nvPr>
            <p:ph type="body" sz="quarter" idx="11"/>
          </p:nvPr>
        </p:nvSpPr>
        <p:spPr>
          <a:xfrm>
            <a:off x="5029200" y="3886200"/>
            <a:ext cx="3291840" cy="1066800"/>
          </a:xfrm>
        </p:spPr>
        <p:txBody>
          <a:bodyPr/>
          <a:lstStyle>
            <a:lvl1pPr marL="3175" indent="0">
              <a:spcBef>
                <a:spcPts val="0"/>
              </a:spcBef>
              <a:buNone/>
              <a:defRPr sz="2400" cap="none" baseline="0">
                <a:solidFill>
                  <a:schemeClr val="bg1"/>
                </a:solidFill>
              </a:defRPr>
            </a:lvl1pPr>
            <a:lvl2pPr marL="3175" indent="0">
              <a:spcBef>
                <a:spcPts val="0"/>
              </a:spcBef>
              <a:buNone/>
              <a:defRPr sz="2400" cap="none" baseline="0">
                <a:solidFill>
                  <a:schemeClr val="bg1"/>
                </a:solidFill>
              </a:defRPr>
            </a:lvl2pPr>
            <a:lvl3pPr marL="3175" indent="0">
              <a:spcBef>
                <a:spcPts val="0"/>
              </a:spcBef>
              <a:buNone/>
              <a:defRPr sz="2000" cap="all" baseline="0">
                <a:solidFill>
                  <a:schemeClr val="bg1"/>
                </a:solidFill>
              </a:defRPr>
            </a:lvl3pPr>
            <a:lvl4pPr marL="3175" indent="0">
              <a:spcBef>
                <a:spcPts val="0"/>
              </a:spcBef>
              <a:buNone/>
              <a:defRPr sz="2000" cap="all" baseline="0">
                <a:solidFill>
                  <a:schemeClr val="bg1"/>
                </a:solidFill>
              </a:defRPr>
            </a:lvl4pPr>
            <a:lvl5pPr marL="3175" indent="0">
              <a:spcBef>
                <a:spcPts val="0"/>
              </a:spcBef>
              <a:buNone/>
              <a:defRPr sz="2000" cap="all" baseline="0">
                <a:solidFill>
                  <a:schemeClr val="bg1"/>
                </a:solidFill>
              </a:defRPr>
            </a:lvl5pPr>
            <a:lvl6pPr marL="3175" indent="0">
              <a:spcBef>
                <a:spcPts val="0"/>
              </a:spcBef>
              <a:buNone/>
              <a:defRPr sz="2000" cap="all" baseline="0">
                <a:solidFill>
                  <a:schemeClr val="bg1"/>
                </a:solidFill>
              </a:defRPr>
            </a:lvl6pPr>
            <a:lvl7pPr marL="3175" indent="0">
              <a:spcBef>
                <a:spcPts val="0"/>
              </a:spcBef>
              <a:buNone/>
              <a:defRPr sz="2000" cap="all" baseline="0">
                <a:solidFill>
                  <a:schemeClr val="bg1"/>
                </a:solidFill>
              </a:defRPr>
            </a:lvl7pPr>
            <a:lvl8pPr marL="3175" indent="0">
              <a:spcBef>
                <a:spcPts val="0"/>
              </a:spcBef>
              <a:buNone/>
              <a:defRPr sz="2000" cap="all" baseline="0">
                <a:solidFill>
                  <a:schemeClr val="bg1"/>
                </a:solidFill>
              </a:defRPr>
            </a:lvl8pPr>
            <a:lvl9pPr marL="3175" indent="0">
              <a:spcBef>
                <a:spcPts val="0"/>
              </a:spcBef>
              <a:buNone/>
              <a:defRPr sz="2000" cap="all" baseline="0">
                <a:solidFill>
                  <a:schemeClr val="bg1"/>
                </a:solidFill>
              </a:defRPr>
            </a:lvl9pPr>
          </a:lstStyle>
          <a:p>
            <a:pPr lvl="0"/>
            <a:r>
              <a:rPr lang="en-US" smtClean="0"/>
              <a:t>Click to edit Master text styles</a:t>
            </a:r>
          </a:p>
          <a:p>
            <a:pPr lvl="1"/>
            <a:r>
              <a:rPr lang="en-US" smtClean="0"/>
              <a:t>Second level</a:t>
            </a:r>
          </a:p>
        </p:txBody>
      </p:sp>
      <p:grpSp>
        <p:nvGrpSpPr>
          <p:cNvPr id="5" name="Group 4"/>
          <p:cNvGrpSpPr/>
          <p:nvPr/>
        </p:nvGrpSpPr>
        <p:grpSpPr>
          <a:xfrm>
            <a:off x="448524" y="6446044"/>
            <a:ext cx="1099793" cy="173355"/>
            <a:chOff x="-84138" y="5622925"/>
            <a:chExt cx="4330701" cy="682626"/>
          </a:xfrm>
          <a:solidFill>
            <a:srgbClr val="FFFFFF"/>
          </a:solidFill>
        </p:grpSpPr>
        <p:sp>
          <p:nvSpPr>
            <p:cNvPr id="6"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11968682"/>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800" b="1"/>
            </a:lvl1pPr>
          </a:lstStyle>
          <a:p>
            <a:r>
              <a:rPr lang="en-US" altLang="zh-TW" smtClean="0"/>
              <a:t>Click to edit Master title style</a:t>
            </a:r>
            <a:endParaRPr lang="en-US"/>
          </a:p>
        </p:txBody>
      </p:sp>
      <p:sp>
        <p:nvSpPr>
          <p:cNvPr id="3" name="Content Placeholder 2"/>
          <p:cNvSpPr>
            <a:spLocks noGrp="1"/>
          </p:cNvSpPr>
          <p:nvPr>
            <p:ph idx="1"/>
          </p:nvPr>
        </p:nvSpPr>
        <p:spPr>
          <a:xfrm>
            <a:off x="457200" y="1371601"/>
            <a:ext cx="5943600" cy="464819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dirty="0"/>
          </a:p>
        </p:txBody>
      </p:sp>
      <p:sp>
        <p:nvSpPr>
          <p:cNvPr id="4" name="Text Placeholder 3"/>
          <p:cNvSpPr>
            <a:spLocks noGrp="1"/>
          </p:cNvSpPr>
          <p:nvPr>
            <p:ph type="body" sz="half" idx="2"/>
          </p:nvPr>
        </p:nvSpPr>
        <p:spPr>
          <a:xfrm>
            <a:off x="6553200" y="1371600"/>
            <a:ext cx="2133600" cy="4648199"/>
          </a:xfrm>
        </p:spPr>
        <p:txBody>
          <a:bodyPr/>
          <a:lstStyle>
            <a:lvl1pPr marL="0" indent="0">
              <a:lnSpc>
                <a:spcPct val="90000"/>
              </a:lnSpc>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endParaRPr lang="en-US">
              <a:solidFill>
                <a:srgbClr val="717074">
                  <a:tint val="75000"/>
                </a:srgbClr>
              </a:solidFill>
              <a:latin typeface="Arial"/>
            </a:endParaRPr>
          </a:p>
        </p:txBody>
      </p:sp>
      <p:sp>
        <p:nvSpPr>
          <p:cNvPr id="6" name="Footer Placeholder 5"/>
          <p:cNvSpPr>
            <a:spLocks noGrp="1"/>
          </p:cNvSpPr>
          <p:nvPr>
            <p:ph type="ftr" sz="quarter" idx="11"/>
          </p:nvPr>
        </p:nvSpPr>
        <p:spPr/>
        <p:txBody>
          <a:bodyPr/>
          <a:lstStyle/>
          <a:p>
            <a:endParaRPr lang="en-US">
              <a:solidFill>
                <a:srgbClr val="717074">
                  <a:tint val="75000"/>
                </a:srgbClr>
              </a:solidFill>
              <a:latin typeface="Arial"/>
            </a:endParaRPr>
          </a:p>
        </p:txBody>
      </p:sp>
      <p:sp>
        <p:nvSpPr>
          <p:cNvPr id="7" name="Slide Number Placeholder 6"/>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304317626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8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0" y="1371600"/>
            <a:ext cx="91440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TW" smtClean="0"/>
              <a:t>Click icon to add picture</a:t>
            </a:r>
            <a:endParaRPr lang="en-US"/>
          </a:p>
        </p:txBody>
      </p:sp>
      <p:sp>
        <p:nvSpPr>
          <p:cNvPr id="4" name="Text Placeholder 3"/>
          <p:cNvSpPr>
            <a:spLocks noGrp="1"/>
          </p:cNvSpPr>
          <p:nvPr>
            <p:ph type="body" sz="half" idx="2"/>
          </p:nvPr>
        </p:nvSpPr>
        <p:spPr>
          <a:xfrm>
            <a:off x="457200" y="4953000"/>
            <a:ext cx="82296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endParaRPr lang="en-US">
              <a:solidFill>
                <a:srgbClr val="717074">
                  <a:tint val="75000"/>
                </a:srgbClr>
              </a:solidFill>
              <a:latin typeface="Arial"/>
            </a:endParaRPr>
          </a:p>
        </p:txBody>
      </p:sp>
      <p:sp>
        <p:nvSpPr>
          <p:cNvPr id="6" name="Footer Placeholder 5"/>
          <p:cNvSpPr>
            <a:spLocks noGrp="1"/>
          </p:cNvSpPr>
          <p:nvPr>
            <p:ph type="ftr" sz="quarter" idx="11"/>
          </p:nvPr>
        </p:nvSpPr>
        <p:spPr/>
        <p:txBody>
          <a:bodyPr/>
          <a:lstStyle/>
          <a:p>
            <a:endParaRPr lang="en-US">
              <a:solidFill>
                <a:srgbClr val="717074">
                  <a:tint val="75000"/>
                </a:srgbClr>
              </a:solidFill>
              <a:latin typeface="Arial"/>
            </a:endParaRPr>
          </a:p>
        </p:txBody>
      </p:sp>
      <p:sp>
        <p:nvSpPr>
          <p:cNvPr id="7" name="Slide Number Placeholder 6"/>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406815193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8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0" y="1371600"/>
            <a:ext cx="4504872"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TW" smtClean="0"/>
              <a:t>Click icon to add picture</a:t>
            </a:r>
            <a:endParaRPr lang="en-US"/>
          </a:p>
        </p:txBody>
      </p:sp>
      <p:sp>
        <p:nvSpPr>
          <p:cNvPr id="4" name="Text Placeholder 3"/>
          <p:cNvSpPr>
            <a:spLocks noGrp="1"/>
          </p:cNvSpPr>
          <p:nvPr>
            <p:ph type="body" sz="half" idx="2"/>
          </p:nvPr>
        </p:nvSpPr>
        <p:spPr>
          <a:xfrm>
            <a:off x="461736" y="4953000"/>
            <a:ext cx="35814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endParaRPr lang="en-US">
              <a:solidFill>
                <a:srgbClr val="717074">
                  <a:tint val="75000"/>
                </a:srgbClr>
              </a:solidFill>
              <a:latin typeface="Arial"/>
            </a:endParaRPr>
          </a:p>
        </p:txBody>
      </p:sp>
      <p:sp>
        <p:nvSpPr>
          <p:cNvPr id="6" name="Footer Placeholder 5"/>
          <p:cNvSpPr>
            <a:spLocks noGrp="1"/>
          </p:cNvSpPr>
          <p:nvPr>
            <p:ph type="ftr" sz="quarter" idx="11"/>
          </p:nvPr>
        </p:nvSpPr>
        <p:spPr/>
        <p:txBody>
          <a:bodyPr/>
          <a:lstStyle/>
          <a:p>
            <a:endParaRPr lang="en-US">
              <a:solidFill>
                <a:srgbClr val="717074">
                  <a:tint val="75000"/>
                </a:srgbClr>
              </a:solidFill>
              <a:latin typeface="Arial"/>
            </a:endParaRPr>
          </a:p>
        </p:txBody>
      </p:sp>
      <p:sp>
        <p:nvSpPr>
          <p:cNvPr id="7" name="Slide Number Placeholder 6"/>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
        <p:nvSpPr>
          <p:cNvPr id="8" name="Picture Placeholder 2"/>
          <p:cNvSpPr>
            <a:spLocks noGrp="1"/>
          </p:cNvSpPr>
          <p:nvPr>
            <p:ph type="pic" idx="13"/>
          </p:nvPr>
        </p:nvSpPr>
        <p:spPr>
          <a:xfrm>
            <a:off x="4639128" y="1371600"/>
            <a:ext cx="4504872"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TW" smtClean="0"/>
              <a:t>Click icon to add picture</a:t>
            </a:r>
            <a:endParaRPr lang="en-US"/>
          </a:p>
        </p:txBody>
      </p:sp>
      <p:sp>
        <p:nvSpPr>
          <p:cNvPr id="9" name="Text Placeholder 3"/>
          <p:cNvSpPr>
            <a:spLocks noGrp="1"/>
          </p:cNvSpPr>
          <p:nvPr>
            <p:ph type="body" sz="half" idx="14"/>
          </p:nvPr>
        </p:nvSpPr>
        <p:spPr>
          <a:xfrm>
            <a:off x="5105400" y="4953000"/>
            <a:ext cx="35814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ltLang="zh-TW" smtClean="0"/>
              <a:t>Click to edit Master text styles</a:t>
            </a:r>
          </a:p>
        </p:txBody>
      </p:sp>
    </p:spTree>
    <p:extLst>
      <p:ext uri="{BB962C8B-B14F-4D97-AF65-F5344CB8AC3E}">
        <p14:creationId xmlns:p14="http://schemas.microsoft.com/office/powerpoint/2010/main" val="3531362433"/>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800" b="1"/>
            </a:lvl1pPr>
          </a:lstStyle>
          <a:p>
            <a:r>
              <a:rPr lang="en-US" altLang="zh-TW" smtClean="0"/>
              <a:t>Click to edit Master title style</a:t>
            </a:r>
            <a:endParaRPr lang="en-US"/>
          </a:p>
        </p:txBody>
      </p:sp>
      <p:sp>
        <p:nvSpPr>
          <p:cNvPr id="3" name="Picture Placeholder 2"/>
          <p:cNvSpPr>
            <a:spLocks noGrp="1"/>
          </p:cNvSpPr>
          <p:nvPr>
            <p:ph type="pic" idx="1"/>
          </p:nvPr>
        </p:nvSpPr>
        <p:spPr>
          <a:xfrm>
            <a:off x="0" y="1371600"/>
            <a:ext cx="29718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TW" smtClean="0"/>
              <a:t>Click icon to add picture</a:t>
            </a:r>
            <a:endParaRPr lang="en-US"/>
          </a:p>
        </p:txBody>
      </p:sp>
      <p:sp>
        <p:nvSpPr>
          <p:cNvPr id="4" name="Text Placeholder 3"/>
          <p:cNvSpPr>
            <a:spLocks noGrp="1"/>
          </p:cNvSpPr>
          <p:nvPr>
            <p:ph type="body" sz="half" idx="2"/>
          </p:nvPr>
        </p:nvSpPr>
        <p:spPr>
          <a:xfrm>
            <a:off x="457200" y="4953000"/>
            <a:ext cx="20574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endParaRPr lang="en-US">
              <a:solidFill>
                <a:srgbClr val="717074">
                  <a:tint val="75000"/>
                </a:srgbClr>
              </a:solidFill>
              <a:latin typeface="Arial"/>
            </a:endParaRPr>
          </a:p>
        </p:txBody>
      </p:sp>
      <p:sp>
        <p:nvSpPr>
          <p:cNvPr id="6" name="Footer Placeholder 5"/>
          <p:cNvSpPr>
            <a:spLocks noGrp="1"/>
          </p:cNvSpPr>
          <p:nvPr>
            <p:ph type="ftr" sz="quarter" idx="11"/>
          </p:nvPr>
        </p:nvSpPr>
        <p:spPr/>
        <p:txBody>
          <a:bodyPr/>
          <a:lstStyle/>
          <a:p>
            <a:endParaRPr lang="en-US">
              <a:solidFill>
                <a:srgbClr val="717074">
                  <a:tint val="75000"/>
                </a:srgbClr>
              </a:solidFill>
              <a:latin typeface="Arial"/>
            </a:endParaRPr>
          </a:p>
        </p:txBody>
      </p:sp>
      <p:sp>
        <p:nvSpPr>
          <p:cNvPr id="7" name="Slide Number Placeholder 6"/>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
        <p:nvSpPr>
          <p:cNvPr id="8" name="Picture Placeholder 2"/>
          <p:cNvSpPr>
            <a:spLocks noGrp="1"/>
          </p:cNvSpPr>
          <p:nvPr>
            <p:ph type="pic" idx="13"/>
          </p:nvPr>
        </p:nvSpPr>
        <p:spPr>
          <a:xfrm>
            <a:off x="3086100" y="1371600"/>
            <a:ext cx="29718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TW" smtClean="0"/>
              <a:t>Click icon to add picture</a:t>
            </a:r>
            <a:endParaRPr lang="en-US"/>
          </a:p>
        </p:txBody>
      </p:sp>
      <p:sp>
        <p:nvSpPr>
          <p:cNvPr id="9" name="Text Placeholder 3"/>
          <p:cNvSpPr>
            <a:spLocks noGrp="1"/>
          </p:cNvSpPr>
          <p:nvPr>
            <p:ph type="body" sz="half" idx="14"/>
          </p:nvPr>
        </p:nvSpPr>
        <p:spPr>
          <a:xfrm>
            <a:off x="3543300" y="4953000"/>
            <a:ext cx="20574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ltLang="zh-TW" smtClean="0"/>
              <a:t>Click to edit Master text styles</a:t>
            </a:r>
          </a:p>
        </p:txBody>
      </p:sp>
      <p:sp>
        <p:nvSpPr>
          <p:cNvPr id="10" name="Picture Placeholder 2"/>
          <p:cNvSpPr>
            <a:spLocks noGrp="1"/>
          </p:cNvSpPr>
          <p:nvPr>
            <p:ph type="pic" idx="15"/>
          </p:nvPr>
        </p:nvSpPr>
        <p:spPr>
          <a:xfrm>
            <a:off x="6172200" y="1371600"/>
            <a:ext cx="29718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TW" smtClean="0"/>
              <a:t>Click icon to add picture</a:t>
            </a:r>
            <a:endParaRPr lang="en-US"/>
          </a:p>
        </p:txBody>
      </p:sp>
      <p:sp>
        <p:nvSpPr>
          <p:cNvPr id="11" name="Text Placeholder 3"/>
          <p:cNvSpPr>
            <a:spLocks noGrp="1"/>
          </p:cNvSpPr>
          <p:nvPr>
            <p:ph type="body" sz="half" idx="16"/>
          </p:nvPr>
        </p:nvSpPr>
        <p:spPr>
          <a:xfrm>
            <a:off x="6629400" y="4953000"/>
            <a:ext cx="20574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ltLang="zh-TW" smtClean="0"/>
              <a:t>Click to edit Master text styles</a:t>
            </a:r>
          </a:p>
        </p:txBody>
      </p:sp>
    </p:spTree>
    <p:extLst>
      <p:ext uri="{BB962C8B-B14F-4D97-AF65-F5344CB8AC3E}">
        <p14:creationId xmlns:p14="http://schemas.microsoft.com/office/powerpoint/2010/main" val="1639475510"/>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Custom Section Header">
    <p:bg bwMode="ltGray">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4" name="Group 3"/>
          <p:cNvGrpSpPr/>
          <p:nvPr/>
        </p:nvGrpSpPr>
        <p:grpSpPr bwMode="ltGray">
          <a:xfrm>
            <a:off x="0" y="0"/>
            <a:ext cx="9154736" cy="6867797"/>
            <a:chOff x="0" y="0"/>
            <a:chExt cx="9154736" cy="6867797"/>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6409944" cy="686779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ltGray">
            <a:xfrm>
              <a:off x="3457935" y="856"/>
              <a:ext cx="5696801" cy="3154680"/>
            </a:xfrm>
            <a:prstGeom prst="rect">
              <a:avLst/>
            </a:prstGeom>
          </p:spPr>
        </p:pic>
        <p:grpSp>
          <p:nvGrpSpPr>
            <p:cNvPr id="5" name="Group 4"/>
            <p:cNvGrpSpPr/>
            <p:nvPr/>
          </p:nvGrpSpPr>
          <p:grpSpPr bwMode="ltGray">
            <a:xfrm>
              <a:off x="448524" y="6446044"/>
              <a:ext cx="1099793" cy="173355"/>
              <a:chOff x="-84138" y="5622925"/>
              <a:chExt cx="4330701" cy="682626"/>
            </a:xfrm>
          </p:grpSpPr>
          <p:sp>
            <p:nvSpPr>
              <p:cNvPr id="6" name="Freeform 6"/>
              <p:cNvSpPr>
                <a:spLocks/>
              </p:cNvSpPr>
              <p:nvPr/>
            </p:nvSpPr>
            <p:spPr bwMode="ltGray">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7" name="Freeform 7"/>
              <p:cNvSpPr>
                <a:spLocks/>
              </p:cNvSpPr>
              <p:nvPr/>
            </p:nvSpPr>
            <p:spPr bwMode="ltGray">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9" name="Freeform 8"/>
              <p:cNvSpPr>
                <a:spLocks noEditPoints="1"/>
              </p:cNvSpPr>
              <p:nvPr/>
            </p:nvSpPr>
            <p:spPr bwMode="ltGray">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0" name="Freeform 9"/>
              <p:cNvSpPr>
                <a:spLocks noEditPoints="1"/>
              </p:cNvSpPr>
              <p:nvPr/>
            </p:nvSpPr>
            <p:spPr bwMode="ltGray">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1" name="Freeform 10"/>
              <p:cNvSpPr>
                <a:spLocks/>
              </p:cNvSpPr>
              <p:nvPr/>
            </p:nvSpPr>
            <p:spPr bwMode="ltGray">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2" name="Freeform 11"/>
              <p:cNvSpPr>
                <a:spLocks noEditPoints="1"/>
              </p:cNvSpPr>
              <p:nvPr/>
            </p:nvSpPr>
            <p:spPr bwMode="ltGray">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3" name="Freeform 12"/>
              <p:cNvSpPr>
                <a:spLocks noEditPoints="1"/>
              </p:cNvSpPr>
              <p:nvPr/>
            </p:nvSpPr>
            <p:spPr bwMode="ltGray">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grpSp>
      <p:sp>
        <p:nvSpPr>
          <p:cNvPr id="2" name="Title 1"/>
          <p:cNvSpPr>
            <a:spLocks noGrp="1"/>
          </p:cNvSpPr>
          <p:nvPr>
            <p:ph type="title"/>
          </p:nvPr>
        </p:nvSpPr>
        <p:spPr>
          <a:xfrm>
            <a:off x="457200" y="1676400"/>
            <a:ext cx="4572000" cy="1524000"/>
          </a:xfrm>
        </p:spPr>
        <p:txBody>
          <a:bodyPr anchor="b"/>
          <a:lstStyle>
            <a:lvl1pPr algn="l">
              <a:defRPr sz="3600" b="1" cap="none" baseline="0"/>
            </a:lvl1pPr>
          </a:lstStyle>
          <a:p>
            <a:r>
              <a:rPr lang="en-US" altLang="zh-TW" smtClean="0"/>
              <a:t>Click to edit Master title style</a:t>
            </a:r>
            <a:endParaRPr lang="en-US"/>
          </a:p>
        </p:txBody>
      </p:sp>
      <p:sp>
        <p:nvSpPr>
          <p:cNvPr id="3" name="Text Placeholder 2"/>
          <p:cNvSpPr>
            <a:spLocks noGrp="1"/>
          </p:cNvSpPr>
          <p:nvPr>
            <p:ph type="body" idx="1"/>
          </p:nvPr>
        </p:nvSpPr>
        <p:spPr>
          <a:xfrm>
            <a:off x="457200" y="3276600"/>
            <a:ext cx="4572000" cy="609600"/>
          </a:xfrm>
        </p:spPr>
        <p:txBody>
          <a:bodyPr anchor="t"/>
          <a:lstStyle>
            <a:lvl1pPr marL="0" indent="0">
              <a:spcBef>
                <a:spcPts val="0"/>
              </a:spcBef>
              <a:buNone/>
              <a:defRPr sz="2000">
                <a:solidFill>
                  <a:schemeClr val="tx1"/>
                </a:solidFill>
              </a:defRPr>
            </a:lvl1pPr>
            <a:lvl2pPr marL="0" indent="0">
              <a:buNone/>
              <a:defRPr sz="2000">
                <a:solidFill>
                  <a:schemeClr val="accent4"/>
                </a:solidFill>
              </a:defRPr>
            </a:lvl2pPr>
            <a:lvl3pPr marL="0" indent="0">
              <a:buNone/>
              <a:defRPr sz="2000">
                <a:solidFill>
                  <a:schemeClr val="accent4"/>
                </a:solidFill>
              </a:defRPr>
            </a:lvl3pPr>
            <a:lvl4pPr marL="0" indent="0">
              <a:buNone/>
              <a:defRPr sz="2000">
                <a:solidFill>
                  <a:schemeClr val="accent4"/>
                </a:solidFill>
              </a:defRPr>
            </a:lvl4pPr>
            <a:lvl5pPr marL="0" indent="0">
              <a:buNone/>
              <a:defRPr sz="2000">
                <a:solidFill>
                  <a:schemeClr val="accent4"/>
                </a:solidFill>
              </a:defRPr>
            </a:lvl5pPr>
            <a:lvl6pPr marL="0" indent="0">
              <a:buNone/>
              <a:defRPr sz="2000">
                <a:solidFill>
                  <a:schemeClr val="accent4"/>
                </a:solidFill>
              </a:defRPr>
            </a:lvl6pPr>
            <a:lvl7pPr marL="0" indent="0">
              <a:buNone/>
              <a:defRPr sz="2000">
                <a:solidFill>
                  <a:schemeClr val="accent4"/>
                </a:solidFill>
              </a:defRPr>
            </a:lvl7pPr>
            <a:lvl8pPr marL="0" indent="0">
              <a:buNone/>
              <a:defRPr sz="2000">
                <a:solidFill>
                  <a:schemeClr val="accent4"/>
                </a:solidFill>
              </a:defRPr>
            </a:lvl8pPr>
            <a:lvl9pPr marL="0" indent="0">
              <a:buNone/>
              <a:defRPr sz="2000">
                <a:solidFill>
                  <a:schemeClr val="accent4"/>
                </a:solidFill>
              </a:defRPr>
            </a:lvl9pPr>
          </a:lstStyle>
          <a:p>
            <a:pPr lvl="0"/>
            <a:r>
              <a:rPr lang="en-US" altLang="zh-TW" smtClean="0"/>
              <a:t>Click to edit Master text styles</a:t>
            </a:r>
          </a:p>
        </p:txBody>
      </p:sp>
    </p:spTree>
    <p:extLst>
      <p:ext uri="{BB962C8B-B14F-4D97-AF65-F5344CB8AC3E}">
        <p14:creationId xmlns:p14="http://schemas.microsoft.com/office/powerpoint/2010/main" val="2948299707"/>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Custom Quote">
    <p:bg bwMode="ltGray">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16" name="Group 15"/>
          <p:cNvGrpSpPr/>
          <p:nvPr/>
        </p:nvGrpSpPr>
        <p:grpSpPr bwMode="ltGray">
          <a:xfrm>
            <a:off x="0" y="2855067"/>
            <a:ext cx="4753484" cy="4002933"/>
            <a:chOff x="0" y="2855067"/>
            <a:chExt cx="4753484" cy="4002933"/>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2855067"/>
              <a:ext cx="4753484" cy="4002933"/>
            </a:xfrm>
            <a:prstGeom prst="rect">
              <a:avLst/>
            </a:prstGeom>
          </p:spPr>
        </p:pic>
        <p:grpSp>
          <p:nvGrpSpPr>
            <p:cNvPr id="18" name="Group 17"/>
            <p:cNvGrpSpPr/>
            <p:nvPr/>
          </p:nvGrpSpPr>
          <p:grpSpPr bwMode="ltGray">
            <a:xfrm>
              <a:off x="448524" y="6446044"/>
              <a:ext cx="1099793" cy="173355"/>
              <a:chOff x="-84138" y="5622925"/>
              <a:chExt cx="4330701" cy="682626"/>
            </a:xfrm>
            <a:solidFill>
              <a:srgbClr val="FFFFFF"/>
            </a:solidFill>
          </p:grpSpPr>
          <p:sp>
            <p:nvSpPr>
              <p:cNvPr id="19" name="Freeform 18"/>
              <p:cNvSpPr>
                <a:spLocks/>
              </p:cNvSpPr>
              <p:nvPr/>
            </p:nvSpPr>
            <p:spPr bwMode="ltGray">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0" name="Freeform 19"/>
              <p:cNvSpPr>
                <a:spLocks/>
              </p:cNvSpPr>
              <p:nvPr/>
            </p:nvSpPr>
            <p:spPr bwMode="ltGray">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1" name="Freeform 20"/>
              <p:cNvSpPr>
                <a:spLocks noEditPoints="1"/>
              </p:cNvSpPr>
              <p:nvPr/>
            </p:nvSpPr>
            <p:spPr bwMode="ltGray">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2" name="Freeform 21"/>
              <p:cNvSpPr>
                <a:spLocks noEditPoints="1"/>
              </p:cNvSpPr>
              <p:nvPr/>
            </p:nvSpPr>
            <p:spPr bwMode="ltGray">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3" name="Freeform 10"/>
              <p:cNvSpPr>
                <a:spLocks/>
              </p:cNvSpPr>
              <p:nvPr/>
            </p:nvSpPr>
            <p:spPr bwMode="ltGray">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4" name="Freeform 11"/>
              <p:cNvSpPr>
                <a:spLocks noEditPoints="1"/>
              </p:cNvSpPr>
              <p:nvPr/>
            </p:nvSpPr>
            <p:spPr bwMode="ltGray">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5" name="Freeform 12"/>
              <p:cNvSpPr>
                <a:spLocks noEditPoints="1"/>
              </p:cNvSpPr>
              <p:nvPr/>
            </p:nvSpPr>
            <p:spPr bwMode="ltGray">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grpSp>
      <p:sp>
        <p:nvSpPr>
          <p:cNvPr id="12" name="Text Placeholder 2"/>
          <p:cNvSpPr>
            <a:spLocks noGrp="1"/>
          </p:cNvSpPr>
          <p:nvPr>
            <p:ph type="body" idx="10" hasCustomPrompt="1"/>
          </p:nvPr>
        </p:nvSpPr>
        <p:spPr>
          <a:xfrm>
            <a:off x="685798" y="2593231"/>
            <a:ext cx="3609977" cy="533400"/>
          </a:xfrm>
        </p:spPr>
        <p:txBody>
          <a:bodyPr anchor="t"/>
          <a:lstStyle>
            <a:lvl1pPr marL="0" indent="0">
              <a:spcBef>
                <a:spcPts val="0"/>
              </a:spcBef>
              <a:buNone/>
              <a:defRPr sz="1600">
                <a:solidFill>
                  <a:schemeClr val="accent1"/>
                </a:solidFill>
              </a:defRPr>
            </a:lvl1pPr>
            <a:lvl2pPr marL="0" indent="0">
              <a:spcBef>
                <a:spcPts val="0"/>
              </a:spcBef>
              <a:buNone/>
              <a:defRPr sz="1600">
                <a:solidFill>
                  <a:schemeClr val="accent1"/>
                </a:solidFill>
              </a:defRPr>
            </a:lvl2pPr>
            <a:lvl3pPr marL="0" indent="0">
              <a:spcBef>
                <a:spcPts val="0"/>
              </a:spcBef>
              <a:buNone/>
              <a:defRPr sz="1600">
                <a:solidFill>
                  <a:schemeClr val="accent1"/>
                </a:solidFill>
              </a:defRPr>
            </a:lvl3pPr>
            <a:lvl4pPr marL="0" indent="0">
              <a:spcBef>
                <a:spcPts val="0"/>
              </a:spcBef>
              <a:buNone/>
              <a:defRPr sz="1600">
                <a:solidFill>
                  <a:schemeClr val="accent1"/>
                </a:solidFill>
              </a:defRPr>
            </a:lvl4pPr>
            <a:lvl5pPr marL="0" indent="0">
              <a:spcBef>
                <a:spcPts val="0"/>
              </a:spcBef>
              <a:buNone/>
              <a:defRPr sz="1600">
                <a:solidFill>
                  <a:schemeClr val="accent1"/>
                </a:solidFill>
              </a:defRPr>
            </a:lvl5pPr>
            <a:lvl6pPr marL="0" indent="0">
              <a:spcBef>
                <a:spcPts val="0"/>
              </a:spcBef>
              <a:buNone/>
              <a:defRPr sz="1600">
                <a:solidFill>
                  <a:schemeClr val="accent1"/>
                </a:solidFill>
              </a:defRPr>
            </a:lvl6pPr>
            <a:lvl7pPr marL="0" indent="0">
              <a:spcBef>
                <a:spcPts val="0"/>
              </a:spcBef>
              <a:buNone/>
              <a:defRPr sz="1600">
                <a:solidFill>
                  <a:schemeClr val="accent1"/>
                </a:solidFill>
              </a:defRPr>
            </a:lvl7pPr>
            <a:lvl8pPr marL="0" indent="0">
              <a:spcBef>
                <a:spcPts val="0"/>
              </a:spcBef>
              <a:buNone/>
              <a:defRPr sz="1600">
                <a:solidFill>
                  <a:schemeClr val="accent1"/>
                </a:solidFill>
              </a:defRPr>
            </a:lvl8pPr>
            <a:lvl9pPr marL="0" indent="0">
              <a:spcBef>
                <a:spcPts val="0"/>
              </a:spcBef>
              <a:buNone/>
              <a:defRPr sz="1600">
                <a:solidFill>
                  <a:schemeClr val="accent1"/>
                </a:solidFill>
              </a:defRPr>
            </a:lvl9pPr>
          </a:lstStyle>
          <a:p>
            <a:pPr lvl="0"/>
            <a:r>
              <a:rPr lang="en-US" dirty="0" smtClean="0"/>
              <a:t>Click to add Name, Title, Company</a:t>
            </a:r>
          </a:p>
        </p:txBody>
      </p:sp>
      <p:sp>
        <p:nvSpPr>
          <p:cNvPr id="5" name="Text Placeholder 4"/>
          <p:cNvSpPr>
            <a:spLocks noGrp="1"/>
          </p:cNvSpPr>
          <p:nvPr>
            <p:ph type="body" sz="quarter" idx="11"/>
          </p:nvPr>
        </p:nvSpPr>
        <p:spPr>
          <a:xfrm>
            <a:off x="632460" y="457200"/>
            <a:ext cx="3657600" cy="2011680"/>
          </a:xfrm>
        </p:spPr>
        <p:txBody>
          <a:bodyPr/>
          <a:lstStyle>
            <a:lvl1pPr marL="58738" indent="-55563">
              <a:lnSpc>
                <a:spcPct val="100000"/>
              </a:lnSpc>
              <a:spcBef>
                <a:spcPts val="0"/>
              </a:spcBef>
              <a:buNone/>
              <a:defRPr sz="2200">
                <a:solidFill>
                  <a:schemeClr val="accent3">
                    <a:lumMod val="50000"/>
                  </a:schemeClr>
                </a:solidFill>
              </a:defRPr>
            </a:lvl1pPr>
            <a:lvl2pPr marL="3175" indent="0">
              <a:lnSpc>
                <a:spcPct val="100000"/>
              </a:lnSpc>
              <a:spcBef>
                <a:spcPts val="0"/>
              </a:spcBef>
              <a:buNone/>
              <a:defRPr sz="2200">
                <a:solidFill>
                  <a:schemeClr val="accent1">
                    <a:lumMod val="50000"/>
                  </a:schemeClr>
                </a:solidFill>
              </a:defRPr>
            </a:lvl2pPr>
            <a:lvl3pPr marL="3175" indent="0">
              <a:lnSpc>
                <a:spcPct val="100000"/>
              </a:lnSpc>
              <a:spcBef>
                <a:spcPts val="0"/>
              </a:spcBef>
              <a:buNone/>
              <a:defRPr sz="2200">
                <a:solidFill>
                  <a:schemeClr val="accent1">
                    <a:lumMod val="50000"/>
                  </a:schemeClr>
                </a:solidFill>
              </a:defRPr>
            </a:lvl3pPr>
            <a:lvl4pPr marL="3175" indent="0">
              <a:lnSpc>
                <a:spcPct val="100000"/>
              </a:lnSpc>
              <a:spcBef>
                <a:spcPts val="0"/>
              </a:spcBef>
              <a:buNone/>
              <a:defRPr sz="2200">
                <a:solidFill>
                  <a:schemeClr val="accent1">
                    <a:lumMod val="50000"/>
                  </a:schemeClr>
                </a:solidFill>
              </a:defRPr>
            </a:lvl4pPr>
            <a:lvl5pPr marL="3175" indent="0">
              <a:lnSpc>
                <a:spcPct val="100000"/>
              </a:lnSpc>
              <a:spcBef>
                <a:spcPts val="0"/>
              </a:spcBef>
              <a:buNone/>
              <a:defRPr sz="2200">
                <a:solidFill>
                  <a:schemeClr val="accent1">
                    <a:lumMod val="50000"/>
                  </a:schemeClr>
                </a:solidFill>
              </a:defRPr>
            </a:lvl5pPr>
            <a:lvl6pPr marL="3175" indent="0">
              <a:lnSpc>
                <a:spcPct val="100000"/>
              </a:lnSpc>
              <a:spcBef>
                <a:spcPts val="0"/>
              </a:spcBef>
              <a:buNone/>
              <a:defRPr sz="2200">
                <a:solidFill>
                  <a:schemeClr val="accent1">
                    <a:lumMod val="50000"/>
                  </a:schemeClr>
                </a:solidFill>
              </a:defRPr>
            </a:lvl6pPr>
            <a:lvl7pPr marL="3175" indent="0">
              <a:lnSpc>
                <a:spcPct val="100000"/>
              </a:lnSpc>
              <a:spcBef>
                <a:spcPts val="0"/>
              </a:spcBef>
              <a:buNone/>
              <a:defRPr sz="2200">
                <a:solidFill>
                  <a:schemeClr val="accent1">
                    <a:lumMod val="50000"/>
                  </a:schemeClr>
                </a:solidFill>
              </a:defRPr>
            </a:lvl7pPr>
            <a:lvl8pPr marL="3175" indent="0">
              <a:lnSpc>
                <a:spcPct val="100000"/>
              </a:lnSpc>
              <a:spcBef>
                <a:spcPts val="0"/>
              </a:spcBef>
              <a:buNone/>
              <a:defRPr sz="2200">
                <a:solidFill>
                  <a:schemeClr val="accent1">
                    <a:lumMod val="50000"/>
                  </a:schemeClr>
                </a:solidFill>
              </a:defRPr>
            </a:lvl8pPr>
            <a:lvl9pPr marL="3175" indent="0">
              <a:lnSpc>
                <a:spcPct val="100000"/>
              </a:lnSpc>
              <a:spcBef>
                <a:spcPts val="0"/>
              </a:spcBef>
              <a:buNone/>
              <a:defRPr sz="2200">
                <a:solidFill>
                  <a:schemeClr val="accent1">
                    <a:lumMod val="50000"/>
                  </a:schemeClr>
                </a:solidFill>
              </a:defRPr>
            </a:lvl9pPr>
          </a:lstStyle>
          <a:p>
            <a:pPr lvl="0"/>
            <a:r>
              <a:rPr lang="en-US" altLang="zh-TW" smtClean="0"/>
              <a:t>Click to edit Master text styles</a:t>
            </a:r>
          </a:p>
        </p:txBody>
      </p:sp>
    </p:spTree>
    <p:extLst>
      <p:ext uri="{BB962C8B-B14F-4D97-AF65-F5344CB8AC3E}">
        <p14:creationId xmlns:p14="http://schemas.microsoft.com/office/powerpoint/2010/main" val="3838764792"/>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Custom Metric 1">
    <p:bg bwMode="ltGray">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2" name="Group 1"/>
          <p:cNvGrpSpPr/>
          <p:nvPr/>
        </p:nvGrpSpPr>
        <p:grpSpPr bwMode="ltGray">
          <a:xfrm>
            <a:off x="448524" y="0"/>
            <a:ext cx="8695476" cy="6858000"/>
            <a:chOff x="448524" y="0"/>
            <a:chExt cx="8695476" cy="685800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4578096" y="0"/>
              <a:ext cx="4565904" cy="6858000"/>
            </a:xfrm>
            <a:prstGeom prst="rect">
              <a:avLst/>
            </a:prstGeom>
          </p:spPr>
        </p:pic>
        <p:grpSp>
          <p:nvGrpSpPr>
            <p:cNvPr id="16" name="Group 15"/>
            <p:cNvGrpSpPr/>
            <p:nvPr/>
          </p:nvGrpSpPr>
          <p:grpSpPr bwMode="ltGray">
            <a:xfrm>
              <a:off x="448524" y="6446044"/>
              <a:ext cx="1099793" cy="173355"/>
              <a:chOff x="-84138" y="5622925"/>
              <a:chExt cx="4330701" cy="682626"/>
            </a:xfrm>
          </p:grpSpPr>
          <p:sp>
            <p:nvSpPr>
              <p:cNvPr id="17" name="Freeform 6"/>
              <p:cNvSpPr>
                <a:spLocks/>
              </p:cNvSpPr>
              <p:nvPr/>
            </p:nvSpPr>
            <p:spPr bwMode="ltGray">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8" name="Freeform 7"/>
              <p:cNvSpPr>
                <a:spLocks/>
              </p:cNvSpPr>
              <p:nvPr/>
            </p:nvSpPr>
            <p:spPr bwMode="ltGray">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9" name="Freeform 8"/>
              <p:cNvSpPr>
                <a:spLocks noEditPoints="1"/>
              </p:cNvSpPr>
              <p:nvPr/>
            </p:nvSpPr>
            <p:spPr bwMode="ltGray">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0" name="Freeform 9"/>
              <p:cNvSpPr>
                <a:spLocks noEditPoints="1"/>
              </p:cNvSpPr>
              <p:nvPr/>
            </p:nvSpPr>
            <p:spPr bwMode="ltGray">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1" name="Freeform 10"/>
              <p:cNvSpPr>
                <a:spLocks/>
              </p:cNvSpPr>
              <p:nvPr/>
            </p:nvSpPr>
            <p:spPr bwMode="ltGray">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2" name="Freeform 11"/>
              <p:cNvSpPr>
                <a:spLocks noEditPoints="1"/>
              </p:cNvSpPr>
              <p:nvPr/>
            </p:nvSpPr>
            <p:spPr bwMode="ltGray">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3" name="Freeform 12"/>
              <p:cNvSpPr>
                <a:spLocks noEditPoints="1"/>
              </p:cNvSpPr>
              <p:nvPr/>
            </p:nvSpPr>
            <p:spPr bwMode="ltGray">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grpSp>
      <p:sp>
        <p:nvSpPr>
          <p:cNvPr id="4" name="Text Placeholder 3"/>
          <p:cNvSpPr>
            <a:spLocks noGrp="1"/>
          </p:cNvSpPr>
          <p:nvPr>
            <p:ph type="body" sz="quarter" idx="10" hasCustomPrompt="1"/>
          </p:nvPr>
        </p:nvSpPr>
        <p:spPr>
          <a:xfrm>
            <a:off x="992067" y="685800"/>
            <a:ext cx="3291840" cy="1676400"/>
          </a:xfrm>
        </p:spPr>
        <p:txBody>
          <a:bodyPr anchor="b"/>
          <a:lstStyle>
            <a:lvl1pPr marL="3175" indent="0">
              <a:spcBef>
                <a:spcPts val="0"/>
              </a:spcBef>
              <a:buNone/>
              <a:defRPr sz="11000">
                <a:solidFill>
                  <a:schemeClr val="accent3"/>
                </a:solidFill>
              </a:defRPr>
            </a:lvl1pPr>
            <a:lvl2pPr marL="3175" indent="0">
              <a:spcBef>
                <a:spcPts val="0"/>
              </a:spcBef>
              <a:buNone/>
              <a:defRPr sz="11000">
                <a:solidFill>
                  <a:schemeClr val="accent3"/>
                </a:solidFill>
              </a:defRPr>
            </a:lvl2pPr>
            <a:lvl3pPr marL="3175" indent="0">
              <a:spcBef>
                <a:spcPts val="0"/>
              </a:spcBef>
              <a:buNone/>
              <a:defRPr sz="11000">
                <a:solidFill>
                  <a:schemeClr val="accent3"/>
                </a:solidFill>
              </a:defRPr>
            </a:lvl3pPr>
            <a:lvl4pPr marL="3175" indent="0">
              <a:spcBef>
                <a:spcPts val="0"/>
              </a:spcBef>
              <a:buNone/>
              <a:defRPr sz="11000">
                <a:solidFill>
                  <a:schemeClr val="accent3"/>
                </a:solidFill>
              </a:defRPr>
            </a:lvl4pPr>
            <a:lvl5pPr marL="3175" indent="0">
              <a:spcBef>
                <a:spcPts val="0"/>
              </a:spcBef>
              <a:buNone/>
              <a:defRPr sz="11000">
                <a:solidFill>
                  <a:schemeClr val="accent3"/>
                </a:solidFill>
              </a:defRPr>
            </a:lvl5pPr>
            <a:lvl6pPr marL="3175" indent="0">
              <a:spcBef>
                <a:spcPts val="0"/>
              </a:spcBef>
              <a:buNone/>
              <a:defRPr sz="11000">
                <a:solidFill>
                  <a:schemeClr val="accent3"/>
                </a:solidFill>
              </a:defRPr>
            </a:lvl6pPr>
            <a:lvl7pPr marL="3175" indent="0">
              <a:spcBef>
                <a:spcPts val="0"/>
              </a:spcBef>
              <a:buNone/>
              <a:defRPr sz="11000">
                <a:solidFill>
                  <a:schemeClr val="accent3"/>
                </a:solidFill>
              </a:defRPr>
            </a:lvl7pPr>
            <a:lvl8pPr marL="3175" indent="0">
              <a:spcBef>
                <a:spcPts val="0"/>
              </a:spcBef>
              <a:buNone/>
              <a:defRPr sz="11000">
                <a:solidFill>
                  <a:schemeClr val="accent3"/>
                </a:solidFill>
              </a:defRPr>
            </a:lvl8pPr>
            <a:lvl9pPr marL="3175" indent="0">
              <a:spcBef>
                <a:spcPts val="0"/>
              </a:spcBef>
              <a:buNone/>
              <a:defRPr sz="11000">
                <a:solidFill>
                  <a:schemeClr val="accent3"/>
                </a:solidFill>
              </a:defRPr>
            </a:lvl9pPr>
          </a:lstStyle>
          <a:p>
            <a:pPr lvl="0"/>
            <a:r>
              <a:rPr lang="en-US" dirty="0" smtClean="0"/>
              <a:t>XX</a:t>
            </a:r>
          </a:p>
        </p:txBody>
      </p:sp>
      <p:sp>
        <p:nvSpPr>
          <p:cNvPr id="14" name="Text Placeholder 3"/>
          <p:cNvSpPr>
            <a:spLocks noGrp="1"/>
          </p:cNvSpPr>
          <p:nvPr>
            <p:ph type="body" sz="quarter" idx="11"/>
          </p:nvPr>
        </p:nvSpPr>
        <p:spPr>
          <a:xfrm>
            <a:off x="992067" y="2362200"/>
            <a:ext cx="3291840" cy="1066800"/>
          </a:xfrm>
        </p:spPr>
        <p:txBody>
          <a:bodyPr/>
          <a:lstStyle>
            <a:lvl1pPr marL="3175" indent="0">
              <a:spcBef>
                <a:spcPts val="0"/>
              </a:spcBef>
              <a:buNone/>
              <a:defRPr sz="2400" cap="none" baseline="0">
                <a:solidFill>
                  <a:schemeClr val="accent3"/>
                </a:solidFill>
              </a:defRPr>
            </a:lvl1pPr>
            <a:lvl2pPr marL="3175" indent="0">
              <a:spcBef>
                <a:spcPts val="0"/>
              </a:spcBef>
              <a:buNone/>
              <a:defRPr sz="2000" cap="all" baseline="0">
                <a:solidFill>
                  <a:schemeClr val="accent3"/>
                </a:solidFill>
              </a:defRPr>
            </a:lvl2pPr>
            <a:lvl3pPr marL="3175" indent="0">
              <a:spcBef>
                <a:spcPts val="0"/>
              </a:spcBef>
              <a:buNone/>
              <a:defRPr sz="2000" cap="all" baseline="0">
                <a:solidFill>
                  <a:schemeClr val="accent3"/>
                </a:solidFill>
              </a:defRPr>
            </a:lvl3pPr>
            <a:lvl4pPr marL="3175" indent="0">
              <a:spcBef>
                <a:spcPts val="0"/>
              </a:spcBef>
              <a:buNone/>
              <a:defRPr sz="2000" cap="all" baseline="0">
                <a:solidFill>
                  <a:schemeClr val="accent3"/>
                </a:solidFill>
              </a:defRPr>
            </a:lvl4pPr>
            <a:lvl5pPr marL="3175" indent="0">
              <a:spcBef>
                <a:spcPts val="0"/>
              </a:spcBef>
              <a:buNone/>
              <a:defRPr sz="2000" cap="all" baseline="0">
                <a:solidFill>
                  <a:schemeClr val="accent3"/>
                </a:solidFill>
              </a:defRPr>
            </a:lvl5pPr>
            <a:lvl6pPr marL="3175" indent="0">
              <a:spcBef>
                <a:spcPts val="0"/>
              </a:spcBef>
              <a:buNone/>
              <a:defRPr sz="2000" cap="all" baseline="0">
                <a:solidFill>
                  <a:schemeClr val="accent3"/>
                </a:solidFill>
              </a:defRPr>
            </a:lvl6pPr>
            <a:lvl7pPr marL="3175" indent="0">
              <a:spcBef>
                <a:spcPts val="0"/>
              </a:spcBef>
              <a:buNone/>
              <a:defRPr sz="2000" cap="all" baseline="0">
                <a:solidFill>
                  <a:schemeClr val="accent3"/>
                </a:solidFill>
              </a:defRPr>
            </a:lvl7pPr>
            <a:lvl8pPr marL="3175" indent="0">
              <a:spcBef>
                <a:spcPts val="0"/>
              </a:spcBef>
              <a:buNone/>
              <a:defRPr sz="2000" cap="all" baseline="0">
                <a:solidFill>
                  <a:schemeClr val="accent3"/>
                </a:solidFill>
              </a:defRPr>
            </a:lvl8pPr>
            <a:lvl9pPr marL="3175" indent="0">
              <a:spcBef>
                <a:spcPts val="0"/>
              </a:spcBef>
              <a:buNone/>
              <a:defRPr sz="2000" cap="all" baseline="0">
                <a:solidFill>
                  <a:schemeClr val="accent3"/>
                </a:solidFill>
              </a:defRPr>
            </a:lvl9pPr>
          </a:lstStyle>
          <a:p>
            <a:pPr lvl="0"/>
            <a:r>
              <a:rPr lang="en-US" altLang="zh-TW" smtClean="0"/>
              <a:t>Click to edit Master text styles</a:t>
            </a:r>
          </a:p>
        </p:txBody>
      </p:sp>
    </p:spTree>
    <p:extLst>
      <p:ext uri="{BB962C8B-B14F-4D97-AF65-F5344CB8AC3E}">
        <p14:creationId xmlns:p14="http://schemas.microsoft.com/office/powerpoint/2010/main" val="2017708592"/>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Custom Metric 2">
    <p:bg bwMode="ltGray">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15" name="Group 14"/>
          <p:cNvGrpSpPr/>
          <p:nvPr/>
        </p:nvGrpSpPr>
        <p:grpSpPr>
          <a:xfrm>
            <a:off x="448524" y="0"/>
            <a:ext cx="8695476" cy="6858000"/>
            <a:chOff x="448524" y="0"/>
            <a:chExt cx="8695476" cy="685800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963" y="0"/>
              <a:ext cx="4875037" cy="6858000"/>
            </a:xfrm>
            <a:prstGeom prst="rect">
              <a:avLst/>
            </a:prstGeom>
          </p:spPr>
        </p:pic>
        <p:grpSp>
          <p:nvGrpSpPr>
            <p:cNvPr id="17" name="Group 16"/>
            <p:cNvGrpSpPr/>
            <p:nvPr/>
          </p:nvGrpSpPr>
          <p:grpSpPr>
            <a:xfrm>
              <a:off x="448524" y="6446044"/>
              <a:ext cx="1099793" cy="173355"/>
              <a:chOff x="-84138" y="5622925"/>
              <a:chExt cx="4330701" cy="682626"/>
            </a:xfrm>
            <a:solidFill>
              <a:srgbClr val="FFFFFF"/>
            </a:solidFill>
          </p:grpSpPr>
          <p:sp>
            <p:nvSpPr>
              <p:cNvPr id="18" name="Freeform 17"/>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9" name="Freeform 18"/>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0" name="Freeform 19"/>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1" name="Freeform 20"/>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2"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3"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4"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grpSp>
      <p:sp>
        <p:nvSpPr>
          <p:cNvPr id="4" name="Text Placeholder 3"/>
          <p:cNvSpPr>
            <a:spLocks noGrp="1"/>
          </p:cNvSpPr>
          <p:nvPr>
            <p:ph type="body" sz="quarter" idx="10" hasCustomPrompt="1"/>
          </p:nvPr>
        </p:nvSpPr>
        <p:spPr>
          <a:xfrm>
            <a:off x="5029200" y="2209800"/>
            <a:ext cx="3291840" cy="1676400"/>
          </a:xfrm>
        </p:spPr>
        <p:txBody>
          <a:bodyPr anchor="b"/>
          <a:lstStyle>
            <a:lvl1pPr marL="3175" indent="0">
              <a:spcBef>
                <a:spcPts val="0"/>
              </a:spcBef>
              <a:buNone/>
              <a:defRPr sz="11000">
                <a:solidFill>
                  <a:schemeClr val="bg1"/>
                </a:solidFill>
              </a:defRPr>
            </a:lvl1pPr>
            <a:lvl2pPr marL="3175" indent="0">
              <a:spcBef>
                <a:spcPts val="0"/>
              </a:spcBef>
              <a:buNone/>
              <a:defRPr sz="11000">
                <a:solidFill>
                  <a:schemeClr val="bg1"/>
                </a:solidFill>
              </a:defRPr>
            </a:lvl2pPr>
            <a:lvl3pPr marL="3175" indent="0">
              <a:spcBef>
                <a:spcPts val="0"/>
              </a:spcBef>
              <a:buNone/>
              <a:defRPr sz="11000">
                <a:solidFill>
                  <a:schemeClr val="bg1"/>
                </a:solidFill>
              </a:defRPr>
            </a:lvl3pPr>
            <a:lvl4pPr marL="3175" indent="0">
              <a:spcBef>
                <a:spcPts val="0"/>
              </a:spcBef>
              <a:buNone/>
              <a:defRPr sz="11000">
                <a:solidFill>
                  <a:schemeClr val="bg1"/>
                </a:solidFill>
              </a:defRPr>
            </a:lvl4pPr>
            <a:lvl5pPr marL="3175" indent="0">
              <a:spcBef>
                <a:spcPts val="0"/>
              </a:spcBef>
              <a:buNone/>
              <a:defRPr sz="11000">
                <a:solidFill>
                  <a:schemeClr val="bg1"/>
                </a:solidFill>
              </a:defRPr>
            </a:lvl5pPr>
            <a:lvl6pPr marL="3175" indent="0">
              <a:spcBef>
                <a:spcPts val="0"/>
              </a:spcBef>
              <a:buNone/>
              <a:defRPr sz="11000">
                <a:solidFill>
                  <a:schemeClr val="bg1"/>
                </a:solidFill>
              </a:defRPr>
            </a:lvl6pPr>
            <a:lvl7pPr marL="3175" indent="0">
              <a:spcBef>
                <a:spcPts val="0"/>
              </a:spcBef>
              <a:buNone/>
              <a:defRPr sz="11000">
                <a:solidFill>
                  <a:schemeClr val="bg1"/>
                </a:solidFill>
              </a:defRPr>
            </a:lvl7pPr>
            <a:lvl8pPr marL="3175" indent="0">
              <a:spcBef>
                <a:spcPts val="0"/>
              </a:spcBef>
              <a:buNone/>
              <a:defRPr sz="11000">
                <a:solidFill>
                  <a:schemeClr val="bg1"/>
                </a:solidFill>
              </a:defRPr>
            </a:lvl8pPr>
            <a:lvl9pPr marL="3175" indent="0">
              <a:spcBef>
                <a:spcPts val="0"/>
              </a:spcBef>
              <a:buNone/>
              <a:defRPr sz="11000">
                <a:solidFill>
                  <a:schemeClr val="bg1"/>
                </a:solidFill>
              </a:defRPr>
            </a:lvl9pPr>
          </a:lstStyle>
          <a:p>
            <a:pPr lvl="0"/>
            <a:r>
              <a:rPr lang="en-US" dirty="0" smtClean="0"/>
              <a:t>XX</a:t>
            </a:r>
          </a:p>
        </p:txBody>
      </p:sp>
      <p:sp>
        <p:nvSpPr>
          <p:cNvPr id="14" name="Text Placeholder 3"/>
          <p:cNvSpPr>
            <a:spLocks noGrp="1"/>
          </p:cNvSpPr>
          <p:nvPr>
            <p:ph type="body" sz="quarter" idx="11"/>
          </p:nvPr>
        </p:nvSpPr>
        <p:spPr>
          <a:xfrm>
            <a:off x="5029200" y="3886200"/>
            <a:ext cx="3291840" cy="1066800"/>
          </a:xfrm>
        </p:spPr>
        <p:txBody>
          <a:bodyPr/>
          <a:lstStyle>
            <a:lvl1pPr marL="3175" indent="0">
              <a:spcBef>
                <a:spcPts val="0"/>
              </a:spcBef>
              <a:buNone/>
              <a:defRPr sz="2400" cap="none" baseline="0">
                <a:solidFill>
                  <a:schemeClr val="bg1"/>
                </a:solidFill>
              </a:defRPr>
            </a:lvl1pPr>
            <a:lvl2pPr marL="3175" indent="0">
              <a:spcBef>
                <a:spcPts val="0"/>
              </a:spcBef>
              <a:buNone/>
              <a:defRPr sz="2400" cap="none" baseline="0">
                <a:solidFill>
                  <a:schemeClr val="bg1"/>
                </a:solidFill>
              </a:defRPr>
            </a:lvl2pPr>
            <a:lvl3pPr marL="3175" indent="0">
              <a:spcBef>
                <a:spcPts val="0"/>
              </a:spcBef>
              <a:buNone/>
              <a:defRPr sz="2000" cap="all" baseline="0">
                <a:solidFill>
                  <a:schemeClr val="bg1"/>
                </a:solidFill>
              </a:defRPr>
            </a:lvl3pPr>
            <a:lvl4pPr marL="3175" indent="0">
              <a:spcBef>
                <a:spcPts val="0"/>
              </a:spcBef>
              <a:buNone/>
              <a:defRPr sz="2000" cap="all" baseline="0">
                <a:solidFill>
                  <a:schemeClr val="bg1"/>
                </a:solidFill>
              </a:defRPr>
            </a:lvl4pPr>
            <a:lvl5pPr marL="3175" indent="0">
              <a:spcBef>
                <a:spcPts val="0"/>
              </a:spcBef>
              <a:buNone/>
              <a:defRPr sz="2000" cap="all" baseline="0">
                <a:solidFill>
                  <a:schemeClr val="bg1"/>
                </a:solidFill>
              </a:defRPr>
            </a:lvl5pPr>
            <a:lvl6pPr marL="3175" indent="0">
              <a:spcBef>
                <a:spcPts val="0"/>
              </a:spcBef>
              <a:buNone/>
              <a:defRPr sz="2000" cap="all" baseline="0">
                <a:solidFill>
                  <a:schemeClr val="bg1"/>
                </a:solidFill>
              </a:defRPr>
            </a:lvl6pPr>
            <a:lvl7pPr marL="3175" indent="0">
              <a:spcBef>
                <a:spcPts val="0"/>
              </a:spcBef>
              <a:buNone/>
              <a:defRPr sz="2000" cap="all" baseline="0">
                <a:solidFill>
                  <a:schemeClr val="bg1"/>
                </a:solidFill>
              </a:defRPr>
            </a:lvl7pPr>
            <a:lvl8pPr marL="3175" indent="0">
              <a:spcBef>
                <a:spcPts val="0"/>
              </a:spcBef>
              <a:buNone/>
              <a:defRPr sz="2000" cap="all" baseline="0">
                <a:solidFill>
                  <a:schemeClr val="bg1"/>
                </a:solidFill>
              </a:defRPr>
            </a:lvl8pPr>
            <a:lvl9pPr marL="3175" indent="0">
              <a:spcBef>
                <a:spcPts val="0"/>
              </a:spcBef>
              <a:buNone/>
              <a:defRPr sz="2000" cap="all" baseline="0">
                <a:solidFill>
                  <a:schemeClr val="bg1"/>
                </a:solidFill>
              </a:defRPr>
            </a:lvl9pPr>
          </a:lstStyle>
          <a:p>
            <a:pPr lvl="0"/>
            <a:r>
              <a:rPr lang="en-US" altLang="zh-TW" smtClean="0"/>
              <a:t>Click to edit Master text styles</a:t>
            </a:r>
          </a:p>
          <a:p>
            <a:pPr lvl="1"/>
            <a:r>
              <a:rPr lang="en-US" altLang="zh-TW" smtClean="0"/>
              <a:t>Second level</a:t>
            </a:r>
          </a:p>
        </p:txBody>
      </p:sp>
    </p:spTree>
    <p:extLst>
      <p:ext uri="{BB962C8B-B14F-4D97-AF65-F5344CB8AC3E}">
        <p14:creationId xmlns:p14="http://schemas.microsoft.com/office/powerpoint/2010/main" val="4273118615"/>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Custom Metric 3">
    <p:bg bwMode="ltGray">
      <p:bgPr>
        <a:solidFill>
          <a:schemeClr val="bg2">
            <a:lumMod val="60000"/>
            <a:lumOff val="40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0" y="1981200"/>
            <a:ext cx="9144000" cy="4876800"/>
            <a:chOff x="0" y="1981200"/>
            <a:chExt cx="9144000" cy="487680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1200"/>
              <a:ext cx="9144000" cy="4876800"/>
            </a:xfrm>
            <a:prstGeom prst="rect">
              <a:avLst/>
            </a:prstGeom>
          </p:spPr>
        </p:pic>
        <p:grpSp>
          <p:nvGrpSpPr>
            <p:cNvPr id="16" name="Group 15"/>
            <p:cNvGrpSpPr/>
            <p:nvPr/>
          </p:nvGrpSpPr>
          <p:grpSpPr>
            <a:xfrm>
              <a:off x="448524" y="6446044"/>
              <a:ext cx="1099793" cy="173355"/>
              <a:chOff x="-84138" y="5622925"/>
              <a:chExt cx="4330701" cy="682626"/>
            </a:xfrm>
          </p:grpSpPr>
          <p:sp>
            <p:nvSpPr>
              <p:cNvPr id="17" name="Freeform 6"/>
              <p:cNvSpPr>
                <a:spLocks/>
              </p:cNvSpPr>
              <p:nvPr/>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8" name="Freeform 7"/>
              <p:cNvSpPr>
                <a:spLocks/>
              </p:cNvSpPr>
              <p:nvPr/>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9" name="Freeform 8"/>
              <p:cNvSpPr>
                <a:spLocks noEditPoints="1"/>
              </p:cNvSpPr>
              <p:nvPr/>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0" name="Freeform 9"/>
              <p:cNvSpPr>
                <a:spLocks noEditPoints="1"/>
              </p:cNvSpPr>
              <p:nvPr/>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1" name="Freeform 10"/>
              <p:cNvSpPr>
                <a:spLocks/>
              </p:cNvSpPr>
              <p:nvPr/>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2" name="Freeform 11"/>
              <p:cNvSpPr>
                <a:spLocks noEditPoints="1"/>
              </p:cNvSpPr>
              <p:nvPr/>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23" name="Freeform 12"/>
              <p:cNvSpPr>
                <a:spLocks noEditPoints="1"/>
              </p:cNvSpPr>
              <p:nvPr/>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grpSp>
      <p:sp>
        <p:nvSpPr>
          <p:cNvPr id="3" name="Text Placeholder 2"/>
          <p:cNvSpPr>
            <a:spLocks noGrp="1"/>
          </p:cNvSpPr>
          <p:nvPr>
            <p:ph type="body" sz="quarter" idx="12" hasCustomPrompt="1"/>
          </p:nvPr>
        </p:nvSpPr>
        <p:spPr>
          <a:xfrm>
            <a:off x="1295401" y="4740499"/>
            <a:ext cx="3048000" cy="1415602"/>
          </a:xfrm>
        </p:spPr>
        <p:txBody>
          <a:bodyPr anchor="ctr"/>
          <a:lstStyle>
            <a:lvl1pPr marL="3175" indent="0" algn="r">
              <a:spcBef>
                <a:spcPts val="0"/>
              </a:spcBef>
              <a:buNone/>
              <a:defRPr sz="8800">
                <a:solidFill>
                  <a:schemeClr val="accent3">
                    <a:lumMod val="50000"/>
                  </a:schemeClr>
                </a:solidFill>
              </a:defRPr>
            </a:lvl1pPr>
            <a:lvl2pPr marL="3175" indent="0">
              <a:spcBef>
                <a:spcPts val="0"/>
              </a:spcBef>
              <a:buNone/>
              <a:defRPr sz="8800">
                <a:solidFill>
                  <a:schemeClr val="accent1">
                    <a:lumMod val="50000"/>
                  </a:schemeClr>
                </a:solidFill>
              </a:defRPr>
            </a:lvl2pPr>
            <a:lvl3pPr marL="3175" indent="0">
              <a:spcBef>
                <a:spcPts val="0"/>
              </a:spcBef>
              <a:buNone/>
              <a:defRPr sz="8800">
                <a:solidFill>
                  <a:schemeClr val="accent1">
                    <a:lumMod val="50000"/>
                  </a:schemeClr>
                </a:solidFill>
              </a:defRPr>
            </a:lvl3pPr>
            <a:lvl4pPr marL="3175" indent="0">
              <a:spcBef>
                <a:spcPts val="0"/>
              </a:spcBef>
              <a:buNone/>
              <a:defRPr sz="8800">
                <a:solidFill>
                  <a:schemeClr val="accent1">
                    <a:lumMod val="50000"/>
                  </a:schemeClr>
                </a:solidFill>
              </a:defRPr>
            </a:lvl4pPr>
            <a:lvl5pPr marL="3175" indent="0">
              <a:spcBef>
                <a:spcPts val="0"/>
              </a:spcBef>
              <a:buNone/>
              <a:defRPr sz="8800">
                <a:solidFill>
                  <a:schemeClr val="accent1">
                    <a:lumMod val="50000"/>
                  </a:schemeClr>
                </a:solidFill>
              </a:defRPr>
            </a:lvl5pPr>
            <a:lvl6pPr marL="3175" indent="0">
              <a:spcBef>
                <a:spcPts val="0"/>
              </a:spcBef>
              <a:buNone/>
              <a:defRPr sz="8800">
                <a:solidFill>
                  <a:schemeClr val="accent1">
                    <a:lumMod val="50000"/>
                  </a:schemeClr>
                </a:solidFill>
              </a:defRPr>
            </a:lvl6pPr>
            <a:lvl7pPr marL="3175" indent="0">
              <a:spcBef>
                <a:spcPts val="0"/>
              </a:spcBef>
              <a:buNone/>
              <a:defRPr sz="8800">
                <a:solidFill>
                  <a:schemeClr val="accent1">
                    <a:lumMod val="50000"/>
                  </a:schemeClr>
                </a:solidFill>
              </a:defRPr>
            </a:lvl7pPr>
            <a:lvl8pPr marL="3175" indent="0">
              <a:spcBef>
                <a:spcPts val="0"/>
              </a:spcBef>
              <a:buNone/>
              <a:defRPr sz="8800">
                <a:solidFill>
                  <a:schemeClr val="accent1">
                    <a:lumMod val="50000"/>
                  </a:schemeClr>
                </a:solidFill>
              </a:defRPr>
            </a:lvl8pPr>
            <a:lvl9pPr marL="3175" indent="0">
              <a:spcBef>
                <a:spcPts val="0"/>
              </a:spcBef>
              <a:buNone/>
              <a:defRPr sz="8800">
                <a:solidFill>
                  <a:schemeClr val="accent1">
                    <a:lumMod val="50000"/>
                  </a:schemeClr>
                </a:solidFill>
              </a:defRPr>
            </a:lvl9pPr>
          </a:lstStyle>
          <a:p>
            <a:pPr lvl="0"/>
            <a:r>
              <a:rPr lang="en-US" dirty="0" smtClean="0"/>
              <a:t>XX</a:t>
            </a:r>
          </a:p>
        </p:txBody>
      </p:sp>
      <p:sp>
        <p:nvSpPr>
          <p:cNvPr id="9" name="Text Placeholder 2"/>
          <p:cNvSpPr>
            <a:spLocks noGrp="1"/>
          </p:cNvSpPr>
          <p:nvPr>
            <p:ph type="body" sz="quarter" idx="13"/>
          </p:nvPr>
        </p:nvSpPr>
        <p:spPr>
          <a:xfrm>
            <a:off x="4572000" y="4740499"/>
            <a:ext cx="3383280" cy="1415602"/>
          </a:xfrm>
        </p:spPr>
        <p:txBody>
          <a:bodyPr anchor="ctr"/>
          <a:lstStyle>
            <a:lvl1pPr marL="3175" indent="0">
              <a:spcBef>
                <a:spcPts val="0"/>
              </a:spcBef>
              <a:buNone/>
              <a:defRPr sz="2400">
                <a:solidFill>
                  <a:schemeClr val="accent3">
                    <a:lumMod val="50000"/>
                  </a:schemeClr>
                </a:solidFill>
              </a:defRPr>
            </a:lvl1pPr>
            <a:lvl2pPr marL="3175" indent="0">
              <a:spcBef>
                <a:spcPts val="0"/>
              </a:spcBef>
              <a:buNone/>
              <a:defRPr sz="2000">
                <a:solidFill>
                  <a:schemeClr val="accent1">
                    <a:lumMod val="50000"/>
                  </a:schemeClr>
                </a:solidFill>
              </a:defRPr>
            </a:lvl2pPr>
            <a:lvl3pPr marL="3175" indent="0">
              <a:spcBef>
                <a:spcPts val="0"/>
              </a:spcBef>
              <a:buNone/>
              <a:defRPr sz="2000">
                <a:solidFill>
                  <a:schemeClr val="accent1">
                    <a:lumMod val="50000"/>
                  </a:schemeClr>
                </a:solidFill>
              </a:defRPr>
            </a:lvl3pPr>
            <a:lvl4pPr marL="3175" indent="0">
              <a:spcBef>
                <a:spcPts val="0"/>
              </a:spcBef>
              <a:buNone/>
              <a:defRPr sz="2000">
                <a:solidFill>
                  <a:schemeClr val="accent1">
                    <a:lumMod val="50000"/>
                  </a:schemeClr>
                </a:solidFill>
              </a:defRPr>
            </a:lvl4pPr>
            <a:lvl5pPr marL="3175" indent="0">
              <a:spcBef>
                <a:spcPts val="0"/>
              </a:spcBef>
              <a:buNone/>
              <a:defRPr sz="2000">
                <a:solidFill>
                  <a:schemeClr val="accent1">
                    <a:lumMod val="50000"/>
                  </a:schemeClr>
                </a:solidFill>
              </a:defRPr>
            </a:lvl5pPr>
            <a:lvl6pPr marL="3175" indent="0">
              <a:spcBef>
                <a:spcPts val="0"/>
              </a:spcBef>
              <a:buNone/>
              <a:defRPr sz="2000">
                <a:solidFill>
                  <a:schemeClr val="accent1">
                    <a:lumMod val="50000"/>
                  </a:schemeClr>
                </a:solidFill>
              </a:defRPr>
            </a:lvl6pPr>
            <a:lvl7pPr marL="3175" indent="0">
              <a:spcBef>
                <a:spcPts val="0"/>
              </a:spcBef>
              <a:buNone/>
              <a:defRPr sz="2000">
                <a:solidFill>
                  <a:schemeClr val="accent1">
                    <a:lumMod val="50000"/>
                  </a:schemeClr>
                </a:solidFill>
              </a:defRPr>
            </a:lvl7pPr>
            <a:lvl8pPr marL="3175" indent="0">
              <a:spcBef>
                <a:spcPts val="0"/>
              </a:spcBef>
              <a:buNone/>
              <a:defRPr sz="2000">
                <a:solidFill>
                  <a:schemeClr val="accent1">
                    <a:lumMod val="50000"/>
                  </a:schemeClr>
                </a:solidFill>
              </a:defRPr>
            </a:lvl8pPr>
            <a:lvl9pPr marL="3175" indent="0">
              <a:spcBef>
                <a:spcPts val="0"/>
              </a:spcBef>
              <a:buNone/>
              <a:defRPr sz="2000">
                <a:solidFill>
                  <a:schemeClr val="accent1">
                    <a:lumMod val="50000"/>
                  </a:schemeClr>
                </a:solidFill>
              </a:defRPr>
            </a:lvl9pPr>
          </a:lstStyle>
          <a:p>
            <a:pPr lvl="0"/>
            <a:r>
              <a:rPr lang="en-US" altLang="zh-TW" smtClean="0"/>
              <a:t>Click to edit Master text styles</a:t>
            </a:r>
          </a:p>
        </p:txBody>
      </p:sp>
    </p:spTree>
    <p:extLst>
      <p:ext uri="{BB962C8B-B14F-4D97-AF65-F5344CB8AC3E}">
        <p14:creationId xmlns:p14="http://schemas.microsoft.com/office/powerpoint/2010/main" val="43312560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US"/>
          </a:p>
        </p:txBody>
      </p:sp>
      <p:sp>
        <p:nvSpPr>
          <p:cNvPr id="4" name="Date Placeholder 3"/>
          <p:cNvSpPr>
            <a:spLocks noGrp="1"/>
          </p:cNvSpPr>
          <p:nvPr>
            <p:ph type="dt" sz="half" idx="10"/>
          </p:nvPr>
        </p:nvSpPr>
        <p:spPr/>
        <p:txBody>
          <a:bodyPr/>
          <a:lstStyle/>
          <a:p>
            <a:endParaRPr lang="en-US">
              <a:solidFill>
                <a:srgbClr val="717074">
                  <a:tint val="75000"/>
                </a:srgbClr>
              </a:solidFill>
              <a:latin typeface="Arial"/>
            </a:endParaRPr>
          </a:p>
        </p:txBody>
      </p:sp>
      <p:sp>
        <p:nvSpPr>
          <p:cNvPr id="5" name="Footer Placeholder 4"/>
          <p:cNvSpPr>
            <a:spLocks noGrp="1"/>
          </p:cNvSpPr>
          <p:nvPr>
            <p:ph type="ftr" sz="quarter" idx="11"/>
          </p:nvPr>
        </p:nvSpPr>
        <p:spPr/>
        <p:txBody>
          <a:bodyPr/>
          <a:lstStyle/>
          <a:p>
            <a:endParaRPr lang="en-US">
              <a:solidFill>
                <a:srgbClr val="717074">
                  <a:tint val="75000"/>
                </a:srgbClr>
              </a:solidFill>
              <a:latin typeface="Arial"/>
            </a:endParaRPr>
          </a:p>
        </p:txBody>
      </p:sp>
      <p:sp>
        <p:nvSpPr>
          <p:cNvPr id="6" name="Slide Number Placeholder 5"/>
          <p:cNvSpPr>
            <a:spLocks noGrp="1"/>
          </p:cNvSpPr>
          <p:nvPr>
            <p:ph type="sldNum" sz="quarter" idx="12"/>
          </p:nvPr>
        </p:nvSpPr>
        <p:spPr/>
        <p:txBody>
          <a:bodyPr/>
          <a:lstStyle/>
          <a:p>
            <a:fld id="{6EA6D8CF-3CDE-4807-BCD2-C9F2B831AAA5}" type="slidenum">
              <a:rPr lang="en-US" smtClean="0">
                <a:solidFill>
                  <a:prstClr val="white"/>
                </a:solidFill>
                <a:latin typeface="Arial"/>
              </a:rPr>
              <a:pPr/>
              <a:t>‹#›</a:t>
            </a:fld>
            <a:endParaRPr lang="en-US">
              <a:solidFill>
                <a:prstClr val="white"/>
              </a:solidFill>
              <a:latin typeface="Arial"/>
            </a:endParaRPr>
          </a:p>
        </p:txBody>
      </p:sp>
    </p:spTree>
    <p:extLst>
      <p:ext uri="{BB962C8B-B14F-4D97-AF65-F5344CB8AC3E}">
        <p14:creationId xmlns:p14="http://schemas.microsoft.com/office/powerpoint/2010/main" val="29997995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5.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20.jpeg"/><Relationship Id="rId5" Type="http://schemas.openxmlformats.org/officeDocument/2006/relationships/slideLayout" Target="../slideLayouts/slideLayout42.xml"/><Relationship Id="rId10"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theme" Target="../theme/theme4.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image" Target="../media/image1.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theme" Target="../theme/theme5.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29" Type="http://schemas.openxmlformats.org/officeDocument/2006/relationships/image" Target="../media/image1.png"/><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theme" Target="../theme/theme6.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 Target="../slides/slide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28">
            <a:extLst>
              <a:ext uri="{28A0092B-C50C-407E-A947-70E740481C1C}">
                <a14:useLocalDpi xmlns:a14="http://schemas.microsoft.com/office/drawing/2010/main"/>
              </a:ext>
            </a:extLst>
          </a:blip>
          <a:stretch>
            <a:fillRect/>
          </a:stretch>
        </p:blipFill>
        <p:spPr bwMode="ltGray">
          <a:xfrm>
            <a:off x="7373816" y="5562600"/>
            <a:ext cx="1770184" cy="1300264"/>
          </a:xfrm>
          <a:prstGeom prst="rect">
            <a:avLst/>
          </a:prstGeom>
        </p:spPr>
      </p:pic>
      <p:sp>
        <p:nvSpPr>
          <p:cNvPr id="2" name="Title Placeholder 1"/>
          <p:cNvSpPr>
            <a:spLocks noGrp="1"/>
          </p:cNvSpPr>
          <p:nvPr>
            <p:ph type="title"/>
          </p:nvPr>
        </p:nvSpPr>
        <p:spPr>
          <a:xfrm>
            <a:off x="457200" y="330200"/>
            <a:ext cx="8229600" cy="812800"/>
          </a:xfrm>
          <a:prstGeom prst="rect">
            <a:avLst/>
          </a:prstGeom>
        </p:spPr>
        <p:txBody>
          <a:bodyPr vert="horz" lIns="0" tIns="0" rIns="0" bIns="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71600"/>
            <a:ext cx="8229600" cy="46482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05800" y="6883401"/>
            <a:ext cx="838200" cy="133350"/>
          </a:xfrm>
          <a:prstGeom prst="rect">
            <a:avLst/>
          </a:prstGeom>
        </p:spPr>
        <p:txBody>
          <a:bodyPr vert="horz" lIns="0" tIns="0" rIns="0" bIns="0" rtlCol="0" anchor="ctr"/>
          <a:lstStyle>
            <a:lvl1pPr algn="r">
              <a:defRPr sz="8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657600" y="6464301"/>
            <a:ext cx="3886200" cy="149224"/>
          </a:xfrm>
          <a:prstGeom prst="rect">
            <a:avLst/>
          </a:prstGeom>
        </p:spPr>
        <p:txBody>
          <a:bodyPr vert="horz" lIns="0" tIns="0" rIns="0" bIns="0" rtlCol="0" anchor="ctr"/>
          <a:lstStyle>
            <a:lvl1pPr algn="r">
              <a:defRPr sz="1000">
                <a:solidFill>
                  <a:schemeClr val="tx1">
                    <a:tint val="75000"/>
                  </a:schemeClr>
                </a:solidFill>
              </a:defRPr>
            </a:lvl1pPr>
          </a:lstStyle>
          <a:p>
            <a:r>
              <a:rPr lang="en-US" smtClean="0"/>
              <a:t>CONFIDENTIAL</a:t>
            </a:r>
            <a:endParaRPr lang="en-US" dirty="0"/>
          </a:p>
        </p:txBody>
      </p:sp>
      <p:sp>
        <p:nvSpPr>
          <p:cNvPr id="6" name="Slide Number Placeholder 5"/>
          <p:cNvSpPr>
            <a:spLocks noGrp="1"/>
          </p:cNvSpPr>
          <p:nvPr>
            <p:ph type="sldNum" sz="quarter" idx="4"/>
          </p:nvPr>
        </p:nvSpPr>
        <p:spPr>
          <a:xfrm>
            <a:off x="8700260" y="6464301"/>
            <a:ext cx="338138" cy="149224"/>
          </a:xfrm>
          <a:prstGeom prst="rect">
            <a:avLst/>
          </a:prstGeom>
        </p:spPr>
        <p:txBody>
          <a:bodyPr vert="horz" lIns="0" tIns="0" rIns="0" bIns="0" rtlCol="0" anchor="ctr"/>
          <a:lstStyle>
            <a:lvl1pPr algn="ctr">
              <a:defRPr sz="1000">
                <a:solidFill>
                  <a:schemeClr val="bg1"/>
                </a:solidFill>
              </a:defRPr>
            </a:lvl1pPr>
          </a:lstStyle>
          <a:p>
            <a:fld id="{6EA6D8CF-3CDE-4807-BCD2-C9F2B831AAA5}" type="slidenum">
              <a:rPr lang="en-US" smtClean="0"/>
              <a:pPr/>
              <a:t>‹#›</a:t>
            </a:fld>
            <a:endParaRPr lang="en-US" dirty="0"/>
          </a:p>
        </p:txBody>
      </p:sp>
      <p:grpSp>
        <p:nvGrpSpPr>
          <p:cNvPr id="20" name="Group 19"/>
          <p:cNvGrpSpPr/>
          <p:nvPr/>
        </p:nvGrpSpPr>
        <p:grpSpPr>
          <a:xfrm>
            <a:off x="448524" y="6446044"/>
            <a:ext cx="1099793" cy="173355"/>
            <a:chOff x="-84138" y="5622925"/>
            <a:chExt cx="4330701" cy="682626"/>
          </a:xfrm>
        </p:grpSpPr>
        <p:sp>
          <p:nvSpPr>
            <p:cNvPr id="13" name="Freeform 6"/>
            <p:cNvSpPr>
              <a:spLocks/>
            </p:cNvSpPr>
            <p:nvPr userDrawn="1"/>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noEditPoints="1"/>
            </p:cNvSpPr>
            <p:nvPr userDrawn="1"/>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noEditPoints="1"/>
            </p:cNvSpPr>
            <p:nvPr userDrawn="1"/>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noEditPoints="1"/>
            </p:cNvSpPr>
            <p:nvPr userDrawn="1"/>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noEditPoints="1"/>
            </p:cNvSpPr>
            <p:nvPr userDrawn="1"/>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4178273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8" r:id="rId4"/>
    <p:sldLayoutId id="2147483689" r:id="rId5"/>
    <p:sldLayoutId id="2147483700" r:id="rId6"/>
    <p:sldLayoutId id="2147483701" r:id="rId7"/>
    <p:sldLayoutId id="2147483702" r:id="rId8"/>
    <p:sldLayoutId id="2147483703" r:id="rId9"/>
    <p:sldLayoutId id="2147483704" r:id="rId10"/>
    <p:sldLayoutId id="2147483690" r:id="rId11"/>
    <p:sldLayoutId id="2147483691" r:id="rId12"/>
    <p:sldLayoutId id="2147483692" r:id="rId13"/>
    <p:sldLayoutId id="2147483699" r:id="rId14"/>
    <p:sldLayoutId id="2147483693" r:id="rId15"/>
    <p:sldLayoutId id="2147483694" r:id="rId16"/>
    <p:sldLayoutId id="2147483695" r:id="rId17"/>
    <p:sldLayoutId id="2147483705" r:id="rId18"/>
    <p:sldLayoutId id="2147483706" r:id="rId19"/>
    <p:sldLayoutId id="2147483709" r:id="rId20"/>
    <p:sldLayoutId id="2147483708" r:id="rId21"/>
    <p:sldLayoutId id="2147483710" r:id="rId22"/>
    <p:sldLayoutId id="2147483711" r:id="rId23"/>
    <p:sldLayoutId id="2147483712" r:id="rId24"/>
    <p:sldLayoutId id="2147483696" r:id="rId25"/>
    <p:sldLayoutId id="2147483697" r:id="rId26"/>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28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SzPct val="9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SzPct val="90000"/>
        <a:buFont typeface="Arial" panose="020B0604020202020204"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57189" y="171451"/>
            <a:ext cx="849153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352426" y="784225"/>
            <a:ext cx="838200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1" name="Line 5"/>
          <p:cNvSpPr>
            <a:spLocks noChangeShapeType="1"/>
          </p:cNvSpPr>
          <p:nvPr/>
        </p:nvSpPr>
        <p:spPr bwMode="auto">
          <a:xfrm>
            <a:off x="184150" y="635000"/>
            <a:ext cx="8775700" cy="0"/>
          </a:xfrm>
          <a:prstGeom prst="line">
            <a:avLst/>
          </a:prstGeom>
          <a:noFill/>
          <a:ln w="52197">
            <a:solidFill>
              <a:schemeClr val="tx2"/>
            </a:solidFill>
            <a:round/>
            <a:headEnd/>
            <a:tailEnd/>
          </a:ln>
        </p:spPr>
        <p:txBody>
          <a:bodyPr wrap="none" lIns="91424" tIns="45712" rIns="91424" bIns="45712" anchor="ctr"/>
          <a:lstStyle/>
          <a:p>
            <a:pPr algn="ctr" fontAlgn="base">
              <a:spcBef>
                <a:spcPct val="0"/>
              </a:spcBef>
              <a:spcAft>
                <a:spcPct val="40000"/>
              </a:spcAft>
              <a:defRPr/>
            </a:pPr>
            <a:endParaRPr lang="en-US" sz="2400" dirty="0">
              <a:solidFill>
                <a:srgbClr val="0095D3"/>
              </a:solidFill>
              <a:latin typeface="Arial" charset="0"/>
              <a:ea typeface="ＭＳ Ｐゴシック" pitchFamily="34" charset="-128"/>
              <a:cs typeface="ＭＳ Ｐゴシック" charset="0"/>
            </a:endParaRPr>
          </a:p>
        </p:txBody>
      </p:sp>
      <p:sp>
        <p:nvSpPr>
          <p:cNvPr id="70662" name="Line 6"/>
          <p:cNvSpPr>
            <a:spLocks noChangeShapeType="1"/>
          </p:cNvSpPr>
          <p:nvPr userDrawn="1"/>
        </p:nvSpPr>
        <p:spPr bwMode="auto">
          <a:xfrm>
            <a:off x="184150" y="635000"/>
            <a:ext cx="8775700" cy="0"/>
          </a:xfrm>
          <a:prstGeom prst="line">
            <a:avLst/>
          </a:prstGeom>
          <a:noFill/>
          <a:ln w="52197">
            <a:solidFill>
              <a:srgbClr val="003D79"/>
            </a:solidFill>
            <a:round/>
            <a:headEnd/>
            <a:tailEnd/>
          </a:ln>
        </p:spPr>
        <p:txBody>
          <a:bodyPr wrap="none" lIns="91424" tIns="45712" rIns="91424" bIns="45712" anchor="ctr"/>
          <a:lstStyle/>
          <a:p>
            <a:pPr algn="ctr" fontAlgn="base">
              <a:spcBef>
                <a:spcPct val="0"/>
              </a:spcBef>
              <a:spcAft>
                <a:spcPct val="40000"/>
              </a:spcAft>
              <a:defRPr/>
            </a:pPr>
            <a:endParaRPr lang="en-US" sz="2400" dirty="0">
              <a:solidFill>
                <a:srgbClr val="0095D3"/>
              </a:solidFill>
              <a:latin typeface="Arial" charset="0"/>
              <a:ea typeface="ＭＳ Ｐゴシック" pitchFamily="34" charset="-128"/>
              <a:cs typeface="ＭＳ Ｐゴシック" charset="0"/>
            </a:endParaRPr>
          </a:p>
        </p:txBody>
      </p:sp>
      <p:sp>
        <p:nvSpPr>
          <p:cNvPr id="70665" name="Rectangle 9"/>
          <p:cNvSpPr>
            <a:spLocks noGrp="1" noChangeArrowheads="1"/>
          </p:cNvSpPr>
          <p:nvPr>
            <p:ph type="ftr" sz="quarter" idx="3"/>
          </p:nvPr>
        </p:nvSpPr>
        <p:spPr bwMode="auto">
          <a:xfrm>
            <a:off x="377826" y="5943600"/>
            <a:ext cx="8382000" cy="2286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l" eaLnBrk="0" hangingPunct="0">
              <a:spcAft>
                <a:spcPct val="0"/>
              </a:spcAft>
              <a:defRPr sz="1000">
                <a:solidFill>
                  <a:schemeClr val="tx1"/>
                </a:solidFill>
                <a:latin typeface="Arial" charset="0"/>
                <a:ea typeface="ＭＳ Ｐゴシック" pitchFamily="34" charset="-128"/>
                <a:cs typeface="+mn-cs"/>
              </a:defRPr>
            </a:lvl1pPr>
          </a:lstStyle>
          <a:p>
            <a:pPr fontAlgn="base">
              <a:spcBef>
                <a:spcPct val="0"/>
              </a:spcBef>
              <a:defRPr/>
            </a:pPr>
            <a:endParaRPr lang="en-US">
              <a:solidFill>
                <a:srgbClr val="333333"/>
              </a:solidFill>
            </a:endParaRPr>
          </a:p>
        </p:txBody>
      </p:sp>
      <p:sp>
        <p:nvSpPr>
          <p:cNvPr id="11" name="Rectangle 4"/>
          <p:cNvSpPr txBox="1">
            <a:spLocks noChangeArrowheads="1"/>
          </p:cNvSpPr>
          <p:nvPr userDrawn="1"/>
        </p:nvSpPr>
        <p:spPr bwMode="white">
          <a:xfrm>
            <a:off x="322263" y="6434138"/>
            <a:ext cx="457200" cy="228600"/>
          </a:xfrm>
          <a:prstGeom prst="rect">
            <a:avLst/>
          </a:prstGeom>
          <a:noFill/>
          <a:ln w="9525">
            <a:noFill/>
            <a:miter lim="800000"/>
            <a:headEnd/>
            <a:tailEnd/>
          </a:ln>
        </p:spPr>
        <p:txBody>
          <a:bodyPr lIns="0" tIns="0" rIns="0" bIns="0"/>
          <a:lstStyle>
            <a:lvl1pPr eaLnBrk="0" hangingPunct="0">
              <a:defRPr sz="2400">
                <a:solidFill>
                  <a:srgbClr val="0095D3"/>
                </a:solidFill>
                <a:latin typeface="Arial" charset="0"/>
                <a:ea typeface="ＭＳ Ｐゴシック" charset="0"/>
                <a:cs typeface="ＭＳ Ｐゴシック" charset="0"/>
              </a:defRPr>
            </a:lvl1pPr>
            <a:lvl2pPr marL="742950" indent="-285750" eaLnBrk="0" hangingPunct="0">
              <a:defRPr sz="2400">
                <a:solidFill>
                  <a:srgbClr val="0095D3"/>
                </a:solidFill>
                <a:latin typeface="Arial" charset="0"/>
                <a:ea typeface="ＭＳ Ｐゴシック" charset="0"/>
              </a:defRPr>
            </a:lvl2pPr>
            <a:lvl3pPr marL="1143000" indent="-228600" eaLnBrk="0" hangingPunct="0">
              <a:defRPr sz="2400">
                <a:solidFill>
                  <a:srgbClr val="0095D3"/>
                </a:solidFill>
                <a:latin typeface="Arial" charset="0"/>
                <a:ea typeface="ＭＳ Ｐゴシック" charset="0"/>
              </a:defRPr>
            </a:lvl3pPr>
            <a:lvl4pPr marL="1600200" indent="-228600" eaLnBrk="0" hangingPunct="0">
              <a:defRPr sz="2400">
                <a:solidFill>
                  <a:srgbClr val="0095D3"/>
                </a:solidFill>
                <a:latin typeface="Arial" charset="0"/>
                <a:ea typeface="ＭＳ Ｐゴシック" charset="0"/>
              </a:defRPr>
            </a:lvl4pPr>
            <a:lvl5pPr marL="2057400" indent="-228600" eaLnBrk="0" hangingPunct="0">
              <a:defRPr sz="2400">
                <a:solidFill>
                  <a:srgbClr val="0095D3"/>
                </a:solidFill>
                <a:latin typeface="Arial" charset="0"/>
                <a:ea typeface="ＭＳ Ｐゴシック" charset="0"/>
              </a:defRPr>
            </a:lvl5pPr>
            <a:lvl6pPr marL="2514600" indent="-228600" eaLnBrk="0" fontAlgn="base" hangingPunct="0">
              <a:spcBef>
                <a:spcPct val="0"/>
              </a:spcBef>
              <a:spcAft>
                <a:spcPct val="0"/>
              </a:spcAft>
              <a:defRPr sz="2400">
                <a:solidFill>
                  <a:srgbClr val="0095D3"/>
                </a:solidFill>
                <a:latin typeface="Arial" charset="0"/>
                <a:ea typeface="ＭＳ Ｐゴシック" charset="0"/>
              </a:defRPr>
            </a:lvl6pPr>
            <a:lvl7pPr marL="2971800" indent="-228600" eaLnBrk="0" fontAlgn="base" hangingPunct="0">
              <a:spcBef>
                <a:spcPct val="0"/>
              </a:spcBef>
              <a:spcAft>
                <a:spcPct val="0"/>
              </a:spcAft>
              <a:defRPr sz="2400">
                <a:solidFill>
                  <a:srgbClr val="0095D3"/>
                </a:solidFill>
                <a:latin typeface="Arial" charset="0"/>
                <a:ea typeface="ＭＳ Ｐゴシック" charset="0"/>
              </a:defRPr>
            </a:lvl7pPr>
            <a:lvl8pPr marL="3429000" indent="-228600" eaLnBrk="0" fontAlgn="base" hangingPunct="0">
              <a:spcBef>
                <a:spcPct val="0"/>
              </a:spcBef>
              <a:spcAft>
                <a:spcPct val="0"/>
              </a:spcAft>
              <a:defRPr sz="2400">
                <a:solidFill>
                  <a:srgbClr val="0095D3"/>
                </a:solidFill>
                <a:latin typeface="Arial" charset="0"/>
                <a:ea typeface="ＭＳ Ｐゴシック" charset="0"/>
              </a:defRPr>
            </a:lvl8pPr>
            <a:lvl9pPr marL="3886200" indent="-228600" eaLnBrk="0" fontAlgn="base" hangingPunct="0">
              <a:spcBef>
                <a:spcPct val="0"/>
              </a:spcBef>
              <a:spcAft>
                <a:spcPct val="0"/>
              </a:spcAft>
              <a:defRPr sz="2400">
                <a:solidFill>
                  <a:srgbClr val="0095D3"/>
                </a:solidFill>
                <a:latin typeface="Arial" charset="0"/>
                <a:ea typeface="ＭＳ Ｐゴシック" charset="0"/>
              </a:defRPr>
            </a:lvl9pPr>
          </a:lstStyle>
          <a:p>
            <a:pPr fontAlgn="base">
              <a:spcBef>
                <a:spcPct val="0"/>
              </a:spcBef>
              <a:spcAft>
                <a:spcPct val="0"/>
              </a:spcAft>
            </a:pPr>
            <a:fld id="{3DD5F47D-AB2C-2B4F-8EEE-014CE856D77D}" type="slidenum">
              <a:rPr lang="en-US" sz="1000">
                <a:solidFill>
                  <a:srgbClr val="FFFFFF"/>
                </a:solidFill>
              </a:rPr>
              <a:pPr fontAlgn="base">
                <a:spcBef>
                  <a:spcPct val="0"/>
                </a:spcBef>
                <a:spcAft>
                  <a:spcPct val="0"/>
                </a:spcAft>
              </a:pPr>
              <a:t>‹#›</a:t>
            </a:fld>
            <a:endParaRPr lang="en-US" sz="1000">
              <a:solidFill>
                <a:srgbClr val="FFFFFF"/>
              </a:solidFill>
            </a:endParaRPr>
          </a:p>
        </p:txBody>
      </p:sp>
    </p:spTree>
    <p:extLst>
      <p:ext uri="{BB962C8B-B14F-4D97-AF65-F5344CB8AC3E}">
        <p14:creationId xmlns:p14="http://schemas.microsoft.com/office/powerpoint/2010/main" val="278683241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ransition>
    <p:fade/>
  </p:transition>
  <p:timing>
    <p:tnLst>
      <p:par>
        <p:cTn id="1" dur="indefinite" restart="never" nodeType="tmRoot"/>
      </p:par>
    </p:tnLst>
  </p:timing>
  <p:hf hdr="0" ftr="0"/>
  <p:txStyles>
    <p:titleStyle>
      <a:lvl1pPr algn="l" rtl="0" eaLnBrk="0" fontAlgn="base" hangingPunct="0">
        <a:spcBef>
          <a:spcPct val="0"/>
        </a:spcBef>
        <a:spcAft>
          <a:spcPct val="0"/>
        </a:spcAft>
        <a:defRPr sz="2200" b="1">
          <a:solidFill>
            <a:srgbClr val="003D79"/>
          </a:solidFill>
          <a:latin typeface="+mj-lt"/>
          <a:ea typeface="+mj-ea"/>
          <a:cs typeface="ＭＳ Ｐゴシック"/>
        </a:defRPr>
      </a:lvl1pPr>
      <a:lvl2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a:defRPr>
      </a:lvl2pPr>
      <a:lvl3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a:defRPr>
      </a:lvl3pPr>
      <a:lvl4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a:defRPr>
      </a:lvl4pPr>
      <a:lvl5pPr algn="l" rtl="0" eaLnBrk="0" fontAlgn="base" hangingPunct="0">
        <a:spcBef>
          <a:spcPct val="0"/>
        </a:spcBef>
        <a:spcAft>
          <a:spcPct val="0"/>
        </a:spcAft>
        <a:defRPr sz="2200" b="1">
          <a:solidFill>
            <a:srgbClr val="003D79"/>
          </a:solidFill>
          <a:latin typeface="Arial" charset="0"/>
          <a:ea typeface="ＭＳ Ｐゴシック" pitchFamily="34" charset="-128"/>
          <a:cs typeface="ＭＳ Ｐゴシック"/>
        </a:defRPr>
      </a:lvl5pPr>
      <a:lvl6pPr marL="457119" algn="l" rtl="0" fontAlgn="base">
        <a:spcBef>
          <a:spcPct val="0"/>
        </a:spcBef>
        <a:spcAft>
          <a:spcPct val="0"/>
        </a:spcAft>
        <a:defRPr sz="2200" b="1">
          <a:solidFill>
            <a:schemeClr val="tx2"/>
          </a:solidFill>
          <a:latin typeface="Arial" charset="0"/>
          <a:ea typeface="ＭＳ Ｐゴシック" pitchFamily="34" charset="-128"/>
        </a:defRPr>
      </a:lvl6pPr>
      <a:lvl7pPr marL="914239" algn="l" rtl="0" fontAlgn="base">
        <a:spcBef>
          <a:spcPct val="0"/>
        </a:spcBef>
        <a:spcAft>
          <a:spcPct val="0"/>
        </a:spcAft>
        <a:defRPr sz="2200" b="1">
          <a:solidFill>
            <a:schemeClr val="tx2"/>
          </a:solidFill>
          <a:latin typeface="Arial" charset="0"/>
          <a:ea typeface="ＭＳ Ｐゴシック" pitchFamily="34" charset="-128"/>
        </a:defRPr>
      </a:lvl7pPr>
      <a:lvl8pPr marL="1371358" algn="l" rtl="0" fontAlgn="base">
        <a:spcBef>
          <a:spcPct val="0"/>
        </a:spcBef>
        <a:spcAft>
          <a:spcPct val="0"/>
        </a:spcAft>
        <a:defRPr sz="2200" b="1">
          <a:solidFill>
            <a:schemeClr val="tx2"/>
          </a:solidFill>
          <a:latin typeface="Arial" charset="0"/>
          <a:ea typeface="ＭＳ Ｐゴシック" pitchFamily="34" charset="-128"/>
        </a:defRPr>
      </a:lvl8pPr>
      <a:lvl9pPr marL="1828477" algn="l" rtl="0" fontAlgn="base">
        <a:spcBef>
          <a:spcPct val="0"/>
        </a:spcBef>
        <a:spcAft>
          <a:spcPct val="0"/>
        </a:spcAft>
        <a:defRPr sz="2200" b="1">
          <a:solidFill>
            <a:schemeClr val="tx2"/>
          </a:solidFill>
          <a:latin typeface="Arial" charset="0"/>
          <a:ea typeface="ＭＳ Ｐゴシック" pitchFamily="34" charset="-128"/>
        </a:defRPr>
      </a:lvl9pPr>
    </p:titleStyle>
    <p:bodyStyle>
      <a:lvl1pPr marL="233322" indent="-233322" algn="l" rtl="0" eaLnBrk="0" fontAlgn="base" hangingPunct="0">
        <a:lnSpc>
          <a:spcPts val="2400"/>
        </a:lnSpc>
        <a:spcBef>
          <a:spcPts val="1000"/>
        </a:spcBef>
        <a:spcAft>
          <a:spcPct val="0"/>
        </a:spcAft>
        <a:buClr>
          <a:srgbClr val="00709E"/>
        </a:buClr>
        <a:buSzPct val="115000"/>
        <a:buFont typeface="Wingdings" charset="0"/>
        <a:buChar char="§"/>
        <a:defRPr sz="2000" b="1">
          <a:solidFill>
            <a:srgbClr val="333333"/>
          </a:solidFill>
          <a:latin typeface="+mn-lt"/>
          <a:ea typeface="+mn-ea"/>
          <a:cs typeface="ＭＳ Ｐゴシック"/>
        </a:defRPr>
      </a:lvl1pPr>
      <a:lvl2pPr marL="399979" indent="-171420" algn="l" rtl="0" eaLnBrk="0" fontAlgn="base" hangingPunct="0">
        <a:lnSpc>
          <a:spcPts val="2200"/>
        </a:lnSpc>
        <a:spcBef>
          <a:spcPts val="800"/>
        </a:spcBef>
        <a:spcAft>
          <a:spcPct val="0"/>
        </a:spcAft>
        <a:buClr>
          <a:srgbClr val="00709E"/>
        </a:buClr>
        <a:buSzPct val="110000"/>
        <a:buFont typeface="Times" charset="0"/>
        <a:buChar char="•"/>
        <a:defRPr sz="2800">
          <a:solidFill>
            <a:srgbClr val="333333"/>
          </a:solidFill>
          <a:latin typeface="+mn-lt"/>
          <a:ea typeface="+mn-ea"/>
          <a:cs typeface="ＭＳ Ｐゴシック"/>
        </a:defRPr>
      </a:lvl2pPr>
      <a:lvl3pPr marL="628539" indent="-171420" algn="l" rtl="0" eaLnBrk="0" fontAlgn="base" hangingPunct="0">
        <a:lnSpc>
          <a:spcPts val="1999"/>
        </a:lnSpc>
        <a:spcBef>
          <a:spcPts val="600"/>
        </a:spcBef>
        <a:spcAft>
          <a:spcPct val="0"/>
        </a:spcAft>
        <a:buClr>
          <a:srgbClr val="00709E"/>
        </a:buClr>
        <a:buSzPct val="110000"/>
        <a:buFont typeface="Arial" charset="0"/>
        <a:buChar char="•"/>
        <a:defRPr sz="1600">
          <a:solidFill>
            <a:srgbClr val="333333"/>
          </a:solidFill>
          <a:latin typeface="+mn-lt"/>
          <a:ea typeface="+mn-ea"/>
          <a:cs typeface="ＭＳ Ｐゴシック"/>
        </a:defRPr>
      </a:lvl3pPr>
      <a:lvl4pPr marL="914239" indent="-171420" algn="l" rtl="0" eaLnBrk="0" fontAlgn="base" hangingPunct="0">
        <a:lnSpc>
          <a:spcPts val="1999"/>
        </a:lnSpc>
        <a:spcBef>
          <a:spcPts val="600"/>
        </a:spcBef>
        <a:spcAft>
          <a:spcPct val="0"/>
        </a:spcAft>
        <a:buClr>
          <a:srgbClr val="00709E"/>
        </a:buClr>
        <a:buSzPct val="110000"/>
        <a:buFont typeface="Arial" charset="0"/>
        <a:buChar char="•"/>
        <a:defRPr sz="1600">
          <a:solidFill>
            <a:srgbClr val="333333"/>
          </a:solidFill>
          <a:latin typeface="+mn-lt"/>
          <a:ea typeface="+mn-ea"/>
          <a:cs typeface="ＭＳ Ｐゴシック"/>
        </a:defRPr>
      </a:lvl4pPr>
      <a:lvl5pPr marL="1199938" indent="-171420" algn="l" rtl="0" eaLnBrk="0" fontAlgn="base" hangingPunct="0">
        <a:lnSpc>
          <a:spcPts val="1999"/>
        </a:lnSpc>
        <a:spcBef>
          <a:spcPts val="600"/>
        </a:spcBef>
        <a:spcAft>
          <a:spcPct val="0"/>
        </a:spcAft>
        <a:buClr>
          <a:srgbClr val="00709E"/>
        </a:buClr>
        <a:buSzPct val="110000"/>
        <a:buFont typeface="Arial" charset="0"/>
        <a:buChar char="•"/>
        <a:defRPr sz="1600">
          <a:solidFill>
            <a:srgbClr val="333333"/>
          </a:solidFill>
          <a:latin typeface="+mn-lt"/>
          <a:ea typeface="+mn-ea"/>
          <a:cs typeface="ＭＳ Ｐゴシック"/>
        </a:defRPr>
      </a:lvl5pPr>
      <a:lvl6pPr marL="1599918" indent="-171420" algn="l" rtl="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037" indent="-171420" algn="l" rtl="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156" indent="-171420" algn="l" rtl="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275" indent="-171420" algn="l" rtl="0" fontAlgn="base">
        <a:spcBef>
          <a:spcPct val="0"/>
        </a:spcBef>
        <a:spcAft>
          <a:spcPct val="40000"/>
        </a:spcAft>
        <a:buClr>
          <a:schemeClr val="accent2"/>
        </a:buClr>
        <a:buFont typeface="Arial" charset="0"/>
        <a:buChar char="­"/>
        <a:defRPr sz="1600">
          <a:solidFill>
            <a:schemeClr val="tx1"/>
          </a:solidFill>
          <a:latin typeface="+mn-lt"/>
          <a:ea typeface="+mn-ea"/>
        </a:defRPr>
      </a:lvl9pPr>
    </p:bodyStyle>
    <p:otherStyle>
      <a:defPPr>
        <a:defRPr lang="en-US"/>
      </a:defPPr>
      <a:lvl1pPr marL="0" algn="l" defTabSz="914239" rtl="0" eaLnBrk="1" latinLnBrk="0" hangingPunct="1">
        <a:defRPr sz="1800" kern="1200">
          <a:solidFill>
            <a:schemeClr val="tx1"/>
          </a:solidFill>
          <a:latin typeface="+mn-lt"/>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5"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11"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4904" y="171450"/>
            <a:ext cx="8473821" cy="3333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52425" y="784225"/>
            <a:ext cx="8382000" cy="50069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0661" name="Line 5"/>
          <p:cNvSpPr>
            <a:spLocks noChangeShapeType="1"/>
          </p:cNvSpPr>
          <p:nvPr/>
        </p:nvSpPr>
        <p:spPr bwMode="auto">
          <a:xfrm>
            <a:off x="184150" y="635000"/>
            <a:ext cx="8775700" cy="0"/>
          </a:xfrm>
          <a:prstGeom prst="line">
            <a:avLst/>
          </a:prstGeom>
          <a:noFill/>
          <a:ln w="52197">
            <a:solidFill>
              <a:schemeClr val="tx2"/>
            </a:solidFill>
            <a:round/>
            <a:headEnd/>
            <a:tailEnd/>
          </a:ln>
        </p:spPr>
        <p:txBody>
          <a:bodyPr wrap="none" anchor="ctr"/>
          <a:lstStyle/>
          <a:p>
            <a:pPr algn="ctr" fontAlgn="base">
              <a:spcBef>
                <a:spcPct val="0"/>
              </a:spcBef>
              <a:spcAft>
                <a:spcPct val="40000"/>
              </a:spcAft>
              <a:defRPr/>
            </a:pPr>
            <a:endParaRPr lang="en-US" sz="2400" dirty="0">
              <a:solidFill>
                <a:srgbClr val="0095D3"/>
              </a:solidFill>
              <a:latin typeface="Arial" charset="0"/>
              <a:ea typeface="ＭＳ Ｐゴシック" pitchFamily="34" charset="-128"/>
            </a:endParaRPr>
          </a:p>
        </p:txBody>
      </p:sp>
      <p:sp>
        <p:nvSpPr>
          <p:cNvPr id="70662" name="Line 6"/>
          <p:cNvSpPr>
            <a:spLocks noChangeShapeType="1"/>
          </p:cNvSpPr>
          <p:nvPr/>
        </p:nvSpPr>
        <p:spPr bwMode="auto">
          <a:xfrm>
            <a:off x="184150" y="635000"/>
            <a:ext cx="8775700" cy="0"/>
          </a:xfrm>
          <a:prstGeom prst="line">
            <a:avLst/>
          </a:prstGeom>
          <a:noFill/>
          <a:ln w="52197">
            <a:solidFill>
              <a:srgbClr val="003D79"/>
            </a:solidFill>
            <a:round/>
            <a:headEnd/>
            <a:tailEnd/>
          </a:ln>
        </p:spPr>
        <p:txBody>
          <a:bodyPr wrap="none" anchor="ctr"/>
          <a:lstStyle/>
          <a:p>
            <a:pPr algn="ctr" fontAlgn="base">
              <a:spcBef>
                <a:spcPct val="0"/>
              </a:spcBef>
              <a:spcAft>
                <a:spcPct val="40000"/>
              </a:spcAft>
              <a:defRPr/>
            </a:pPr>
            <a:endParaRPr lang="en-US" sz="2400" dirty="0">
              <a:solidFill>
                <a:srgbClr val="0095D3"/>
              </a:solidFill>
              <a:latin typeface="Arial" charset="0"/>
              <a:ea typeface="ＭＳ Ｐゴシック" pitchFamily="34" charset="-128"/>
            </a:endParaRPr>
          </a:p>
        </p:txBody>
      </p:sp>
      <p:sp>
        <p:nvSpPr>
          <p:cNvPr id="70665" name="Rectangle 9"/>
          <p:cNvSpPr>
            <a:spLocks noGrp="1" noChangeArrowheads="1"/>
          </p:cNvSpPr>
          <p:nvPr>
            <p:ph type="ftr" sz="quarter" idx="3"/>
          </p:nvPr>
        </p:nvSpPr>
        <p:spPr bwMode="auto">
          <a:xfrm>
            <a:off x="377517" y="5943600"/>
            <a:ext cx="8382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Aft>
                <a:spcPct val="0"/>
              </a:spcAft>
              <a:defRPr sz="1000">
                <a:solidFill>
                  <a:schemeClr val="tx1"/>
                </a:solidFill>
              </a:defRPr>
            </a:lvl1pPr>
          </a:lstStyle>
          <a:p>
            <a:pPr fontAlgn="base">
              <a:spcBef>
                <a:spcPct val="0"/>
              </a:spcBef>
              <a:defRPr/>
            </a:pPr>
            <a:endParaRPr lang="en-US" dirty="0">
              <a:solidFill>
                <a:srgbClr val="333333"/>
              </a:solidFill>
              <a:latin typeface="Arial" charset="0"/>
              <a:ea typeface="ＭＳ Ｐゴシック" pitchFamily="34" charset="-128"/>
            </a:endParaRPr>
          </a:p>
        </p:txBody>
      </p:sp>
      <p:sp>
        <p:nvSpPr>
          <p:cNvPr id="11" name="Rectangle 4"/>
          <p:cNvSpPr txBox="1">
            <a:spLocks noChangeArrowheads="1"/>
          </p:cNvSpPr>
          <p:nvPr/>
        </p:nvSpPr>
        <p:spPr bwMode="white">
          <a:xfrm>
            <a:off x="454025" y="6446520"/>
            <a:ext cx="457200" cy="22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eaLnBrk="0" hangingPunct="0">
              <a:spcAft>
                <a:spcPct val="0"/>
              </a:spcAft>
              <a:defRPr sz="1000">
                <a:solidFill>
                  <a:srgbClr val="FFFFFF"/>
                </a:solidFill>
              </a:defRPr>
            </a:lvl1pPr>
          </a:lstStyle>
          <a:p>
            <a:pPr fontAlgn="base">
              <a:spcBef>
                <a:spcPct val="0"/>
              </a:spcBef>
              <a:defRPr/>
            </a:pPr>
            <a:fld id="{A0A03F51-2955-4EA9-BE4E-42B6F90C747F}" type="slidenum">
              <a:rPr lang="en-US" smtClean="0">
                <a:latin typeface="Arial" charset="0"/>
                <a:ea typeface="ＭＳ Ｐゴシック" pitchFamily="34" charset="-128"/>
              </a:rPr>
              <a:pPr fontAlgn="base">
                <a:spcBef>
                  <a:spcPct val="0"/>
                </a:spcBef>
                <a:defRPr/>
              </a:pPr>
              <a:t>‹#›</a:t>
            </a:fld>
            <a:endParaRPr lang="en-US" dirty="0">
              <a:latin typeface="Arial" charset="0"/>
              <a:ea typeface="ＭＳ Ｐゴシック" pitchFamily="34" charset="-128"/>
            </a:endParaRPr>
          </a:p>
        </p:txBody>
      </p:sp>
    </p:spTree>
    <p:extLst>
      <p:ext uri="{BB962C8B-B14F-4D97-AF65-F5344CB8AC3E}">
        <p14:creationId xmlns:p14="http://schemas.microsoft.com/office/powerpoint/2010/main" val="291934792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Lst>
  <p:transition>
    <p:fade/>
  </p:transition>
  <p:timing>
    <p:tnLst>
      <p:par>
        <p:cTn id="1" dur="indefinite" restart="never" nodeType="tmRoot"/>
      </p:par>
    </p:tnLst>
  </p:timing>
  <p:hf hdr="0" ftr="0"/>
  <p:txStyles>
    <p:titleStyle>
      <a:lvl1pPr algn="l" rtl="0" eaLnBrk="0" fontAlgn="base" hangingPunct="0">
        <a:spcBef>
          <a:spcPct val="0"/>
        </a:spcBef>
        <a:spcAft>
          <a:spcPct val="0"/>
        </a:spcAft>
        <a:defRPr sz="2200" b="1">
          <a:solidFill>
            <a:srgbClr val="003D79"/>
          </a:solidFill>
          <a:latin typeface="+mj-lt"/>
          <a:ea typeface="+mj-ea"/>
          <a:cs typeface="+mj-cs"/>
        </a:defRPr>
      </a:lvl1pPr>
      <a:lvl2pPr algn="l" rtl="0" eaLnBrk="0" fontAlgn="base" hangingPunct="0">
        <a:spcBef>
          <a:spcPct val="0"/>
        </a:spcBef>
        <a:spcAft>
          <a:spcPct val="0"/>
        </a:spcAft>
        <a:defRPr sz="2200" b="1">
          <a:solidFill>
            <a:srgbClr val="333333"/>
          </a:solidFill>
          <a:latin typeface="Arial" charset="0"/>
          <a:ea typeface="ＭＳ Ｐゴシック" pitchFamily="34" charset="-128"/>
        </a:defRPr>
      </a:lvl2pPr>
      <a:lvl3pPr algn="l" rtl="0" eaLnBrk="0" fontAlgn="base" hangingPunct="0">
        <a:spcBef>
          <a:spcPct val="0"/>
        </a:spcBef>
        <a:spcAft>
          <a:spcPct val="0"/>
        </a:spcAft>
        <a:defRPr sz="2200" b="1">
          <a:solidFill>
            <a:srgbClr val="333333"/>
          </a:solidFill>
          <a:latin typeface="Arial" charset="0"/>
          <a:ea typeface="ＭＳ Ｐゴシック" pitchFamily="34" charset="-128"/>
        </a:defRPr>
      </a:lvl3pPr>
      <a:lvl4pPr algn="l" rtl="0" eaLnBrk="0" fontAlgn="base" hangingPunct="0">
        <a:spcBef>
          <a:spcPct val="0"/>
        </a:spcBef>
        <a:spcAft>
          <a:spcPct val="0"/>
        </a:spcAft>
        <a:defRPr sz="2200" b="1">
          <a:solidFill>
            <a:srgbClr val="333333"/>
          </a:solidFill>
          <a:latin typeface="Arial" charset="0"/>
          <a:ea typeface="ＭＳ Ｐゴシック" pitchFamily="34" charset="-128"/>
        </a:defRPr>
      </a:lvl4pPr>
      <a:lvl5pPr algn="l" rtl="0" eaLnBrk="0" fontAlgn="base" hangingPunct="0">
        <a:spcBef>
          <a:spcPct val="0"/>
        </a:spcBef>
        <a:spcAft>
          <a:spcPct val="0"/>
        </a:spcAft>
        <a:defRPr sz="2200" b="1">
          <a:solidFill>
            <a:srgbClr val="333333"/>
          </a:solidFill>
          <a:latin typeface="Arial" charset="0"/>
          <a:ea typeface="ＭＳ Ｐゴシック" pitchFamily="34" charset="-128"/>
        </a:defRPr>
      </a:lvl5pPr>
      <a:lvl6pPr marL="457200" algn="l" rtl="0" fontAlgn="base">
        <a:spcBef>
          <a:spcPct val="0"/>
        </a:spcBef>
        <a:spcAft>
          <a:spcPct val="0"/>
        </a:spcAft>
        <a:defRPr sz="2200" b="1">
          <a:solidFill>
            <a:schemeClr val="tx2"/>
          </a:solidFill>
          <a:latin typeface="Arial" charset="0"/>
          <a:ea typeface="ＭＳ Ｐゴシック" pitchFamily="34" charset="-128"/>
        </a:defRPr>
      </a:lvl6pPr>
      <a:lvl7pPr marL="914400" algn="l" rtl="0" fontAlgn="base">
        <a:spcBef>
          <a:spcPct val="0"/>
        </a:spcBef>
        <a:spcAft>
          <a:spcPct val="0"/>
        </a:spcAft>
        <a:defRPr sz="2200" b="1">
          <a:solidFill>
            <a:schemeClr val="tx2"/>
          </a:solidFill>
          <a:latin typeface="Arial" charset="0"/>
          <a:ea typeface="ＭＳ Ｐゴシック" pitchFamily="34" charset="-128"/>
        </a:defRPr>
      </a:lvl7pPr>
      <a:lvl8pPr marL="1371600" algn="l" rtl="0" fontAlgn="base">
        <a:spcBef>
          <a:spcPct val="0"/>
        </a:spcBef>
        <a:spcAft>
          <a:spcPct val="0"/>
        </a:spcAft>
        <a:defRPr sz="2200" b="1">
          <a:solidFill>
            <a:schemeClr val="tx2"/>
          </a:solidFill>
          <a:latin typeface="Arial" charset="0"/>
          <a:ea typeface="ＭＳ Ｐゴシック" pitchFamily="34" charset="-128"/>
        </a:defRPr>
      </a:lvl8pPr>
      <a:lvl9pPr marL="1828800" algn="l" rtl="0" fontAlgn="base">
        <a:spcBef>
          <a:spcPct val="0"/>
        </a:spcBef>
        <a:spcAft>
          <a:spcPct val="0"/>
        </a:spcAft>
        <a:defRPr sz="2200" b="1">
          <a:solidFill>
            <a:schemeClr val="tx2"/>
          </a:solidFill>
          <a:latin typeface="Arial" charset="0"/>
          <a:ea typeface="ＭＳ Ｐゴシック" pitchFamily="34" charset="-128"/>
        </a:defRPr>
      </a:lvl9pPr>
    </p:titleStyle>
    <p:bodyStyle>
      <a:lvl1pPr marL="233363" indent="-233363" algn="l" rtl="0" eaLnBrk="0" fontAlgn="base" hangingPunct="0">
        <a:lnSpc>
          <a:spcPts val="2400"/>
        </a:lnSpc>
        <a:spcBef>
          <a:spcPts val="1000"/>
        </a:spcBef>
        <a:spcAft>
          <a:spcPct val="0"/>
        </a:spcAft>
        <a:buClr>
          <a:schemeClr val="accent1">
            <a:lumMod val="75000"/>
          </a:schemeClr>
        </a:buClr>
        <a:buSzPct val="115000"/>
        <a:buFont typeface="Wingdings" pitchFamily="2" charset="2"/>
        <a:buChar char="§"/>
        <a:defRPr sz="2000" b="1">
          <a:solidFill>
            <a:srgbClr val="333333"/>
          </a:solidFill>
          <a:latin typeface="+mn-lt"/>
          <a:ea typeface="+mn-ea"/>
          <a:cs typeface="+mn-cs"/>
        </a:defRPr>
      </a:lvl1pPr>
      <a:lvl2pPr marL="400050" indent="-171450" algn="l" rtl="0" eaLnBrk="0" fontAlgn="base" hangingPunct="0">
        <a:lnSpc>
          <a:spcPts val="2200"/>
        </a:lnSpc>
        <a:spcBef>
          <a:spcPts val="800"/>
        </a:spcBef>
        <a:spcAft>
          <a:spcPct val="0"/>
        </a:spcAft>
        <a:buClr>
          <a:schemeClr val="accent1">
            <a:lumMod val="75000"/>
          </a:schemeClr>
        </a:buClr>
        <a:buSzPct val="110000"/>
        <a:buFont typeface="Times" pitchFamily="18" charset="0"/>
        <a:buChar char="•"/>
        <a:defRPr>
          <a:solidFill>
            <a:srgbClr val="333333"/>
          </a:solidFill>
          <a:latin typeface="+mn-lt"/>
          <a:ea typeface="+mn-ea"/>
        </a:defRPr>
      </a:lvl2pPr>
      <a:lvl3pPr marL="628650" indent="-171450" algn="l" rtl="0" eaLnBrk="0" fontAlgn="base" hangingPunct="0">
        <a:lnSpc>
          <a:spcPts val="2000"/>
        </a:lnSpc>
        <a:spcBef>
          <a:spcPts val="600"/>
        </a:spcBef>
        <a:spcAft>
          <a:spcPct val="0"/>
        </a:spcAft>
        <a:buClr>
          <a:schemeClr val="accent1">
            <a:lumMod val="75000"/>
          </a:schemeClr>
        </a:buClr>
        <a:buSzPct val="110000"/>
        <a:buFont typeface="Arial" pitchFamily="34" charset="0"/>
        <a:buChar char="•"/>
        <a:defRPr sz="1600">
          <a:solidFill>
            <a:srgbClr val="333333"/>
          </a:solidFill>
          <a:latin typeface="+mn-lt"/>
          <a:ea typeface="+mn-ea"/>
        </a:defRPr>
      </a:lvl3pPr>
      <a:lvl4pPr marL="914400" indent="-171450" algn="l" rtl="0" eaLnBrk="0" fontAlgn="base" hangingPunct="0">
        <a:lnSpc>
          <a:spcPts val="2000"/>
        </a:lnSpc>
        <a:spcBef>
          <a:spcPts val="600"/>
        </a:spcBef>
        <a:spcAft>
          <a:spcPct val="0"/>
        </a:spcAft>
        <a:buClr>
          <a:schemeClr val="accent1">
            <a:lumMod val="75000"/>
          </a:schemeClr>
        </a:buClr>
        <a:buSzPct val="110000"/>
        <a:buFont typeface="Arial" pitchFamily="34" charset="0"/>
        <a:buChar char="•"/>
        <a:defRPr sz="1600">
          <a:solidFill>
            <a:srgbClr val="333333"/>
          </a:solidFill>
          <a:latin typeface="+mn-lt"/>
          <a:ea typeface="+mn-ea"/>
        </a:defRPr>
      </a:lvl4pPr>
      <a:lvl5pPr marL="1200150" indent="-171450" algn="l" rtl="0" eaLnBrk="0" fontAlgn="base" hangingPunct="0">
        <a:lnSpc>
          <a:spcPts val="2000"/>
        </a:lnSpc>
        <a:spcBef>
          <a:spcPts val="600"/>
        </a:spcBef>
        <a:spcAft>
          <a:spcPct val="0"/>
        </a:spcAft>
        <a:buClr>
          <a:schemeClr val="accent1">
            <a:lumMod val="75000"/>
          </a:schemeClr>
        </a:buClr>
        <a:buSzPct val="110000"/>
        <a:buFont typeface="Arial" pitchFamily="34" charset="0"/>
        <a:buChar char="•"/>
        <a:defRPr sz="1600">
          <a:solidFill>
            <a:srgbClr val="333333"/>
          </a:solidFill>
          <a:latin typeface="+mn-lt"/>
          <a:ea typeface="+mn-ea"/>
        </a:defRPr>
      </a:lvl5pPr>
      <a:lvl6pPr marL="1600200" indent="-171450" algn="l" rtl="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algn="l" rtl="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algn="l" rtl="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algn="l" rtl="0" fontAlgn="base">
        <a:spcBef>
          <a:spcPct val="0"/>
        </a:spcBef>
        <a:spcAft>
          <a:spcPct val="40000"/>
        </a:spcAft>
        <a:buClr>
          <a:schemeClr val="accent2"/>
        </a:buClr>
        <a:buFont typeface="Arial" charset="0"/>
        <a:buChar char="­"/>
        <a:defRPr sz="1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0">
            <a:extLst>
              <a:ext uri="{28A0092B-C50C-407E-A947-70E740481C1C}">
                <a14:useLocalDpi xmlns:a14="http://schemas.microsoft.com/office/drawing/2010/main"/>
              </a:ext>
            </a:extLst>
          </a:blip>
          <a:stretch>
            <a:fillRect/>
          </a:stretch>
        </p:blipFill>
        <p:spPr bwMode="ltGray">
          <a:xfrm>
            <a:off x="7373816" y="5562600"/>
            <a:ext cx="1770184" cy="1300264"/>
          </a:xfrm>
          <a:prstGeom prst="rect">
            <a:avLst/>
          </a:prstGeom>
        </p:spPr>
      </p:pic>
      <p:sp>
        <p:nvSpPr>
          <p:cNvPr id="2" name="Title Placeholder 1"/>
          <p:cNvSpPr>
            <a:spLocks noGrp="1"/>
          </p:cNvSpPr>
          <p:nvPr>
            <p:ph type="title"/>
          </p:nvPr>
        </p:nvSpPr>
        <p:spPr>
          <a:xfrm>
            <a:off x="457200" y="330200"/>
            <a:ext cx="8229600" cy="812800"/>
          </a:xfrm>
          <a:prstGeom prst="rect">
            <a:avLst/>
          </a:prstGeom>
        </p:spPr>
        <p:txBody>
          <a:bodyPr vert="horz" lIns="0" tIns="0" rIns="0" bIns="0" rtlCol="0" anchor="b">
            <a:no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1371600"/>
            <a:ext cx="8229600" cy="4648200"/>
          </a:xfrm>
          <a:prstGeom prst="rect">
            <a:avLst/>
          </a:prstGeom>
        </p:spPr>
        <p:txBody>
          <a:bodyPr vert="horz" lIns="0" tIns="0" rIns="0" bIns="0" rtlCol="0">
            <a:no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8305800" y="6883401"/>
            <a:ext cx="838200" cy="133350"/>
          </a:xfrm>
          <a:prstGeom prst="rect">
            <a:avLst/>
          </a:prstGeom>
        </p:spPr>
        <p:txBody>
          <a:bodyPr vert="horz" lIns="0" tIns="0" rIns="0" bIns="0" rtlCol="0" anchor="ctr"/>
          <a:lstStyle>
            <a:lvl1pPr algn="r">
              <a:defRPr sz="800">
                <a:solidFill>
                  <a:schemeClr val="tx1">
                    <a:tint val="75000"/>
                  </a:schemeClr>
                </a:solidFill>
              </a:defRPr>
            </a:lvl1pPr>
          </a:lstStyle>
          <a:p>
            <a:r>
              <a:rPr lang="en-US" smtClean="0">
                <a:solidFill>
                  <a:srgbClr val="717074">
                    <a:tint val="75000"/>
                  </a:srgbClr>
                </a:solidFill>
                <a:latin typeface="Arial"/>
              </a:rPr>
              <a:t>Confidential</a:t>
            </a:r>
            <a:endParaRPr lang="en-US" dirty="0">
              <a:solidFill>
                <a:srgbClr val="717074">
                  <a:tint val="75000"/>
                </a:srgbClr>
              </a:solidFill>
              <a:latin typeface="Arial"/>
            </a:endParaRPr>
          </a:p>
        </p:txBody>
      </p:sp>
      <p:sp>
        <p:nvSpPr>
          <p:cNvPr id="5" name="Footer Placeholder 4"/>
          <p:cNvSpPr>
            <a:spLocks noGrp="1"/>
          </p:cNvSpPr>
          <p:nvPr>
            <p:ph type="ftr" sz="quarter" idx="3"/>
          </p:nvPr>
        </p:nvSpPr>
        <p:spPr>
          <a:xfrm>
            <a:off x="3657600" y="6464301"/>
            <a:ext cx="3886200" cy="149224"/>
          </a:xfrm>
          <a:prstGeom prst="rect">
            <a:avLst/>
          </a:prstGeom>
        </p:spPr>
        <p:txBody>
          <a:bodyPr vert="horz" lIns="0" tIns="0" rIns="0" bIns="0" rtlCol="0" anchor="ctr"/>
          <a:lstStyle>
            <a:lvl1pPr algn="r">
              <a:defRPr sz="1000">
                <a:solidFill>
                  <a:schemeClr val="tx1">
                    <a:tint val="75000"/>
                  </a:schemeClr>
                </a:solidFill>
              </a:defRPr>
            </a:lvl1pPr>
          </a:lstStyle>
          <a:p>
            <a:endParaRPr lang="en-US" dirty="0">
              <a:solidFill>
                <a:srgbClr val="717074">
                  <a:tint val="75000"/>
                </a:srgbClr>
              </a:solidFill>
              <a:latin typeface="Arial"/>
            </a:endParaRPr>
          </a:p>
        </p:txBody>
      </p:sp>
      <p:sp>
        <p:nvSpPr>
          <p:cNvPr id="6" name="Slide Number Placeholder 5"/>
          <p:cNvSpPr>
            <a:spLocks noGrp="1"/>
          </p:cNvSpPr>
          <p:nvPr>
            <p:ph type="sldNum" sz="quarter" idx="4"/>
          </p:nvPr>
        </p:nvSpPr>
        <p:spPr>
          <a:xfrm>
            <a:off x="8700260" y="6464301"/>
            <a:ext cx="338138" cy="149224"/>
          </a:xfrm>
          <a:prstGeom prst="rect">
            <a:avLst/>
          </a:prstGeom>
        </p:spPr>
        <p:txBody>
          <a:bodyPr vert="horz" lIns="0" tIns="0" rIns="0" bIns="0" rtlCol="0" anchor="ctr"/>
          <a:lstStyle>
            <a:lvl1pPr algn="ctr">
              <a:defRPr sz="1000">
                <a:solidFill>
                  <a:schemeClr val="bg1"/>
                </a:solidFill>
              </a:defRPr>
            </a:lvl1pPr>
          </a:lstStyle>
          <a:p>
            <a:fld id="{6EA6D8CF-3CDE-4807-BCD2-C9F2B831AAA5}" type="slidenum">
              <a:rPr lang="en-US" smtClean="0">
                <a:solidFill>
                  <a:prstClr val="white"/>
                </a:solidFill>
                <a:latin typeface="Arial"/>
              </a:rPr>
              <a:pPr/>
              <a:t>‹#›</a:t>
            </a:fld>
            <a:endParaRPr lang="en-US" dirty="0">
              <a:solidFill>
                <a:prstClr val="white"/>
              </a:solidFill>
              <a:latin typeface="Arial"/>
            </a:endParaRPr>
          </a:p>
        </p:txBody>
      </p:sp>
      <p:grpSp>
        <p:nvGrpSpPr>
          <p:cNvPr id="20" name="Group 19"/>
          <p:cNvGrpSpPr/>
          <p:nvPr/>
        </p:nvGrpSpPr>
        <p:grpSpPr>
          <a:xfrm>
            <a:off x="448524" y="6446044"/>
            <a:ext cx="1099793" cy="173355"/>
            <a:chOff x="-84138" y="5622925"/>
            <a:chExt cx="4330701" cy="682626"/>
          </a:xfrm>
        </p:grpSpPr>
        <p:sp>
          <p:nvSpPr>
            <p:cNvPr id="13" name="Freeform 6"/>
            <p:cNvSpPr>
              <a:spLocks/>
            </p:cNvSpPr>
            <p:nvPr userDrawn="1"/>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4" name="Freeform 7"/>
            <p:cNvSpPr>
              <a:spLocks/>
            </p:cNvSpPr>
            <p:nvPr userDrawn="1"/>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5" name="Freeform 8"/>
            <p:cNvSpPr>
              <a:spLocks noEditPoints="1"/>
            </p:cNvSpPr>
            <p:nvPr userDrawn="1"/>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6" name="Freeform 9"/>
            <p:cNvSpPr>
              <a:spLocks noEditPoints="1"/>
            </p:cNvSpPr>
            <p:nvPr userDrawn="1"/>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7" name="Freeform 10"/>
            <p:cNvSpPr>
              <a:spLocks/>
            </p:cNvSpPr>
            <p:nvPr userDrawn="1"/>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8" name="Freeform 11"/>
            <p:cNvSpPr>
              <a:spLocks noEditPoints="1"/>
            </p:cNvSpPr>
            <p:nvPr userDrawn="1"/>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9" name="Freeform 12"/>
            <p:cNvSpPr>
              <a:spLocks noEditPoints="1"/>
            </p:cNvSpPr>
            <p:nvPr userDrawn="1"/>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Tree>
    <p:extLst>
      <p:ext uri="{BB962C8B-B14F-4D97-AF65-F5344CB8AC3E}">
        <p14:creationId xmlns:p14="http://schemas.microsoft.com/office/powerpoint/2010/main" val="4072917864"/>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 id="2147483914" r:id="rId20"/>
    <p:sldLayoutId id="2147483915" r:id="rId21"/>
    <p:sldLayoutId id="2147483916" r:id="rId22"/>
    <p:sldLayoutId id="2147483917" r:id="rId23"/>
    <p:sldLayoutId id="2147483918" r:id="rId24"/>
    <p:sldLayoutId id="2147483919" r:id="rId25"/>
    <p:sldLayoutId id="2147483920" r:id="rId26"/>
    <p:sldLayoutId id="2147483921" r:id="rId27"/>
    <p:sldLayoutId id="2147483922" r:id="rId28"/>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8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SzPct val="9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SzPct val="90000"/>
        <a:buFont typeface="Arial" panose="020B0604020202020204"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29">
            <a:extLst>
              <a:ext uri="{28A0092B-C50C-407E-A947-70E740481C1C}">
                <a14:useLocalDpi xmlns:a14="http://schemas.microsoft.com/office/drawing/2010/main"/>
              </a:ext>
            </a:extLst>
          </a:blip>
          <a:stretch>
            <a:fillRect/>
          </a:stretch>
        </p:blipFill>
        <p:spPr bwMode="ltGray">
          <a:xfrm>
            <a:off x="7373816" y="5562600"/>
            <a:ext cx="1770184" cy="1300264"/>
          </a:xfrm>
          <a:prstGeom prst="rect">
            <a:avLst/>
          </a:prstGeom>
        </p:spPr>
      </p:pic>
      <p:sp>
        <p:nvSpPr>
          <p:cNvPr id="2" name="Title Placeholder 1"/>
          <p:cNvSpPr>
            <a:spLocks noGrp="1"/>
          </p:cNvSpPr>
          <p:nvPr>
            <p:ph type="title"/>
          </p:nvPr>
        </p:nvSpPr>
        <p:spPr>
          <a:xfrm>
            <a:off x="457200" y="330200"/>
            <a:ext cx="8229600" cy="812800"/>
          </a:xfrm>
          <a:prstGeom prst="rect">
            <a:avLst/>
          </a:prstGeom>
        </p:spPr>
        <p:txBody>
          <a:bodyPr vert="horz" lIns="0" tIns="0" rIns="0" bIns="0" rtlCol="0" anchor="b">
            <a:no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457200" y="1371600"/>
            <a:ext cx="8229600" cy="4648200"/>
          </a:xfrm>
          <a:prstGeom prst="rect">
            <a:avLst/>
          </a:prstGeom>
        </p:spPr>
        <p:txBody>
          <a:bodyPr vert="horz" lIns="0" tIns="0" rIns="0" bIns="0" rtlCol="0">
            <a:no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8305800" y="6883401"/>
            <a:ext cx="838200" cy="133350"/>
          </a:xfrm>
          <a:prstGeom prst="rect">
            <a:avLst/>
          </a:prstGeom>
        </p:spPr>
        <p:txBody>
          <a:bodyPr vert="horz" lIns="0" tIns="0" rIns="0" bIns="0" rtlCol="0" anchor="ctr"/>
          <a:lstStyle>
            <a:lvl1pPr algn="r">
              <a:defRPr sz="800">
                <a:solidFill>
                  <a:schemeClr val="tx1">
                    <a:tint val="75000"/>
                  </a:schemeClr>
                </a:solidFill>
              </a:defRPr>
            </a:lvl1pPr>
          </a:lstStyle>
          <a:p>
            <a:endParaRPr lang="en-US" dirty="0">
              <a:solidFill>
                <a:srgbClr val="717074">
                  <a:tint val="75000"/>
                </a:srgbClr>
              </a:solidFill>
              <a:latin typeface="Arial"/>
            </a:endParaRPr>
          </a:p>
        </p:txBody>
      </p:sp>
      <p:sp>
        <p:nvSpPr>
          <p:cNvPr id="5" name="Footer Placeholder 4"/>
          <p:cNvSpPr>
            <a:spLocks noGrp="1"/>
          </p:cNvSpPr>
          <p:nvPr>
            <p:ph type="ftr" sz="quarter" idx="3"/>
          </p:nvPr>
        </p:nvSpPr>
        <p:spPr>
          <a:xfrm>
            <a:off x="3657600" y="6464301"/>
            <a:ext cx="3886200" cy="149224"/>
          </a:xfrm>
          <a:prstGeom prst="rect">
            <a:avLst/>
          </a:prstGeom>
        </p:spPr>
        <p:txBody>
          <a:bodyPr vert="horz" lIns="0" tIns="0" rIns="0" bIns="0" rtlCol="0" anchor="ctr"/>
          <a:lstStyle>
            <a:lvl1pPr algn="r">
              <a:defRPr sz="1000">
                <a:solidFill>
                  <a:schemeClr val="tx1">
                    <a:tint val="75000"/>
                  </a:schemeClr>
                </a:solidFill>
              </a:defRPr>
            </a:lvl1pPr>
          </a:lstStyle>
          <a:p>
            <a:endParaRPr lang="en-US" dirty="0">
              <a:solidFill>
                <a:srgbClr val="717074">
                  <a:tint val="75000"/>
                </a:srgbClr>
              </a:solidFill>
              <a:latin typeface="Arial"/>
            </a:endParaRPr>
          </a:p>
        </p:txBody>
      </p:sp>
      <p:sp>
        <p:nvSpPr>
          <p:cNvPr id="6" name="Slide Number Placeholder 5"/>
          <p:cNvSpPr>
            <a:spLocks noGrp="1"/>
          </p:cNvSpPr>
          <p:nvPr>
            <p:ph type="sldNum" sz="quarter" idx="4"/>
          </p:nvPr>
        </p:nvSpPr>
        <p:spPr>
          <a:xfrm>
            <a:off x="8700260" y="6464301"/>
            <a:ext cx="338138" cy="149224"/>
          </a:xfrm>
          <a:prstGeom prst="rect">
            <a:avLst/>
          </a:prstGeom>
        </p:spPr>
        <p:txBody>
          <a:bodyPr vert="horz" lIns="0" tIns="0" rIns="0" bIns="0" rtlCol="0" anchor="ctr"/>
          <a:lstStyle>
            <a:lvl1pPr algn="ctr">
              <a:defRPr sz="1000">
                <a:solidFill>
                  <a:schemeClr val="bg1"/>
                </a:solidFill>
              </a:defRPr>
            </a:lvl1pPr>
          </a:lstStyle>
          <a:p>
            <a:fld id="{6EA6D8CF-3CDE-4807-BCD2-C9F2B831AAA5}" type="slidenum">
              <a:rPr lang="en-US" smtClean="0">
                <a:solidFill>
                  <a:prstClr val="white"/>
                </a:solidFill>
                <a:latin typeface="Arial"/>
              </a:rPr>
              <a:pPr/>
              <a:t>‹#›</a:t>
            </a:fld>
            <a:endParaRPr lang="en-US" dirty="0">
              <a:solidFill>
                <a:prstClr val="white"/>
              </a:solidFill>
              <a:latin typeface="Arial"/>
            </a:endParaRPr>
          </a:p>
        </p:txBody>
      </p:sp>
      <p:grpSp>
        <p:nvGrpSpPr>
          <p:cNvPr id="20" name="Group 19"/>
          <p:cNvGrpSpPr/>
          <p:nvPr/>
        </p:nvGrpSpPr>
        <p:grpSpPr>
          <a:xfrm>
            <a:off x="448524" y="6446044"/>
            <a:ext cx="1099793" cy="173355"/>
            <a:chOff x="-84138" y="5622925"/>
            <a:chExt cx="4330701" cy="682626"/>
          </a:xfrm>
        </p:grpSpPr>
        <p:sp>
          <p:nvSpPr>
            <p:cNvPr id="13" name="Freeform 6"/>
            <p:cNvSpPr>
              <a:spLocks/>
            </p:cNvSpPr>
            <p:nvPr userDrawn="1"/>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4" name="Freeform 7"/>
            <p:cNvSpPr>
              <a:spLocks/>
            </p:cNvSpPr>
            <p:nvPr userDrawn="1"/>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5" name="Freeform 8"/>
            <p:cNvSpPr>
              <a:spLocks noEditPoints="1"/>
            </p:cNvSpPr>
            <p:nvPr userDrawn="1"/>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6" name="Freeform 9"/>
            <p:cNvSpPr>
              <a:spLocks noEditPoints="1"/>
            </p:cNvSpPr>
            <p:nvPr userDrawn="1"/>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7" name="Freeform 10"/>
            <p:cNvSpPr>
              <a:spLocks/>
            </p:cNvSpPr>
            <p:nvPr userDrawn="1"/>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8" name="Freeform 11"/>
            <p:cNvSpPr>
              <a:spLocks noEditPoints="1"/>
            </p:cNvSpPr>
            <p:nvPr userDrawn="1"/>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9" name="Freeform 12"/>
            <p:cNvSpPr>
              <a:spLocks noEditPoints="1"/>
            </p:cNvSpPr>
            <p:nvPr userDrawn="1"/>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Tree>
    <p:extLst>
      <p:ext uri="{BB962C8B-B14F-4D97-AF65-F5344CB8AC3E}">
        <p14:creationId xmlns:p14="http://schemas.microsoft.com/office/powerpoint/2010/main" val="640269564"/>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 id="2147483942" r:id="rId19"/>
    <p:sldLayoutId id="2147483943" r:id="rId20"/>
    <p:sldLayoutId id="2147483944" r:id="rId21"/>
    <p:sldLayoutId id="2147483945" r:id="rId22"/>
    <p:sldLayoutId id="2147483946" r:id="rId23"/>
    <p:sldLayoutId id="2147483947" r:id="rId24"/>
    <p:sldLayoutId id="2147483948" r:id="rId25"/>
    <p:sldLayoutId id="2147483949" r:id="rId26"/>
    <p:sldLayoutId id="2147483950" r:id="rId27"/>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8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SzPct val="9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SzPct val="90000"/>
        <a:buFont typeface="Arial" panose="020B0604020202020204"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29">
            <a:extLst>
              <a:ext uri="{28A0092B-C50C-407E-A947-70E740481C1C}">
                <a14:useLocalDpi xmlns:a14="http://schemas.microsoft.com/office/drawing/2010/main"/>
              </a:ext>
            </a:extLst>
          </a:blip>
          <a:stretch>
            <a:fillRect/>
          </a:stretch>
        </p:blipFill>
        <p:spPr bwMode="ltGray">
          <a:xfrm>
            <a:off x="7373816" y="5562600"/>
            <a:ext cx="1770184" cy="1300264"/>
          </a:xfrm>
          <a:prstGeom prst="rect">
            <a:avLst/>
          </a:prstGeom>
        </p:spPr>
      </p:pic>
      <p:sp>
        <p:nvSpPr>
          <p:cNvPr id="2" name="Title Placeholder 1"/>
          <p:cNvSpPr>
            <a:spLocks noGrp="1"/>
          </p:cNvSpPr>
          <p:nvPr>
            <p:ph type="title"/>
          </p:nvPr>
        </p:nvSpPr>
        <p:spPr>
          <a:xfrm>
            <a:off x="457200" y="330200"/>
            <a:ext cx="8229600" cy="812800"/>
          </a:xfrm>
          <a:prstGeom prst="rect">
            <a:avLst/>
          </a:prstGeom>
        </p:spPr>
        <p:txBody>
          <a:bodyPr vert="horz" lIns="0" tIns="0" rIns="0" bIns="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71600"/>
            <a:ext cx="8229600" cy="46482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05800" y="6883401"/>
            <a:ext cx="838200" cy="133350"/>
          </a:xfrm>
          <a:prstGeom prst="rect">
            <a:avLst/>
          </a:prstGeom>
        </p:spPr>
        <p:txBody>
          <a:bodyPr vert="horz" lIns="0" tIns="0" rIns="0" bIns="0" rtlCol="0" anchor="ctr"/>
          <a:lstStyle>
            <a:lvl1pPr algn="r">
              <a:defRPr sz="800">
                <a:solidFill>
                  <a:schemeClr val="tx1">
                    <a:tint val="75000"/>
                  </a:schemeClr>
                </a:solidFill>
              </a:defRPr>
            </a:lvl1pPr>
          </a:lstStyle>
          <a:p>
            <a:endParaRPr lang="en-US" dirty="0">
              <a:solidFill>
                <a:srgbClr val="717074">
                  <a:tint val="75000"/>
                </a:srgbClr>
              </a:solidFill>
              <a:latin typeface="Arial"/>
            </a:endParaRPr>
          </a:p>
        </p:txBody>
      </p:sp>
      <p:sp>
        <p:nvSpPr>
          <p:cNvPr id="5" name="Footer Placeholder 4"/>
          <p:cNvSpPr>
            <a:spLocks noGrp="1"/>
          </p:cNvSpPr>
          <p:nvPr>
            <p:ph type="ftr" sz="quarter" idx="3"/>
          </p:nvPr>
        </p:nvSpPr>
        <p:spPr>
          <a:xfrm>
            <a:off x="3657600" y="6464301"/>
            <a:ext cx="3886200" cy="149224"/>
          </a:xfrm>
          <a:prstGeom prst="rect">
            <a:avLst/>
          </a:prstGeom>
        </p:spPr>
        <p:txBody>
          <a:bodyPr vert="horz" lIns="0" tIns="0" rIns="0" bIns="0" rtlCol="0" anchor="ctr"/>
          <a:lstStyle>
            <a:lvl1pPr algn="r">
              <a:defRPr sz="1000">
                <a:solidFill>
                  <a:schemeClr val="tx1">
                    <a:tint val="75000"/>
                  </a:schemeClr>
                </a:solidFill>
              </a:defRPr>
            </a:lvl1pPr>
          </a:lstStyle>
          <a:p>
            <a:r>
              <a:rPr lang="en-US" smtClean="0">
                <a:solidFill>
                  <a:srgbClr val="717074">
                    <a:tint val="75000"/>
                  </a:srgbClr>
                </a:solidFill>
                <a:latin typeface="Arial"/>
              </a:rPr>
              <a:t>CONFIDENTIAL</a:t>
            </a:r>
            <a:endParaRPr lang="en-US" dirty="0">
              <a:solidFill>
                <a:srgbClr val="717074">
                  <a:tint val="75000"/>
                </a:srgbClr>
              </a:solidFill>
              <a:latin typeface="Arial"/>
            </a:endParaRPr>
          </a:p>
        </p:txBody>
      </p:sp>
      <p:sp>
        <p:nvSpPr>
          <p:cNvPr id="6" name="Slide Number Placeholder 5"/>
          <p:cNvSpPr>
            <a:spLocks noGrp="1"/>
          </p:cNvSpPr>
          <p:nvPr>
            <p:ph type="sldNum" sz="quarter" idx="4"/>
          </p:nvPr>
        </p:nvSpPr>
        <p:spPr>
          <a:xfrm>
            <a:off x="8700260" y="6464301"/>
            <a:ext cx="338138" cy="149224"/>
          </a:xfrm>
          <a:prstGeom prst="rect">
            <a:avLst/>
          </a:prstGeom>
        </p:spPr>
        <p:txBody>
          <a:bodyPr vert="horz" lIns="0" tIns="0" rIns="0" bIns="0" rtlCol="0" anchor="ctr"/>
          <a:lstStyle>
            <a:lvl1pPr algn="ctr">
              <a:defRPr sz="1000">
                <a:solidFill>
                  <a:schemeClr val="bg1"/>
                </a:solidFill>
              </a:defRPr>
            </a:lvl1pPr>
          </a:lstStyle>
          <a:p>
            <a:fld id="{6EA6D8CF-3CDE-4807-BCD2-C9F2B831AAA5}" type="slidenum">
              <a:rPr lang="en-US" smtClean="0">
                <a:solidFill>
                  <a:prstClr val="white"/>
                </a:solidFill>
                <a:latin typeface="Arial"/>
              </a:rPr>
              <a:pPr/>
              <a:t>‹#›</a:t>
            </a:fld>
            <a:endParaRPr lang="en-US" dirty="0">
              <a:solidFill>
                <a:prstClr val="white"/>
              </a:solidFill>
              <a:latin typeface="Arial"/>
            </a:endParaRPr>
          </a:p>
        </p:txBody>
      </p:sp>
      <p:grpSp>
        <p:nvGrpSpPr>
          <p:cNvPr id="20" name="Group 19"/>
          <p:cNvGrpSpPr/>
          <p:nvPr/>
        </p:nvGrpSpPr>
        <p:grpSpPr>
          <a:xfrm>
            <a:off x="448524" y="6446044"/>
            <a:ext cx="1099793" cy="173355"/>
            <a:chOff x="-84138" y="5622925"/>
            <a:chExt cx="4330701" cy="682626"/>
          </a:xfrm>
        </p:grpSpPr>
        <p:sp>
          <p:nvSpPr>
            <p:cNvPr id="13" name="Freeform 6"/>
            <p:cNvSpPr>
              <a:spLocks/>
            </p:cNvSpPr>
            <p:nvPr userDrawn="1"/>
          </p:nvSpPr>
          <p:spPr bwMode="auto">
            <a:xfrm>
              <a:off x="1589088" y="5649913"/>
              <a:ext cx="914400" cy="647700"/>
            </a:xfrm>
            <a:custGeom>
              <a:avLst/>
              <a:gdLst>
                <a:gd name="T0" fmla="*/ 52 w 243"/>
                <a:gd name="T1" fmla="*/ 159 h 170"/>
                <a:gd name="T2" fmla="*/ 2 w 243"/>
                <a:gd name="T3" fmla="*/ 19 h 170"/>
                <a:gd name="T4" fmla="*/ 0 w 243"/>
                <a:gd name="T5" fmla="*/ 12 h 170"/>
                <a:gd name="T6" fmla="*/ 13 w 243"/>
                <a:gd name="T7" fmla="*/ 0 h 170"/>
                <a:gd name="T8" fmla="*/ 25 w 243"/>
                <a:gd name="T9" fmla="*/ 11 h 170"/>
                <a:gd name="T10" fmla="*/ 67 w 243"/>
                <a:gd name="T11" fmla="*/ 131 h 170"/>
                <a:gd name="T12" fmla="*/ 109 w 243"/>
                <a:gd name="T13" fmla="*/ 10 h 170"/>
                <a:gd name="T14" fmla="*/ 121 w 243"/>
                <a:gd name="T15" fmla="*/ 0 h 170"/>
                <a:gd name="T16" fmla="*/ 122 w 243"/>
                <a:gd name="T17" fmla="*/ 0 h 170"/>
                <a:gd name="T18" fmla="*/ 135 w 243"/>
                <a:gd name="T19" fmla="*/ 10 h 170"/>
                <a:gd name="T20" fmla="*/ 177 w 243"/>
                <a:gd name="T21" fmla="*/ 131 h 170"/>
                <a:gd name="T22" fmla="*/ 219 w 243"/>
                <a:gd name="T23" fmla="*/ 10 h 170"/>
                <a:gd name="T24" fmla="*/ 231 w 243"/>
                <a:gd name="T25" fmla="*/ 0 h 170"/>
                <a:gd name="T26" fmla="*/ 243 w 243"/>
                <a:gd name="T27" fmla="*/ 12 h 170"/>
                <a:gd name="T28" fmla="*/ 241 w 243"/>
                <a:gd name="T29" fmla="*/ 19 h 170"/>
                <a:gd name="T30" fmla="*/ 191 w 243"/>
                <a:gd name="T31" fmla="*/ 159 h 170"/>
                <a:gd name="T32" fmla="*/ 177 w 243"/>
                <a:gd name="T33" fmla="*/ 170 h 170"/>
                <a:gd name="T34" fmla="*/ 176 w 243"/>
                <a:gd name="T35" fmla="*/ 170 h 170"/>
                <a:gd name="T36" fmla="*/ 163 w 243"/>
                <a:gd name="T37" fmla="*/ 159 h 170"/>
                <a:gd name="T38" fmla="*/ 122 w 243"/>
                <a:gd name="T39" fmla="*/ 40 h 170"/>
                <a:gd name="T40" fmla="*/ 80 w 243"/>
                <a:gd name="T41" fmla="*/ 159 h 170"/>
                <a:gd name="T42" fmla="*/ 66 w 243"/>
                <a:gd name="T43" fmla="*/ 170 h 170"/>
                <a:gd name="T44" fmla="*/ 66 w 243"/>
                <a:gd name="T45" fmla="*/ 170 h 170"/>
                <a:gd name="T46" fmla="*/ 52 w 243"/>
                <a:gd name="T47" fmla="*/ 15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3" h="170">
                  <a:moveTo>
                    <a:pt x="52" y="159"/>
                  </a:moveTo>
                  <a:cubicBezTo>
                    <a:pt x="2" y="19"/>
                    <a:pt x="2" y="19"/>
                    <a:pt x="2" y="19"/>
                  </a:cubicBezTo>
                  <a:cubicBezTo>
                    <a:pt x="1" y="17"/>
                    <a:pt x="0" y="14"/>
                    <a:pt x="0" y="12"/>
                  </a:cubicBezTo>
                  <a:cubicBezTo>
                    <a:pt x="0" y="6"/>
                    <a:pt x="5" y="0"/>
                    <a:pt x="13" y="0"/>
                  </a:cubicBezTo>
                  <a:cubicBezTo>
                    <a:pt x="19" y="0"/>
                    <a:pt x="23" y="4"/>
                    <a:pt x="25" y="11"/>
                  </a:cubicBezTo>
                  <a:cubicBezTo>
                    <a:pt x="67" y="131"/>
                    <a:pt x="67" y="131"/>
                    <a:pt x="67" y="131"/>
                  </a:cubicBezTo>
                  <a:cubicBezTo>
                    <a:pt x="109" y="10"/>
                    <a:pt x="109" y="10"/>
                    <a:pt x="109" y="10"/>
                  </a:cubicBezTo>
                  <a:cubicBezTo>
                    <a:pt x="111" y="4"/>
                    <a:pt x="114" y="0"/>
                    <a:pt x="121" y="0"/>
                  </a:cubicBezTo>
                  <a:cubicBezTo>
                    <a:pt x="122" y="0"/>
                    <a:pt x="122" y="0"/>
                    <a:pt x="122" y="0"/>
                  </a:cubicBezTo>
                  <a:cubicBezTo>
                    <a:pt x="129" y="0"/>
                    <a:pt x="133" y="4"/>
                    <a:pt x="135" y="10"/>
                  </a:cubicBezTo>
                  <a:cubicBezTo>
                    <a:pt x="177" y="131"/>
                    <a:pt x="177" y="131"/>
                    <a:pt x="177" y="131"/>
                  </a:cubicBezTo>
                  <a:cubicBezTo>
                    <a:pt x="219" y="10"/>
                    <a:pt x="219" y="10"/>
                    <a:pt x="219" y="10"/>
                  </a:cubicBezTo>
                  <a:cubicBezTo>
                    <a:pt x="221" y="5"/>
                    <a:pt x="224" y="0"/>
                    <a:pt x="231" y="0"/>
                  </a:cubicBezTo>
                  <a:cubicBezTo>
                    <a:pt x="238" y="0"/>
                    <a:pt x="243" y="6"/>
                    <a:pt x="243" y="12"/>
                  </a:cubicBezTo>
                  <a:cubicBezTo>
                    <a:pt x="243" y="14"/>
                    <a:pt x="242" y="17"/>
                    <a:pt x="241" y="19"/>
                  </a:cubicBezTo>
                  <a:cubicBezTo>
                    <a:pt x="191" y="159"/>
                    <a:pt x="191" y="159"/>
                    <a:pt x="191" y="159"/>
                  </a:cubicBezTo>
                  <a:cubicBezTo>
                    <a:pt x="188" y="166"/>
                    <a:pt x="183" y="170"/>
                    <a:pt x="177" y="170"/>
                  </a:cubicBezTo>
                  <a:cubicBezTo>
                    <a:pt x="176" y="170"/>
                    <a:pt x="176" y="170"/>
                    <a:pt x="176" y="170"/>
                  </a:cubicBezTo>
                  <a:cubicBezTo>
                    <a:pt x="170" y="170"/>
                    <a:pt x="165" y="166"/>
                    <a:pt x="163" y="159"/>
                  </a:cubicBezTo>
                  <a:cubicBezTo>
                    <a:pt x="122" y="40"/>
                    <a:pt x="122" y="40"/>
                    <a:pt x="122" y="40"/>
                  </a:cubicBezTo>
                  <a:cubicBezTo>
                    <a:pt x="80" y="159"/>
                    <a:pt x="80" y="159"/>
                    <a:pt x="80" y="159"/>
                  </a:cubicBezTo>
                  <a:cubicBezTo>
                    <a:pt x="78" y="166"/>
                    <a:pt x="73" y="170"/>
                    <a:pt x="66" y="170"/>
                  </a:cubicBezTo>
                  <a:cubicBezTo>
                    <a:pt x="66" y="170"/>
                    <a:pt x="66" y="170"/>
                    <a:pt x="66" y="170"/>
                  </a:cubicBezTo>
                  <a:cubicBezTo>
                    <a:pt x="60" y="170"/>
                    <a:pt x="55" y="166"/>
                    <a:pt x="52" y="159"/>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4" name="Freeform 7"/>
            <p:cNvSpPr>
              <a:spLocks/>
            </p:cNvSpPr>
            <p:nvPr userDrawn="1"/>
          </p:nvSpPr>
          <p:spPr bwMode="auto">
            <a:xfrm>
              <a:off x="3163888" y="5649913"/>
              <a:ext cx="354013" cy="647700"/>
            </a:xfrm>
            <a:custGeom>
              <a:avLst/>
              <a:gdLst>
                <a:gd name="T0" fmla="*/ 0 w 94"/>
                <a:gd name="T1" fmla="*/ 13 h 170"/>
                <a:gd name="T2" fmla="*/ 12 w 94"/>
                <a:gd name="T3" fmla="*/ 0 h 170"/>
                <a:gd name="T4" fmla="*/ 24 w 94"/>
                <a:gd name="T5" fmla="*/ 13 h 170"/>
                <a:gd name="T6" fmla="*/ 24 w 94"/>
                <a:gd name="T7" fmla="*/ 41 h 170"/>
                <a:gd name="T8" fmla="*/ 82 w 94"/>
                <a:gd name="T9" fmla="*/ 0 h 170"/>
                <a:gd name="T10" fmla="*/ 94 w 94"/>
                <a:gd name="T11" fmla="*/ 13 h 170"/>
                <a:gd name="T12" fmla="*/ 83 w 94"/>
                <a:gd name="T13" fmla="*/ 25 h 170"/>
                <a:gd name="T14" fmla="*/ 24 w 94"/>
                <a:gd name="T15" fmla="*/ 101 h 170"/>
                <a:gd name="T16" fmla="*/ 24 w 94"/>
                <a:gd name="T17" fmla="*/ 157 h 170"/>
                <a:gd name="T18" fmla="*/ 12 w 94"/>
                <a:gd name="T19" fmla="*/ 170 h 170"/>
                <a:gd name="T20" fmla="*/ 0 w 94"/>
                <a:gd name="T21" fmla="*/ 157 h 170"/>
                <a:gd name="T22" fmla="*/ 0 w 94"/>
                <a:gd name="T23"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170">
                  <a:moveTo>
                    <a:pt x="0" y="13"/>
                  </a:moveTo>
                  <a:cubicBezTo>
                    <a:pt x="0" y="6"/>
                    <a:pt x="5" y="0"/>
                    <a:pt x="12" y="0"/>
                  </a:cubicBezTo>
                  <a:cubicBezTo>
                    <a:pt x="19" y="0"/>
                    <a:pt x="24" y="5"/>
                    <a:pt x="24" y="13"/>
                  </a:cubicBezTo>
                  <a:cubicBezTo>
                    <a:pt x="24" y="41"/>
                    <a:pt x="24" y="41"/>
                    <a:pt x="24" y="41"/>
                  </a:cubicBezTo>
                  <a:cubicBezTo>
                    <a:pt x="37" y="13"/>
                    <a:pt x="64" y="0"/>
                    <a:pt x="82" y="0"/>
                  </a:cubicBezTo>
                  <a:cubicBezTo>
                    <a:pt x="89" y="0"/>
                    <a:pt x="94" y="6"/>
                    <a:pt x="94" y="13"/>
                  </a:cubicBezTo>
                  <a:cubicBezTo>
                    <a:pt x="94" y="20"/>
                    <a:pt x="89" y="24"/>
                    <a:pt x="83" y="25"/>
                  </a:cubicBezTo>
                  <a:cubicBezTo>
                    <a:pt x="51" y="29"/>
                    <a:pt x="24" y="53"/>
                    <a:pt x="24" y="101"/>
                  </a:cubicBezTo>
                  <a:cubicBezTo>
                    <a:pt x="24" y="157"/>
                    <a:pt x="24" y="157"/>
                    <a:pt x="24" y="157"/>
                  </a:cubicBezTo>
                  <a:cubicBezTo>
                    <a:pt x="24" y="164"/>
                    <a:pt x="19" y="170"/>
                    <a:pt x="12" y="170"/>
                  </a:cubicBezTo>
                  <a:cubicBezTo>
                    <a:pt x="5" y="170"/>
                    <a:pt x="0" y="164"/>
                    <a:pt x="0" y="157"/>
                  </a:cubicBezTo>
                  <a:lnTo>
                    <a:pt x="0" y="13"/>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5" name="Freeform 8"/>
            <p:cNvSpPr>
              <a:spLocks noEditPoints="1"/>
            </p:cNvSpPr>
            <p:nvPr userDrawn="1"/>
          </p:nvSpPr>
          <p:spPr bwMode="auto">
            <a:xfrm>
              <a:off x="3509963" y="5649913"/>
              <a:ext cx="579438" cy="655638"/>
            </a:xfrm>
            <a:custGeom>
              <a:avLst/>
              <a:gdLst>
                <a:gd name="T0" fmla="*/ 129 w 154"/>
                <a:gd name="T1" fmla="*/ 76 h 172"/>
                <a:gd name="T2" fmla="*/ 77 w 154"/>
                <a:gd name="T3" fmla="*/ 21 h 172"/>
                <a:gd name="T4" fmla="*/ 25 w 154"/>
                <a:gd name="T5" fmla="*/ 76 h 172"/>
                <a:gd name="T6" fmla="*/ 129 w 154"/>
                <a:gd name="T7" fmla="*/ 76 h 172"/>
                <a:gd name="T8" fmla="*/ 81 w 154"/>
                <a:gd name="T9" fmla="*/ 172 h 172"/>
                <a:gd name="T10" fmla="*/ 0 w 154"/>
                <a:gd name="T11" fmla="*/ 86 h 172"/>
                <a:gd name="T12" fmla="*/ 0 w 154"/>
                <a:gd name="T13" fmla="*/ 85 h 172"/>
                <a:gd name="T14" fmla="*/ 78 w 154"/>
                <a:gd name="T15" fmla="*/ 0 h 172"/>
                <a:gd name="T16" fmla="*/ 154 w 154"/>
                <a:gd name="T17" fmla="*/ 83 h 172"/>
                <a:gd name="T18" fmla="*/ 142 w 154"/>
                <a:gd name="T19" fmla="*/ 95 h 172"/>
                <a:gd name="T20" fmla="*/ 25 w 154"/>
                <a:gd name="T21" fmla="*/ 95 h 172"/>
                <a:gd name="T22" fmla="*/ 82 w 154"/>
                <a:gd name="T23" fmla="*/ 150 h 172"/>
                <a:gd name="T24" fmla="*/ 129 w 154"/>
                <a:gd name="T25" fmla="*/ 131 h 172"/>
                <a:gd name="T26" fmla="*/ 136 w 154"/>
                <a:gd name="T27" fmla="*/ 128 h 172"/>
                <a:gd name="T28" fmla="*/ 146 w 154"/>
                <a:gd name="T29" fmla="*/ 139 h 172"/>
                <a:gd name="T30" fmla="*/ 142 w 154"/>
                <a:gd name="T31" fmla="*/ 147 h 172"/>
                <a:gd name="T32" fmla="*/ 81 w 154"/>
                <a:gd name="T33"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72">
                  <a:moveTo>
                    <a:pt x="129" y="76"/>
                  </a:moveTo>
                  <a:cubicBezTo>
                    <a:pt x="127" y="47"/>
                    <a:pt x="110" y="21"/>
                    <a:pt x="77" y="21"/>
                  </a:cubicBezTo>
                  <a:cubicBezTo>
                    <a:pt x="49" y="21"/>
                    <a:pt x="28" y="44"/>
                    <a:pt x="25" y="76"/>
                  </a:cubicBezTo>
                  <a:lnTo>
                    <a:pt x="129" y="76"/>
                  </a:lnTo>
                  <a:close/>
                  <a:moveTo>
                    <a:pt x="81" y="172"/>
                  </a:moveTo>
                  <a:cubicBezTo>
                    <a:pt x="36" y="172"/>
                    <a:pt x="0" y="137"/>
                    <a:pt x="0" y="86"/>
                  </a:cubicBezTo>
                  <a:cubicBezTo>
                    <a:pt x="0" y="85"/>
                    <a:pt x="0" y="85"/>
                    <a:pt x="0" y="85"/>
                  </a:cubicBezTo>
                  <a:cubicBezTo>
                    <a:pt x="0" y="38"/>
                    <a:pt x="33" y="0"/>
                    <a:pt x="78" y="0"/>
                  </a:cubicBezTo>
                  <a:cubicBezTo>
                    <a:pt x="126" y="0"/>
                    <a:pt x="154" y="40"/>
                    <a:pt x="154" y="83"/>
                  </a:cubicBezTo>
                  <a:cubicBezTo>
                    <a:pt x="154" y="90"/>
                    <a:pt x="148" y="95"/>
                    <a:pt x="142" y="95"/>
                  </a:cubicBezTo>
                  <a:cubicBezTo>
                    <a:pt x="25" y="95"/>
                    <a:pt x="25" y="95"/>
                    <a:pt x="25" y="95"/>
                  </a:cubicBezTo>
                  <a:cubicBezTo>
                    <a:pt x="28" y="130"/>
                    <a:pt x="53" y="150"/>
                    <a:pt x="82" y="150"/>
                  </a:cubicBezTo>
                  <a:cubicBezTo>
                    <a:pt x="102" y="150"/>
                    <a:pt x="117" y="142"/>
                    <a:pt x="129" y="131"/>
                  </a:cubicBezTo>
                  <a:cubicBezTo>
                    <a:pt x="131" y="130"/>
                    <a:pt x="133" y="128"/>
                    <a:pt x="136" y="128"/>
                  </a:cubicBezTo>
                  <a:cubicBezTo>
                    <a:pt x="142" y="128"/>
                    <a:pt x="146" y="133"/>
                    <a:pt x="146" y="139"/>
                  </a:cubicBezTo>
                  <a:cubicBezTo>
                    <a:pt x="146" y="142"/>
                    <a:pt x="145" y="145"/>
                    <a:pt x="142" y="147"/>
                  </a:cubicBezTo>
                  <a:cubicBezTo>
                    <a:pt x="127" y="162"/>
                    <a:pt x="109" y="172"/>
                    <a:pt x="81" y="172"/>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6" name="Freeform 9"/>
            <p:cNvSpPr>
              <a:spLocks noEditPoints="1"/>
            </p:cNvSpPr>
            <p:nvPr userDrawn="1"/>
          </p:nvSpPr>
          <p:spPr bwMode="auto">
            <a:xfrm>
              <a:off x="2503488" y="5649913"/>
              <a:ext cx="547688" cy="655638"/>
            </a:xfrm>
            <a:custGeom>
              <a:avLst/>
              <a:gdLst>
                <a:gd name="T0" fmla="*/ 122 w 146"/>
                <a:gd name="T1" fmla="*/ 107 h 172"/>
                <a:gd name="T2" fmla="*/ 122 w 146"/>
                <a:gd name="T3" fmla="*/ 91 h 172"/>
                <a:gd name="T4" fmla="*/ 74 w 146"/>
                <a:gd name="T5" fmla="*/ 84 h 172"/>
                <a:gd name="T6" fmla="*/ 25 w 146"/>
                <a:gd name="T7" fmla="*/ 118 h 172"/>
                <a:gd name="T8" fmla="*/ 25 w 146"/>
                <a:gd name="T9" fmla="*/ 119 h 172"/>
                <a:gd name="T10" fmla="*/ 67 w 146"/>
                <a:gd name="T11" fmla="*/ 152 h 172"/>
                <a:gd name="T12" fmla="*/ 122 w 146"/>
                <a:gd name="T13" fmla="*/ 107 h 172"/>
                <a:gd name="T14" fmla="*/ 0 w 146"/>
                <a:gd name="T15" fmla="*/ 120 h 172"/>
                <a:gd name="T16" fmla="*/ 0 w 146"/>
                <a:gd name="T17" fmla="*/ 119 h 172"/>
                <a:gd name="T18" fmla="*/ 71 w 146"/>
                <a:gd name="T19" fmla="*/ 66 h 172"/>
                <a:gd name="T20" fmla="*/ 122 w 146"/>
                <a:gd name="T21" fmla="*/ 73 h 172"/>
                <a:gd name="T22" fmla="*/ 122 w 146"/>
                <a:gd name="T23" fmla="*/ 67 h 172"/>
                <a:gd name="T24" fmla="*/ 73 w 146"/>
                <a:gd name="T25" fmla="*/ 22 h 172"/>
                <a:gd name="T26" fmla="*/ 34 w 146"/>
                <a:gd name="T27" fmla="*/ 30 h 172"/>
                <a:gd name="T28" fmla="*/ 30 w 146"/>
                <a:gd name="T29" fmla="*/ 31 h 172"/>
                <a:gd name="T30" fmla="*/ 19 w 146"/>
                <a:gd name="T31" fmla="*/ 20 h 172"/>
                <a:gd name="T32" fmla="*/ 26 w 146"/>
                <a:gd name="T33" fmla="*/ 10 h 172"/>
                <a:gd name="T34" fmla="*/ 75 w 146"/>
                <a:gd name="T35" fmla="*/ 0 h 172"/>
                <a:gd name="T36" fmla="*/ 129 w 146"/>
                <a:gd name="T37" fmla="*/ 19 h 172"/>
                <a:gd name="T38" fmla="*/ 146 w 146"/>
                <a:gd name="T39" fmla="*/ 67 h 172"/>
                <a:gd name="T40" fmla="*/ 146 w 146"/>
                <a:gd name="T41" fmla="*/ 158 h 172"/>
                <a:gd name="T42" fmla="*/ 134 w 146"/>
                <a:gd name="T43" fmla="*/ 170 h 172"/>
                <a:gd name="T44" fmla="*/ 122 w 146"/>
                <a:gd name="T45" fmla="*/ 159 h 172"/>
                <a:gd name="T46" fmla="*/ 122 w 146"/>
                <a:gd name="T47" fmla="*/ 143 h 172"/>
                <a:gd name="T48" fmla="*/ 62 w 146"/>
                <a:gd name="T49" fmla="*/ 172 h 172"/>
                <a:gd name="T50" fmla="*/ 0 w 146"/>
                <a:gd name="T51" fmla="*/ 12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72">
                  <a:moveTo>
                    <a:pt x="122" y="107"/>
                  </a:moveTo>
                  <a:cubicBezTo>
                    <a:pt x="122" y="91"/>
                    <a:pt x="122" y="91"/>
                    <a:pt x="122" y="91"/>
                  </a:cubicBezTo>
                  <a:cubicBezTo>
                    <a:pt x="110" y="88"/>
                    <a:pt x="94" y="84"/>
                    <a:pt x="74" y="84"/>
                  </a:cubicBezTo>
                  <a:cubicBezTo>
                    <a:pt x="43" y="84"/>
                    <a:pt x="25" y="98"/>
                    <a:pt x="25" y="118"/>
                  </a:cubicBezTo>
                  <a:cubicBezTo>
                    <a:pt x="25" y="119"/>
                    <a:pt x="25" y="119"/>
                    <a:pt x="25" y="119"/>
                  </a:cubicBezTo>
                  <a:cubicBezTo>
                    <a:pt x="25" y="140"/>
                    <a:pt x="45" y="152"/>
                    <a:pt x="67" y="152"/>
                  </a:cubicBezTo>
                  <a:cubicBezTo>
                    <a:pt x="97" y="152"/>
                    <a:pt x="122" y="133"/>
                    <a:pt x="122" y="107"/>
                  </a:cubicBezTo>
                  <a:moveTo>
                    <a:pt x="0" y="120"/>
                  </a:moveTo>
                  <a:cubicBezTo>
                    <a:pt x="0" y="119"/>
                    <a:pt x="0" y="119"/>
                    <a:pt x="0" y="119"/>
                  </a:cubicBezTo>
                  <a:cubicBezTo>
                    <a:pt x="0" y="85"/>
                    <a:pt x="29" y="66"/>
                    <a:pt x="71" y="66"/>
                  </a:cubicBezTo>
                  <a:cubicBezTo>
                    <a:pt x="92" y="66"/>
                    <a:pt x="107" y="69"/>
                    <a:pt x="122" y="73"/>
                  </a:cubicBezTo>
                  <a:cubicBezTo>
                    <a:pt x="122" y="67"/>
                    <a:pt x="122" y="67"/>
                    <a:pt x="122" y="67"/>
                  </a:cubicBezTo>
                  <a:cubicBezTo>
                    <a:pt x="122" y="37"/>
                    <a:pt x="104" y="22"/>
                    <a:pt x="73" y="22"/>
                  </a:cubicBezTo>
                  <a:cubicBezTo>
                    <a:pt x="56" y="22"/>
                    <a:pt x="46" y="24"/>
                    <a:pt x="34" y="30"/>
                  </a:cubicBezTo>
                  <a:cubicBezTo>
                    <a:pt x="33" y="30"/>
                    <a:pt x="31" y="31"/>
                    <a:pt x="30" y="31"/>
                  </a:cubicBezTo>
                  <a:cubicBezTo>
                    <a:pt x="24" y="31"/>
                    <a:pt x="19" y="26"/>
                    <a:pt x="19" y="20"/>
                  </a:cubicBezTo>
                  <a:cubicBezTo>
                    <a:pt x="19" y="15"/>
                    <a:pt x="21" y="12"/>
                    <a:pt x="26" y="10"/>
                  </a:cubicBezTo>
                  <a:cubicBezTo>
                    <a:pt x="42" y="3"/>
                    <a:pt x="54" y="0"/>
                    <a:pt x="75" y="0"/>
                  </a:cubicBezTo>
                  <a:cubicBezTo>
                    <a:pt x="99" y="0"/>
                    <a:pt x="117" y="6"/>
                    <a:pt x="129" y="19"/>
                  </a:cubicBezTo>
                  <a:cubicBezTo>
                    <a:pt x="140" y="30"/>
                    <a:pt x="146" y="46"/>
                    <a:pt x="146" y="67"/>
                  </a:cubicBezTo>
                  <a:cubicBezTo>
                    <a:pt x="146" y="158"/>
                    <a:pt x="146" y="158"/>
                    <a:pt x="146" y="158"/>
                  </a:cubicBezTo>
                  <a:cubicBezTo>
                    <a:pt x="146" y="165"/>
                    <a:pt x="141" y="170"/>
                    <a:pt x="134" y="170"/>
                  </a:cubicBezTo>
                  <a:cubicBezTo>
                    <a:pt x="127" y="170"/>
                    <a:pt x="122" y="165"/>
                    <a:pt x="122" y="159"/>
                  </a:cubicBezTo>
                  <a:cubicBezTo>
                    <a:pt x="122" y="143"/>
                    <a:pt x="122" y="143"/>
                    <a:pt x="122" y="143"/>
                  </a:cubicBezTo>
                  <a:cubicBezTo>
                    <a:pt x="111" y="158"/>
                    <a:pt x="91" y="172"/>
                    <a:pt x="62" y="172"/>
                  </a:cubicBezTo>
                  <a:cubicBezTo>
                    <a:pt x="32" y="172"/>
                    <a:pt x="0" y="154"/>
                    <a:pt x="0" y="120"/>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7" name="Freeform 10"/>
            <p:cNvSpPr>
              <a:spLocks/>
            </p:cNvSpPr>
            <p:nvPr userDrawn="1"/>
          </p:nvSpPr>
          <p:spPr bwMode="auto">
            <a:xfrm>
              <a:off x="-84138" y="5622925"/>
              <a:ext cx="1635125" cy="682625"/>
            </a:xfrm>
            <a:custGeom>
              <a:avLst/>
              <a:gdLst>
                <a:gd name="T0" fmla="*/ 49 w 435"/>
                <a:gd name="T1" fmla="*/ 18 h 179"/>
                <a:gd name="T2" fmla="*/ 17 w 435"/>
                <a:gd name="T3" fmla="*/ 6 h 179"/>
                <a:gd name="T4" fmla="*/ 6 w 435"/>
                <a:gd name="T5" fmla="*/ 37 h 179"/>
                <a:gd name="T6" fmla="*/ 58 w 435"/>
                <a:gd name="T7" fmla="*/ 152 h 179"/>
                <a:gd name="T8" fmla="*/ 92 w 435"/>
                <a:gd name="T9" fmla="*/ 179 h 179"/>
                <a:gd name="T10" fmla="*/ 125 w 435"/>
                <a:gd name="T11" fmla="*/ 152 h 179"/>
                <a:gd name="T12" fmla="*/ 171 w 435"/>
                <a:gd name="T13" fmla="*/ 51 h 179"/>
                <a:gd name="T14" fmla="*/ 178 w 435"/>
                <a:gd name="T15" fmla="*/ 46 h 179"/>
                <a:gd name="T16" fmla="*/ 185 w 435"/>
                <a:gd name="T17" fmla="*/ 54 h 179"/>
                <a:gd name="T18" fmla="*/ 185 w 435"/>
                <a:gd name="T19" fmla="*/ 151 h 179"/>
                <a:gd name="T20" fmla="*/ 209 w 435"/>
                <a:gd name="T21" fmla="*/ 179 h 179"/>
                <a:gd name="T22" fmla="*/ 234 w 435"/>
                <a:gd name="T23" fmla="*/ 151 h 179"/>
                <a:gd name="T24" fmla="*/ 234 w 435"/>
                <a:gd name="T25" fmla="*/ 72 h 179"/>
                <a:gd name="T26" fmla="*/ 260 w 435"/>
                <a:gd name="T27" fmla="*/ 46 h 179"/>
                <a:gd name="T28" fmla="*/ 285 w 435"/>
                <a:gd name="T29" fmla="*/ 72 h 179"/>
                <a:gd name="T30" fmla="*/ 285 w 435"/>
                <a:gd name="T31" fmla="*/ 151 h 179"/>
                <a:gd name="T32" fmla="*/ 310 w 435"/>
                <a:gd name="T33" fmla="*/ 179 h 179"/>
                <a:gd name="T34" fmla="*/ 334 w 435"/>
                <a:gd name="T35" fmla="*/ 151 h 179"/>
                <a:gd name="T36" fmla="*/ 334 w 435"/>
                <a:gd name="T37" fmla="*/ 72 h 179"/>
                <a:gd name="T38" fmla="*/ 360 w 435"/>
                <a:gd name="T39" fmla="*/ 46 h 179"/>
                <a:gd name="T40" fmla="*/ 385 w 435"/>
                <a:gd name="T41" fmla="*/ 72 h 179"/>
                <a:gd name="T42" fmla="*/ 385 w 435"/>
                <a:gd name="T43" fmla="*/ 151 h 179"/>
                <a:gd name="T44" fmla="*/ 410 w 435"/>
                <a:gd name="T45" fmla="*/ 179 h 179"/>
                <a:gd name="T46" fmla="*/ 435 w 435"/>
                <a:gd name="T47" fmla="*/ 151 h 179"/>
                <a:gd name="T48" fmla="*/ 435 w 435"/>
                <a:gd name="T49" fmla="*/ 61 h 179"/>
                <a:gd name="T50" fmla="*/ 375 w 435"/>
                <a:gd name="T51" fmla="*/ 4 h 179"/>
                <a:gd name="T52" fmla="*/ 323 w 435"/>
                <a:gd name="T53" fmla="*/ 26 h 179"/>
                <a:gd name="T54" fmla="*/ 272 w 435"/>
                <a:gd name="T55" fmla="*/ 4 h 179"/>
                <a:gd name="T56" fmla="*/ 223 w 435"/>
                <a:gd name="T57" fmla="*/ 26 h 179"/>
                <a:gd name="T58" fmla="*/ 178 w 435"/>
                <a:gd name="T59" fmla="*/ 4 h 179"/>
                <a:gd name="T60" fmla="*/ 125 w 435"/>
                <a:gd name="T61" fmla="*/ 40 h 179"/>
                <a:gd name="T62" fmla="*/ 92 w 435"/>
                <a:gd name="T63" fmla="*/ 119 h 179"/>
                <a:gd name="T64" fmla="*/ 49 w 435"/>
                <a:gd name="T65"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5" h="179">
                  <a:moveTo>
                    <a:pt x="49" y="18"/>
                  </a:moveTo>
                  <a:cubicBezTo>
                    <a:pt x="43" y="6"/>
                    <a:pt x="30" y="0"/>
                    <a:pt x="17" y="6"/>
                  </a:cubicBezTo>
                  <a:cubicBezTo>
                    <a:pt x="5" y="12"/>
                    <a:pt x="0" y="25"/>
                    <a:pt x="6" y="37"/>
                  </a:cubicBezTo>
                  <a:cubicBezTo>
                    <a:pt x="58" y="152"/>
                    <a:pt x="58" y="152"/>
                    <a:pt x="58" y="152"/>
                  </a:cubicBezTo>
                  <a:cubicBezTo>
                    <a:pt x="67" y="169"/>
                    <a:pt x="75" y="179"/>
                    <a:pt x="92" y="179"/>
                  </a:cubicBezTo>
                  <a:cubicBezTo>
                    <a:pt x="109" y="179"/>
                    <a:pt x="117" y="169"/>
                    <a:pt x="125" y="152"/>
                  </a:cubicBezTo>
                  <a:cubicBezTo>
                    <a:pt x="125" y="152"/>
                    <a:pt x="171" y="52"/>
                    <a:pt x="171" y="51"/>
                  </a:cubicBezTo>
                  <a:cubicBezTo>
                    <a:pt x="172" y="50"/>
                    <a:pt x="173" y="46"/>
                    <a:pt x="178" y="46"/>
                  </a:cubicBezTo>
                  <a:cubicBezTo>
                    <a:pt x="182" y="47"/>
                    <a:pt x="185" y="50"/>
                    <a:pt x="185" y="54"/>
                  </a:cubicBezTo>
                  <a:cubicBezTo>
                    <a:pt x="185" y="151"/>
                    <a:pt x="185" y="151"/>
                    <a:pt x="185" y="151"/>
                  </a:cubicBezTo>
                  <a:cubicBezTo>
                    <a:pt x="185" y="166"/>
                    <a:pt x="193" y="179"/>
                    <a:pt x="209" y="179"/>
                  </a:cubicBezTo>
                  <a:cubicBezTo>
                    <a:pt x="225" y="179"/>
                    <a:pt x="234" y="166"/>
                    <a:pt x="234" y="151"/>
                  </a:cubicBezTo>
                  <a:cubicBezTo>
                    <a:pt x="234" y="72"/>
                    <a:pt x="234" y="72"/>
                    <a:pt x="234" y="72"/>
                  </a:cubicBezTo>
                  <a:cubicBezTo>
                    <a:pt x="234" y="56"/>
                    <a:pt x="245" y="46"/>
                    <a:pt x="260" y="46"/>
                  </a:cubicBezTo>
                  <a:cubicBezTo>
                    <a:pt x="275" y="46"/>
                    <a:pt x="285" y="57"/>
                    <a:pt x="285" y="72"/>
                  </a:cubicBezTo>
                  <a:cubicBezTo>
                    <a:pt x="285" y="151"/>
                    <a:pt x="285" y="151"/>
                    <a:pt x="285" y="151"/>
                  </a:cubicBezTo>
                  <a:cubicBezTo>
                    <a:pt x="285" y="166"/>
                    <a:pt x="294" y="179"/>
                    <a:pt x="310" y="179"/>
                  </a:cubicBezTo>
                  <a:cubicBezTo>
                    <a:pt x="326" y="179"/>
                    <a:pt x="334" y="166"/>
                    <a:pt x="334" y="151"/>
                  </a:cubicBezTo>
                  <a:cubicBezTo>
                    <a:pt x="334" y="72"/>
                    <a:pt x="334" y="72"/>
                    <a:pt x="334" y="72"/>
                  </a:cubicBezTo>
                  <a:cubicBezTo>
                    <a:pt x="334" y="56"/>
                    <a:pt x="345" y="46"/>
                    <a:pt x="360" y="46"/>
                  </a:cubicBezTo>
                  <a:cubicBezTo>
                    <a:pt x="375" y="46"/>
                    <a:pt x="385" y="57"/>
                    <a:pt x="385" y="72"/>
                  </a:cubicBezTo>
                  <a:cubicBezTo>
                    <a:pt x="385" y="151"/>
                    <a:pt x="385" y="151"/>
                    <a:pt x="385" y="151"/>
                  </a:cubicBezTo>
                  <a:cubicBezTo>
                    <a:pt x="385" y="166"/>
                    <a:pt x="394" y="179"/>
                    <a:pt x="410" y="179"/>
                  </a:cubicBezTo>
                  <a:cubicBezTo>
                    <a:pt x="426" y="179"/>
                    <a:pt x="435" y="166"/>
                    <a:pt x="435" y="151"/>
                  </a:cubicBezTo>
                  <a:cubicBezTo>
                    <a:pt x="435" y="61"/>
                    <a:pt x="435" y="61"/>
                    <a:pt x="435" y="61"/>
                  </a:cubicBezTo>
                  <a:cubicBezTo>
                    <a:pt x="435" y="27"/>
                    <a:pt x="408" y="4"/>
                    <a:pt x="375" y="4"/>
                  </a:cubicBezTo>
                  <a:cubicBezTo>
                    <a:pt x="343" y="4"/>
                    <a:pt x="323" y="26"/>
                    <a:pt x="323" y="26"/>
                  </a:cubicBezTo>
                  <a:cubicBezTo>
                    <a:pt x="312" y="12"/>
                    <a:pt x="297" y="4"/>
                    <a:pt x="272" y="4"/>
                  </a:cubicBezTo>
                  <a:cubicBezTo>
                    <a:pt x="246" y="4"/>
                    <a:pt x="223" y="26"/>
                    <a:pt x="223" y="26"/>
                  </a:cubicBezTo>
                  <a:cubicBezTo>
                    <a:pt x="212" y="12"/>
                    <a:pt x="194" y="4"/>
                    <a:pt x="178" y="4"/>
                  </a:cubicBezTo>
                  <a:cubicBezTo>
                    <a:pt x="155" y="4"/>
                    <a:pt x="136" y="14"/>
                    <a:pt x="125" y="40"/>
                  </a:cubicBezTo>
                  <a:cubicBezTo>
                    <a:pt x="92" y="119"/>
                    <a:pt x="92" y="119"/>
                    <a:pt x="92" y="119"/>
                  </a:cubicBezTo>
                  <a:lnTo>
                    <a:pt x="49" y="18"/>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8" name="Freeform 11"/>
            <p:cNvSpPr>
              <a:spLocks noEditPoints="1"/>
            </p:cNvSpPr>
            <p:nvPr userDrawn="1"/>
          </p:nvSpPr>
          <p:spPr bwMode="auto">
            <a:xfrm>
              <a:off x="4097338" y="5649913"/>
              <a:ext cx="149225" cy="157163"/>
            </a:xfrm>
            <a:custGeom>
              <a:avLst/>
              <a:gdLst>
                <a:gd name="T0" fmla="*/ 37 w 40"/>
                <a:gd name="T1" fmla="*/ 20 h 41"/>
                <a:gd name="T2" fmla="*/ 37 w 40"/>
                <a:gd name="T3" fmla="*/ 20 h 41"/>
                <a:gd name="T4" fmla="*/ 20 w 40"/>
                <a:gd name="T5" fmla="*/ 4 h 41"/>
                <a:gd name="T6" fmla="*/ 3 w 40"/>
                <a:gd name="T7" fmla="*/ 20 h 41"/>
                <a:gd name="T8" fmla="*/ 3 w 40"/>
                <a:gd name="T9" fmla="*/ 21 h 41"/>
                <a:gd name="T10" fmla="*/ 20 w 40"/>
                <a:gd name="T11" fmla="*/ 37 h 41"/>
                <a:gd name="T12" fmla="*/ 37 w 40"/>
                <a:gd name="T13" fmla="*/ 20 h 41"/>
                <a:gd name="T14" fmla="*/ 0 w 40"/>
                <a:gd name="T15" fmla="*/ 21 h 41"/>
                <a:gd name="T16" fmla="*/ 0 w 40"/>
                <a:gd name="T17" fmla="*/ 20 h 41"/>
                <a:gd name="T18" fmla="*/ 20 w 40"/>
                <a:gd name="T19" fmla="*/ 0 h 41"/>
                <a:gd name="T20" fmla="*/ 40 w 40"/>
                <a:gd name="T21" fmla="*/ 20 h 41"/>
                <a:gd name="T22" fmla="*/ 40 w 40"/>
                <a:gd name="T23" fmla="*/ 20 h 41"/>
                <a:gd name="T24" fmla="*/ 20 w 40"/>
                <a:gd name="T25" fmla="*/ 41 h 41"/>
                <a:gd name="T26" fmla="*/ 0 w 40"/>
                <a:gd name="T27"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1">
                  <a:moveTo>
                    <a:pt x="37" y="20"/>
                  </a:moveTo>
                  <a:cubicBezTo>
                    <a:pt x="37" y="20"/>
                    <a:pt x="37" y="20"/>
                    <a:pt x="37" y="20"/>
                  </a:cubicBezTo>
                  <a:cubicBezTo>
                    <a:pt x="37" y="11"/>
                    <a:pt x="29" y="4"/>
                    <a:pt x="20" y="4"/>
                  </a:cubicBezTo>
                  <a:cubicBezTo>
                    <a:pt x="11" y="4"/>
                    <a:pt x="3" y="11"/>
                    <a:pt x="3" y="20"/>
                  </a:cubicBezTo>
                  <a:cubicBezTo>
                    <a:pt x="3" y="21"/>
                    <a:pt x="3" y="21"/>
                    <a:pt x="3" y="21"/>
                  </a:cubicBezTo>
                  <a:cubicBezTo>
                    <a:pt x="3" y="30"/>
                    <a:pt x="11" y="37"/>
                    <a:pt x="20" y="37"/>
                  </a:cubicBezTo>
                  <a:cubicBezTo>
                    <a:pt x="29" y="37"/>
                    <a:pt x="37" y="30"/>
                    <a:pt x="37" y="20"/>
                  </a:cubicBezTo>
                  <a:moveTo>
                    <a:pt x="0" y="21"/>
                  </a:moveTo>
                  <a:cubicBezTo>
                    <a:pt x="0" y="20"/>
                    <a:pt x="0" y="20"/>
                    <a:pt x="0" y="20"/>
                  </a:cubicBezTo>
                  <a:cubicBezTo>
                    <a:pt x="0" y="9"/>
                    <a:pt x="9" y="0"/>
                    <a:pt x="20" y="0"/>
                  </a:cubicBezTo>
                  <a:cubicBezTo>
                    <a:pt x="32" y="0"/>
                    <a:pt x="40" y="9"/>
                    <a:pt x="40" y="20"/>
                  </a:cubicBezTo>
                  <a:cubicBezTo>
                    <a:pt x="40" y="20"/>
                    <a:pt x="40" y="20"/>
                    <a:pt x="40" y="20"/>
                  </a:cubicBezTo>
                  <a:cubicBezTo>
                    <a:pt x="40" y="32"/>
                    <a:pt x="31" y="41"/>
                    <a:pt x="20" y="41"/>
                  </a:cubicBezTo>
                  <a:cubicBezTo>
                    <a:pt x="8" y="41"/>
                    <a:pt x="0" y="32"/>
                    <a:pt x="0" y="21"/>
                  </a:cubicBezTo>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sp>
          <p:nvSpPr>
            <p:cNvPr id="19" name="Freeform 12"/>
            <p:cNvSpPr>
              <a:spLocks noEditPoints="1"/>
            </p:cNvSpPr>
            <p:nvPr userDrawn="1"/>
          </p:nvSpPr>
          <p:spPr bwMode="auto">
            <a:xfrm>
              <a:off x="4141788" y="5688013"/>
              <a:ext cx="63500" cy="76200"/>
            </a:xfrm>
            <a:custGeom>
              <a:avLst/>
              <a:gdLst>
                <a:gd name="T0" fmla="*/ 9 w 17"/>
                <a:gd name="T1" fmla="*/ 10 h 20"/>
                <a:gd name="T2" fmla="*/ 12 w 17"/>
                <a:gd name="T3" fmla="*/ 7 h 20"/>
                <a:gd name="T4" fmla="*/ 12 w 17"/>
                <a:gd name="T5" fmla="*/ 7 h 20"/>
                <a:gd name="T6" fmla="*/ 9 w 17"/>
                <a:gd name="T7" fmla="*/ 4 h 20"/>
                <a:gd name="T8" fmla="*/ 5 w 17"/>
                <a:gd name="T9" fmla="*/ 4 h 20"/>
                <a:gd name="T10" fmla="*/ 5 w 17"/>
                <a:gd name="T11" fmla="*/ 10 h 20"/>
                <a:gd name="T12" fmla="*/ 9 w 17"/>
                <a:gd name="T13" fmla="*/ 10 h 20"/>
                <a:gd name="T14" fmla="*/ 0 w 17"/>
                <a:gd name="T15" fmla="*/ 2 h 20"/>
                <a:gd name="T16" fmla="*/ 2 w 17"/>
                <a:gd name="T17" fmla="*/ 0 h 20"/>
                <a:gd name="T18" fmla="*/ 9 w 17"/>
                <a:gd name="T19" fmla="*/ 0 h 20"/>
                <a:gd name="T20" fmla="*/ 15 w 17"/>
                <a:gd name="T21" fmla="*/ 2 h 20"/>
                <a:gd name="T22" fmla="*/ 17 w 17"/>
                <a:gd name="T23" fmla="*/ 7 h 20"/>
                <a:gd name="T24" fmla="*/ 17 w 17"/>
                <a:gd name="T25" fmla="*/ 7 h 20"/>
                <a:gd name="T26" fmla="*/ 13 w 17"/>
                <a:gd name="T27" fmla="*/ 13 h 20"/>
                <a:gd name="T28" fmla="*/ 16 w 17"/>
                <a:gd name="T29" fmla="*/ 17 h 20"/>
                <a:gd name="T30" fmla="*/ 16 w 17"/>
                <a:gd name="T31" fmla="*/ 18 h 20"/>
                <a:gd name="T32" fmla="*/ 14 w 17"/>
                <a:gd name="T33" fmla="*/ 20 h 20"/>
                <a:gd name="T34" fmla="*/ 12 w 17"/>
                <a:gd name="T35" fmla="*/ 19 h 20"/>
                <a:gd name="T36" fmla="*/ 8 w 17"/>
                <a:gd name="T37" fmla="*/ 14 h 20"/>
                <a:gd name="T38" fmla="*/ 5 w 17"/>
                <a:gd name="T39" fmla="*/ 14 h 20"/>
                <a:gd name="T40" fmla="*/ 5 w 17"/>
                <a:gd name="T41" fmla="*/ 18 h 20"/>
                <a:gd name="T42" fmla="*/ 2 w 17"/>
                <a:gd name="T43" fmla="*/ 20 h 20"/>
                <a:gd name="T44" fmla="*/ 0 w 17"/>
                <a:gd name="T45" fmla="*/ 18 h 20"/>
                <a:gd name="T46" fmla="*/ 0 w 17"/>
                <a:gd name="T4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 h="20">
                  <a:moveTo>
                    <a:pt x="9" y="10"/>
                  </a:moveTo>
                  <a:cubicBezTo>
                    <a:pt x="11" y="10"/>
                    <a:pt x="12" y="9"/>
                    <a:pt x="12" y="7"/>
                  </a:cubicBezTo>
                  <a:cubicBezTo>
                    <a:pt x="12" y="7"/>
                    <a:pt x="12" y="7"/>
                    <a:pt x="12" y="7"/>
                  </a:cubicBezTo>
                  <a:cubicBezTo>
                    <a:pt x="12" y="5"/>
                    <a:pt x="11" y="4"/>
                    <a:pt x="9" y="4"/>
                  </a:cubicBezTo>
                  <a:cubicBezTo>
                    <a:pt x="5" y="4"/>
                    <a:pt x="5" y="4"/>
                    <a:pt x="5" y="4"/>
                  </a:cubicBezTo>
                  <a:cubicBezTo>
                    <a:pt x="5" y="10"/>
                    <a:pt x="5" y="10"/>
                    <a:pt x="5" y="10"/>
                  </a:cubicBezTo>
                  <a:lnTo>
                    <a:pt x="9" y="10"/>
                  </a:lnTo>
                  <a:close/>
                  <a:moveTo>
                    <a:pt x="0" y="2"/>
                  </a:moveTo>
                  <a:cubicBezTo>
                    <a:pt x="0" y="1"/>
                    <a:pt x="1" y="0"/>
                    <a:pt x="2" y="0"/>
                  </a:cubicBezTo>
                  <a:cubicBezTo>
                    <a:pt x="9" y="0"/>
                    <a:pt x="9" y="0"/>
                    <a:pt x="9" y="0"/>
                  </a:cubicBezTo>
                  <a:cubicBezTo>
                    <a:pt x="12" y="0"/>
                    <a:pt x="14" y="1"/>
                    <a:pt x="15" y="2"/>
                  </a:cubicBezTo>
                  <a:cubicBezTo>
                    <a:pt x="16" y="3"/>
                    <a:pt x="17" y="5"/>
                    <a:pt x="17" y="7"/>
                  </a:cubicBezTo>
                  <a:cubicBezTo>
                    <a:pt x="17" y="7"/>
                    <a:pt x="17" y="7"/>
                    <a:pt x="17" y="7"/>
                  </a:cubicBezTo>
                  <a:cubicBezTo>
                    <a:pt x="17" y="10"/>
                    <a:pt x="15" y="12"/>
                    <a:pt x="13" y="13"/>
                  </a:cubicBezTo>
                  <a:cubicBezTo>
                    <a:pt x="16" y="17"/>
                    <a:pt x="16" y="17"/>
                    <a:pt x="16" y="17"/>
                  </a:cubicBezTo>
                  <a:cubicBezTo>
                    <a:pt x="16" y="17"/>
                    <a:pt x="16" y="18"/>
                    <a:pt x="16" y="18"/>
                  </a:cubicBezTo>
                  <a:cubicBezTo>
                    <a:pt x="16" y="19"/>
                    <a:pt x="15" y="20"/>
                    <a:pt x="14" y="20"/>
                  </a:cubicBezTo>
                  <a:cubicBezTo>
                    <a:pt x="13" y="20"/>
                    <a:pt x="13" y="20"/>
                    <a:pt x="12" y="19"/>
                  </a:cubicBezTo>
                  <a:cubicBezTo>
                    <a:pt x="8" y="14"/>
                    <a:pt x="8" y="14"/>
                    <a:pt x="8" y="14"/>
                  </a:cubicBezTo>
                  <a:cubicBezTo>
                    <a:pt x="5" y="14"/>
                    <a:pt x="5" y="14"/>
                    <a:pt x="5" y="14"/>
                  </a:cubicBezTo>
                  <a:cubicBezTo>
                    <a:pt x="5" y="18"/>
                    <a:pt x="5" y="18"/>
                    <a:pt x="5" y="18"/>
                  </a:cubicBezTo>
                  <a:cubicBezTo>
                    <a:pt x="5" y="19"/>
                    <a:pt x="4" y="20"/>
                    <a:pt x="2" y="20"/>
                  </a:cubicBezTo>
                  <a:cubicBezTo>
                    <a:pt x="1" y="20"/>
                    <a:pt x="0" y="19"/>
                    <a:pt x="0" y="18"/>
                  </a:cubicBezTo>
                  <a:lnTo>
                    <a:pt x="0" y="2"/>
                  </a:lnTo>
                  <a:close/>
                </a:path>
              </a:pathLst>
            </a:custGeom>
            <a:solidFill>
              <a:srgbClr val="7170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717074"/>
                </a:solidFill>
                <a:latin typeface="Arial"/>
              </a:endParaRPr>
            </a:p>
          </p:txBody>
        </p:sp>
      </p:grpSp>
      <p:sp>
        <p:nvSpPr>
          <p:cNvPr id="30" name="AutoShape 77">
            <a:hlinkClick r:id="" action="ppaction://hlinkshowjump?jump=nextslide"/>
          </p:cNvPr>
          <p:cNvSpPr>
            <a:spLocks noChangeArrowheads="1"/>
          </p:cNvSpPr>
          <p:nvPr/>
        </p:nvSpPr>
        <p:spPr bwMode="ltGray">
          <a:xfrm rot="10800000" flipH="1" flipV="1">
            <a:off x="4760913" y="6107111"/>
            <a:ext cx="217487" cy="217487"/>
          </a:xfrm>
          <a:prstGeom prst="rect">
            <a:avLst/>
          </a:prstGeom>
          <a:solidFill>
            <a:schemeClr val="bg1"/>
          </a:solidFill>
          <a:ln w="12700" algn="ctr">
            <a:solidFill>
              <a:schemeClr val="bg1">
                <a:lumMod val="75000"/>
              </a:schemeClr>
            </a:solidFill>
            <a:miter lim="800000"/>
            <a:headEnd/>
            <a:tailEnd/>
          </a:ln>
          <a:effectLst/>
        </p:spPr>
        <p:txBody>
          <a:bodyPr wrap="none" anchor="ctr"/>
          <a:lstStyle/>
          <a:p>
            <a:endParaRPr lang="en-US">
              <a:solidFill>
                <a:srgbClr val="717074"/>
              </a:solidFill>
              <a:latin typeface="Arial"/>
            </a:endParaRPr>
          </a:p>
        </p:txBody>
      </p:sp>
      <p:sp>
        <p:nvSpPr>
          <p:cNvPr id="31" name="AutoShape 77">
            <a:hlinkClick r:id="" action="ppaction://noaction"/>
          </p:cNvPr>
          <p:cNvSpPr>
            <a:spLocks noChangeArrowheads="1"/>
          </p:cNvSpPr>
          <p:nvPr/>
        </p:nvSpPr>
        <p:spPr bwMode="ltGray">
          <a:xfrm rot="10800000" flipH="1" flipV="1">
            <a:off x="4462463" y="6107112"/>
            <a:ext cx="217487" cy="217487"/>
          </a:xfrm>
          <a:prstGeom prst="rect">
            <a:avLst/>
          </a:prstGeom>
          <a:solidFill>
            <a:schemeClr val="bg1"/>
          </a:solidFill>
          <a:ln w="12700" algn="ctr">
            <a:solidFill>
              <a:schemeClr val="bg1">
                <a:lumMod val="75000"/>
              </a:schemeClr>
            </a:solidFill>
            <a:miter lim="800000"/>
            <a:headEnd/>
            <a:tailEnd/>
          </a:ln>
          <a:effectLst/>
        </p:spPr>
        <p:txBody>
          <a:bodyPr wrap="none" anchor="ctr"/>
          <a:lstStyle/>
          <a:p>
            <a:endParaRPr lang="en-US">
              <a:solidFill>
                <a:srgbClr val="717074"/>
              </a:solidFill>
              <a:latin typeface="Arial"/>
            </a:endParaRPr>
          </a:p>
        </p:txBody>
      </p:sp>
      <p:sp>
        <p:nvSpPr>
          <p:cNvPr id="32" name="AutoShape 77">
            <a:hlinkClick r:id="" action="ppaction://hlinkshowjump?jump=previousslide"/>
          </p:cNvPr>
          <p:cNvSpPr>
            <a:spLocks noChangeArrowheads="1"/>
          </p:cNvSpPr>
          <p:nvPr/>
        </p:nvSpPr>
        <p:spPr bwMode="ltGray">
          <a:xfrm rot="10800000" flipH="1" flipV="1">
            <a:off x="4165600" y="6107112"/>
            <a:ext cx="217487" cy="217487"/>
          </a:xfrm>
          <a:prstGeom prst="rect">
            <a:avLst/>
          </a:prstGeom>
          <a:solidFill>
            <a:schemeClr val="bg1"/>
          </a:solidFill>
          <a:ln w="12700" algn="ctr">
            <a:solidFill>
              <a:schemeClr val="bg1">
                <a:lumMod val="75000"/>
              </a:schemeClr>
            </a:solidFill>
            <a:miter lim="800000"/>
            <a:headEnd/>
            <a:tailEnd/>
          </a:ln>
          <a:effectLst/>
        </p:spPr>
        <p:txBody>
          <a:bodyPr wrap="none" anchor="ctr"/>
          <a:lstStyle/>
          <a:p>
            <a:endParaRPr lang="en-US">
              <a:solidFill>
                <a:srgbClr val="717074"/>
              </a:solidFill>
              <a:latin typeface="Arial"/>
            </a:endParaRPr>
          </a:p>
        </p:txBody>
      </p:sp>
      <p:sp>
        <p:nvSpPr>
          <p:cNvPr id="33" name="AutoShape 72">
            <a:hlinkClick r:id="" action="ppaction://hlinkshowjump?jump=nextslide"/>
          </p:cNvPr>
          <p:cNvSpPr>
            <a:spLocks noChangeArrowheads="1"/>
          </p:cNvSpPr>
          <p:nvPr/>
        </p:nvSpPr>
        <p:spPr bwMode="ltGray">
          <a:xfrm rot="18900000" flipH="1">
            <a:off x="4799013" y="6167436"/>
            <a:ext cx="96837" cy="96837"/>
          </a:xfrm>
          <a:prstGeom prst="rtTriangle">
            <a:avLst/>
          </a:prstGeom>
          <a:solidFill>
            <a:schemeClr val="bg1">
              <a:lumMod val="75000"/>
            </a:schemeClr>
          </a:solidFill>
          <a:ln w="9525" algn="ctr">
            <a:noFill/>
            <a:miter lim="800000"/>
            <a:headEnd/>
            <a:tailEnd/>
          </a:ln>
          <a:effectLst/>
        </p:spPr>
        <p:txBody>
          <a:bodyPr anchor="ctr">
            <a:spAutoFit/>
          </a:bodyPr>
          <a:lstStyle/>
          <a:p>
            <a:endParaRPr lang="en-US">
              <a:solidFill>
                <a:srgbClr val="717074"/>
              </a:solidFill>
              <a:latin typeface="Arial"/>
            </a:endParaRPr>
          </a:p>
        </p:txBody>
      </p:sp>
      <p:sp>
        <p:nvSpPr>
          <p:cNvPr id="34" name="AutoShape 75">
            <a:hlinkClick r:id="" action="ppaction://hlinkshowjump?jump=previousslide"/>
          </p:cNvPr>
          <p:cNvSpPr>
            <a:spLocks noChangeArrowheads="1"/>
          </p:cNvSpPr>
          <p:nvPr/>
        </p:nvSpPr>
        <p:spPr bwMode="ltGray">
          <a:xfrm rot="8100000" flipH="1">
            <a:off x="4248150" y="6167436"/>
            <a:ext cx="96837" cy="96838"/>
          </a:xfrm>
          <a:prstGeom prst="rtTriangle">
            <a:avLst/>
          </a:prstGeom>
          <a:solidFill>
            <a:schemeClr val="bg1">
              <a:lumMod val="75000"/>
            </a:schemeClr>
          </a:solidFill>
          <a:ln w="9525" algn="ctr">
            <a:noFill/>
            <a:miter lim="800000"/>
            <a:headEnd/>
            <a:tailEnd/>
          </a:ln>
          <a:effectLst/>
        </p:spPr>
        <p:txBody>
          <a:bodyPr anchor="ctr">
            <a:spAutoFit/>
          </a:bodyPr>
          <a:lstStyle/>
          <a:p>
            <a:endParaRPr lang="en-US">
              <a:solidFill>
                <a:srgbClr val="717074"/>
              </a:solidFill>
              <a:latin typeface="Arial"/>
            </a:endParaRPr>
          </a:p>
        </p:txBody>
      </p:sp>
      <p:sp>
        <p:nvSpPr>
          <p:cNvPr id="35" name="Freeform 79"/>
          <p:cNvSpPr>
            <a:spLocks/>
          </p:cNvSpPr>
          <p:nvPr/>
        </p:nvSpPr>
        <p:spPr bwMode="ltGray">
          <a:xfrm flipH="1">
            <a:off x="4499770" y="6142972"/>
            <a:ext cx="141286" cy="143582"/>
          </a:xfrm>
          <a:custGeom>
            <a:avLst/>
            <a:gdLst/>
            <a:ahLst/>
            <a:cxnLst>
              <a:cxn ang="0">
                <a:pos x="1764" y="745"/>
              </a:cxn>
              <a:cxn ang="0">
                <a:pos x="1460" y="490"/>
              </a:cxn>
              <a:cxn ang="0">
                <a:pos x="1460" y="106"/>
              </a:cxn>
              <a:cxn ang="0">
                <a:pos x="1261" y="106"/>
              </a:cxn>
              <a:cxn ang="0">
                <a:pos x="1261" y="325"/>
              </a:cxn>
              <a:cxn ang="0">
                <a:pos x="872" y="0"/>
              </a:cxn>
              <a:cxn ang="0">
                <a:pos x="0" y="745"/>
              </a:cxn>
              <a:cxn ang="0">
                <a:pos x="209" y="745"/>
              </a:cxn>
              <a:cxn ang="0">
                <a:pos x="208" y="1788"/>
              </a:cxn>
              <a:cxn ang="0">
                <a:pos x="1571" y="1788"/>
              </a:cxn>
              <a:cxn ang="0">
                <a:pos x="1571" y="745"/>
              </a:cxn>
              <a:cxn ang="0">
                <a:pos x="1764" y="745"/>
              </a:cxn>
            </a:cxnLst>
            <a:rect l="0" t="0" r="r" b="b"/>
            <a:pathLst>
              <a:path w="1764" h="1788">
                <a:moveTo>
                  <a:pt x="1764" y="745"/>
                </a:moveTo>
                <a:lnTo>
                  <a:pt x="1460" y="490"/>
                </a:lnTo>
                <a:lnTo>
                  <a:pt x="1460" y="106"/>
                </a:lnTo>
                <a:lnTo>
                  <a:pt x="1261" y="106"/>
                </a:lnTo>
                <a:lnTo>
                  <a:pt x="1261" y="325"/>
                </a:lnTo>
                <a:lnTo>
                  <a:pt x="872" y="0"/>
                </a:lnTo>
                <a:lnTo>
                  <a:pt x="0" y="745"/>
                </a:lnTo>
                <a:lnTo>
                  <a:pt x="209" y="745"/>
                </a:lnTo>
                <a:lnTo>
                  <a:pt x="208" y="1788"/>
                </a:lnTo>
                <a:lnTo>
                  <a:pt x="1571" y="1788"/>
                </a:lnTo>
                <a:lnTo>
                  <a:pt x="1571" y="745"/>
                </a:lnTo>
                <a:lnTo>
                  <a:pt x="1764" y="745"/>
                </a:lnTo>
                <a:close/>
              </a:path>
            </a:pathLst>
          </a:custGeom>
          <a:solidFill>
            <a:schemeClr val="bg1">
              <a:lumMod val="75000"/>
            </a:schemeClr>
          </a:solidFill>
          <a:ln w="9525">
            <a:noFill/>
            <a:round/>
            <a:headEnd/>
            <a:tailEnd/>
          </a:ln>
        </p:spPr>
        <p:txBody>
          <a:bodyPr/>
          <a:lstStyle/>
          <a:p>
            <a:endParaRPr lang="en-US">
              <a:solidFill>
                <a:srgbClr val="717074"/>
              </a:solidFill>
              <a:latin typeface="Arial"/>
            </a:endParaRPr>
          </a:p>
        </p:txBody>
      </p:sp>
      <p:sp>
        <p:nvSpPr>
          <p:cNvPr id="36" name="AutoShape 74">
            <a:hlinkClick r:id="" action="ppaction://hlinkshowjump?jump=previousslide"/>
          </p:cNvPr>
          <p:cNvSpPr>
            <a:spLocks noChangeArrowheads="1"/>
          </p:cNvSpPr>
          <p:nvPr/>
        </p:nvSpPr>
        <p:spPr bwMode="ltGray">
          <a:xfrm rot="10800000" flipH="1" flipV="1">
            <a:off x="4165600" y="6106018"/>
            <a:ext cx="217488" cy="217487"/>
          </a:xfrm>
          <a:prstGeom prst="rect">
            <a:avLst/>
          </a:prstGeom>
          <a:noFill/>
          <a:ln w="12700" algn="ctr">
            <a:noFill/>
            <a:round/>
            <a:headEnd/>
            <a:tailEnd/>
          </a:ln>
          <a:effectLst/>
        </p:spPr>
        <p:txBody>
          <a:bodyPr wrap="none" anchor="ctr"/>
          <a:lstStyle/>
          <a:p>
            <a:endParaRPr lang="en-US">
              <a:solidFill>
                <a:srgbClr val="717074"/>
              </a:solidFill>
              <a:latin typeface="Arial"/>
            </a:endParaRPr>
          </a:p>
        </p:txBody>
      </p:sp>
      <p:sp>
        <p:nvSpPr>
          <p:cNvPr id="37" name="AutoShape 77">
            <a:hlinkClick r:id="rId30" action="ppaction://hlinksldjump"/>
          </p:cNvPr>
          <p:cNvSpPr>
            <a:spLocks noChangeArrowheads="1"/>
          </p:cNvSpPr>
          <p:nvPr/>
        </p:nvSpPr>
        <p:spPr bwMode="ltGray">
          <a:xfrm rot="10800000" flipH="1" flipV="1">
            <a:off x="4462463" y="6107024"/>
            <a:ext cx="217487" cy="217487"/>
          </a:xfrm>
          <a:prstGeom prst="rect">
            <a:avLst/>
          </a:prstGeom>
          <a:noFill/>
          <a:ln w="12700" algn="ctr">
            <a:noFill/>
            <a:round/>
            <a:headEnd/>
            <a:tailEnd/>
          </a:ln>
          <a:effectLst/>
        </p:spPr>
        <p:txBody>
          <a:bodyPr wrap="none" anchor="ctr"/>
          <a:lstStyle/>
          <a:p>
            <a:endParaRPr lang="en-US">
              <a:solidFill>
                <a:srgbClr val="717074"/>
              </a:solidFill>
              <a:latin typeface="Arial"/>
            </a:endParaRPr>
          </a:p>
        </p:txBody>
      </p:sp>
      <p:sp>
        <p:nvSpPr>
          <p:cNvPr id="38" name="AutoShape 71">
            <a:hlinkClick r:id="" action="ppaction://hlinkshowjump?jump=nextslide"/>
          </p:cNvPr>
          <p:cNvSpPr>
            <a:spLocks noChangeArrowheads="1"/>
          </p:cNvSpPr>
          <p:nvPr/>
        </p:nvSpPr>
        <p:spPr bwMode="ltGray">
          <a:xfrm flipH="1">
            <a:off x="4760913" y="6106019"/>
            <a:ext cx="217487" cy="217487"/>
          </a:xfrm>
          <a:prstGeom prst="rect">
            <a:avLst/>
          </a:prstGeom>
          <a:noFill/>
          <a:ln w="12700" algn="ctr">
            <a:noFill/>
            <a:round/>
            <a:headEnd/>
            <a:tailEnd/>
          </a:ln>
          <a:effectLst/>
        </p:spPr>
        <p:txBody>
          <a:bodyPr wrap="none" anchor="ctr"/>
          <a:lstStyle/>
          <a:p>
            <a:endParaRPr lang="en-US">
              <a:solidFill>
                <a:srgbClr val="717074"/>
              </a:solidFill>
              <a:latin typeface="Arial"/>
            </a:endParaRPr>
          </a:p>
        </p:txBody>
      </p:sp>
    </p:spTree>
    <p:extLst>
      <p:ext uri="{BB962C8B-B14F-4D97-AF65-F5344CB8AC3E}">
        <p14:creationId xmlns:p14="http://schemas.microsoft.com/office/powerpoint/2010/main" val="3240634223"/>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 id="2147483964" r:id="rId13"/>
    <p:sldLayoutId id="2147483965" r:id="rId14"/>
    <p:sldLayoutId id="2147483966" r:id="rId15"/>
    <p:sldLayoutId id="2147483967" r:id="rId16"/>
    <p:sldLayoutId id="2147483968" r:id="rId17"/>
    <p:sldLayoutId id="2147483969" r:id="rId18"/>
    <p:sldLayoutId id="2147483970" r:id="rId19"/>
    <p:sldLayoutId id="2147483971" r:id="rId20"/>
    <p:sldLayoutId id="2147483972" r:id="rId21"/>
    <p:sldLayoutId id="2147483973" r:id="rId22"/>
    <p:sldLayoutId id="2147483974" r:id="rId23"/>
    <p:sldLayoutId id="2147483975" r:id="rId24"/>
    <p:sldLayoutId id="2147483976" r:id="rId25"/>
    <p:sldLayoutId id="2147483977" r:id="rId26"/>
    <p:sldLayoutId id="2147483978" r:id="rId27"/>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28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SzPct val="9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SzPct val="90000"/>
        <a:buFont typeface="Arial" panose="020B0604020202020204"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4.xml"/></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8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87.xml"/><Relationship Id="rId6" Type="http://schemas.openxmlformats.org/officeDocument/2006/relationships/image" Target="../media/image62.jpe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7.xml"/><Relationship Id="rId6" Type="http://schemas.openxmlformats.org/officeDocument/2006/relationships/image" Target="../media/image71.png"/><Relationship Id="rId5" Type="http://schemas.openxmlformats.org/officeDocument/2006/relationships/image" Target="../media/image59.pn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7.tiff"/></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579120"/>
            <a:ext cx="7772400" cy="1097280"/>
          </a:xfrm>
        </p:spPr>
        <p:txBody>
          <a:bodyPr/>
          <a:lstStyle/>
          <a:p>
            <a:r>
              <a:rPr lang="zh-TW" altLang="en-US" sz="3200" dirty="0">
                <a:latin typeface="メイリオ"/>
                <a:ea typeface="メイリオ"/>
                <a:cs typeface="メイリオ"/>
              </a:rPr>
              <a:t>校園桌面雲基礎架構的自動化作業管理</a:t>
            </a:r>
            <a:endParaRPr lang="en-US" sz="3200" dirty="0">
              <a:latin typeface="メイリオ"/>
              <a:ea typeface="メイリオ"/>
              <a:cs typeface="メイリオ"/>
            </a:endParaRPr>
          </a:p>
        </p:txBody>
      </p:sp>
      <p:sp>
        <p:nvSpPr>
          <p:cNvPr id="8" name="Text Placeholder 3"/>
          <p:cNvSpPr>
            <a:spLocks noGrp="1"/>
          </p:cNvSpPr>
          <p:nvPr>
            <p:ph type="body" sz="quarter" idx="10"/>
          </p:nvPr>
        </p:nvSpPr>
        <p:spPr>
          <a:xfrm>
            <a:off x="457200" y="5420136"/>
            <a:ext cx="2743200" cy="838200"/>
          </a:xfrm>
        </p:spPr>
        <p:txBody>
          <a:bodyPr/>
          <a:lstStyle/>
          <a:p>
            <a:pPr>
              <a:lnSpc>
                <a:spcPct val="100000"/>
              </a:lnSpc>
            </a:pPr>
            <a:r>
              <a:rPr lang="zh-TW" altLang="en-US" sz="1200" dirty="0" smtClean="0">
                <a:latin typeface="メイリオ"/>
                <a:ea typeface="メイリオ"/>
                <a:cs typeface="メイリオ"/>
              </a:rPr>
              <a:t>林俊谷</a:t>
            </a:r>
            <a:endParaRPr lang="en-US" altLang="zh-TW" sz="1200" dirty="0">
              <a:latin typeface="メイリオ"/>
              <a:ea typeface="メイリオ"/>
              <a:cs typeface="メイリオ"/>
            </a:endParaRPr>
          </a:p>
          <a:p>
            <a:pPr>
              <a:lnSpc>
                <a:spcPct val="100000"/>
              </a:lnSpc>
            </a:pPr>
            <a:r>
              <a:rPr lang="en-US" altLang="zh-TW" sz="1200" dirty="0" smtClean="0">
                <a:latin typeface="メイリオ"/>
                <a:ea typeface="メイリオ"/>
                <a:cs typeface="メイリオ"/>
              </a:rPr>
              <a:t>Alan Lin, </a:t>
            </a:r>
          </a:p>
          <a:p>
            <a:pPr>
              <a:lnSpc>
                <a:spcPct val="100000"/>
              </a:lnSpc>
            </a:pPr>
            <a:r>
              <a:rPr lang="en-US" altLang="zh-TW" sz="1200" dirty="0" smtClean="0">
                <a:latin typeface="メイリオ"/>
                <a:ea typeface="メイリオ"/>
                <a:cs typeface="メイリオ"/>
              </a:rPr>
              <a:t>VMware Taiwan</a:t>
            </a:r>
            <a:endParaRPr lang="en-US" sz="1200" dirty="0">
              <a:latin typeface="メイリオ"/>
              <a:ea typeface="メイリオ"/>
              <a:cs typeface="メイリオ"/>
            </a:endParaRPr>
          </a:p>
          <a:p>
            <a:pPr>
              <a:lnSpc>
                <a:spcPct val="100000"/>
              </a:lnSpc>
            </a:pPr>
            <a:endParaRPr lang="en-US" altLang="zh-TW" sz="1200" dirty="0" smtClean="0">
              <a:latin typeface="メイリオ"/>
              <a:ea typeface="メイリオ"/>
              <a:cs typeface="メイリオ"/>
            </a:endParaRPr>
          </a:p>
        </p:txBody>
      </p:sp>
    </p:spTree>
    <p:extLst>
      <p:ext uri="{BB962C8B-B14F-4D97-AF65-F5344CB8AC3E}">
        <p14:creationId xmlns:p14="http://schemas.microsoft.com/office/powerpoint/2010/main" val="36560085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dirty="0" smtClean="0">
                <a:latin typeface="メイリオ"/>
                <a:ea typeface="メイリオ"/>
                <a:cs typeface="メイリオ"/>
              </a:rPr>
              <a:t>使用者可以透過自助服務申請桌面環境</a:t>
            </a:r>
            <a:endParaRPr kumimoji="1" lang="zh-TW" altLang="en-US" dirty="0">
              <a:latin typeface="メイリオ"/>
              <a:ea typeface="メイリオ"/>
              <a:cs typeface="メイリオ"/>
            </a:endParaRPr>
          </a:p>
        </p:txBody>
      </p:sp>
      <p:sp>
        <p:nvSpPr>
          <p:cNvPr id="3" name="投影片編號版面配置區 2"/>
          <p:cNvSpPr>
            <a:spLocks noGrp="1"/>
          </p:cNvSpPr>
          <p:nvPr>
            <p:ph type="sldNum" sz="quarter" idx="12"/>
          </p:nvPr>
        </p:nvSpPr>
        <p:spPr/>
        <p:txBody>
          <a:bodyPr/>
          <a:lstStyle/>
          <a:p>
            <a:fld id="{6EA6D8CF-3CDE-4807-BCD2-C9F2B831AAA5}" type="slidenum">
              <a:rPr lang="en-US" smtClean="0">
                <a:solidFill>
                  <a:prstClr val="white"/>
                </a:solidFill>
                <a:latin typeface="Arial"/>
              </a:rPr>
              <a:pPr/>
              <a:t>10</a:t>
            </a:fld>
            <a:endParaRPr lang="en-US">
              <a:solidFill>
                <a:prstClr val="white"/>
              </a:solidFill>
              <a:latin typeface="Arial"/>
            </a:endParaRPr>
          </a:p>
        </p:txBody>
      </p:sp>
      <p:pic>
        <p:nvPicPr>
          <p:cNvPr id="4" name="圖片 3"/>
          <p:cNvPicPr>
            <a:picLocks noChangeAspect="1"/>
          </p:cNvPicPr>
          <p:nvPr/>
        </p:nvPicPr>
        <p:blipFill>
          <a:blip r:embed="rId2"/>
          <a:stretch>
            <a:fillRect/>
          </a:stretch>
        </p:blipFill>
        <p:spPr>
          <a:xfrm>
            <a:off x="0" y="1905000"/>
            <a:ext cx="6203257" cy="3517900"/>
          </a:xfrm>
          <a:prstGeom prst="rect">
            <a:avLst/>
          </a:prstGeom>
        </p:spPr>
      </p:pic>
      <p:pic>
        <p:nvPicPr>
          <p:cNvPr id="6" name="圖片 5"/>
          <p:cNvPicPr>
            <a:picLocks noChangeAspect="1"/>
          </p:cNvPicPr>
          <p:nvPr/>
        </p:nvPicPr>
        <p:blipFill>
          <a:blip r:embed="rId3"/>
          <a:stretch>
            <a:fillRect/>
          </a:stretch>
        </p:blipFill>
        <p:spPr>
          <a:xfrm>
            <a:off x="6172200" y="2349926"/>
            <a:ext cx="2667000" cy="3096638"/>
          </a:xfrm>
          <a:prstGeom prst="rect">
            <a:avLst/>
          </a:prstGeom>
        </p:spPr>
      </p:pic>
    </p:spTree>
    <p:extLst>
      <p:ext uri="{BB962C8B-B14F-4D97-AF65-F5344CB8AC3E}">
        <p14:creationId xmlns:p14="http://schemas.microsoft.com/office/powerpoint/2010/main" val="10669855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12800"/>
          </a:xfrm>
        </p:spPr>
        <p:txBody>
          <a:bodyPr/>
          <a:lstStyle/>
          <a:p>
            <a:r>
              <a:rPr lang="en-US" altLang="zh-TW" dirty="0" smtClean="0">
                <a:latin typeface="メイリオ"/>
                <a:ea typeface="メイリオ"/>
                <a:cs typeface="メイリオ"/>
              </a:rPr>
              <a:t>Horizon</a:t>
            </a:r>
            <a:r>
              <a:rPr lang="zh-TW" altLang="en-US" dirty="0" smtClean="0">
                <a:latin typeface="メイリオ"/>
                <a:ea typeface="メイリオ"/>
                <a:cs typeface="メイリオ"/>
              </a:rPr>
              <a:t>與自動化整合架構說明</a:t>
            </a:r>
            <a:r>
              <a:rPr lang="en-US" dirty="0" smtClean="0">
                <a:latin typeface="メイリオ"/>
                <a:ea typeface="メイリオ"/>
                <a:cs typeface="メイリオ"/>
              </a:rPr>
              <a:t> </a:t>
            </a:r>
            <a:endParaRPr lang="en-US" dirty="0">
              <a:latin typeface="メイリオ"/>
              <a:ea typeface="メイリオ"/>
              <a:cs typeface="メイリオ"/>
            </a:endParaRPr>
          </a:p>
        </p:txBody>
      </p:sp>
      <p:pic>
        <p:nvPicPr>
          <p:cNvPr id="4" name="Picture 3"/>
          <p:cNvPicPr>
            <a:picLocks noChangeAspect="1"/>
          </p:cNvPicPr>
          <p:nvPr/>
        </p:nvPicPr>
        <p:blipFill>
          <a:blip r:embed="rId2"/>
          <a:stretch>
            <a:fillRect/>
          </a:stretch>
        </p:blipFill>
        <p:spPr>
          <a:xfrm>
            <a:off x="1066800" y="990600"/>
            <a:ext cx="7162800" cy="4808592"/>
          </a:xfrm>
          <a:prstGeom prst="rect">
            <a:avLst/>
          </a:prstGeom>
        </p:spPr>
      </p:pic>
      <p:sp>
        <p:nvSpPr>
          <p:cNvPr id="5" name="Footer Placeholder 4"/>
          <p:cNvSpPr>
            <a:spLocks noGrp="1"/>
          </p:cNvSpPr>
          <p:nvPr>
            <p:ph type="ftr" sz="quarter" idx="11"/>
          </p:nvPr>
        </p:nvSpPr>
        <p:spPr/>
        <p:txBody>
          <a:bodyPr/>
          <a:lstStyle/>
          <a:p>
            <a:r>
              <a:rPr lang="en-US" smtClean="0"/>
              <a:t>CONFIDENTIAL</a:t>
            </a:r>
            <a:endParaRPr lang="en-US"/>
          </a:p>
        </p:txBody>
      </p:sp>
      <p:sp>
        <p:nvSpPr>
          <p:cNvPr id="6" name="Slide Number Placeholder 5"/>
          <p:cNvSpPr>
            <a:spLocks noGrp="1"/>
          </p:cNvSpPr>
          <p:nvPr>
            <p:ph type="sldNum" sz="quarter" idx="12"/>
          </p:nvPr>
        </p:nvSpPr>
        <p:spPr/>
        <p:txBody>
          <a:bodyPr/>
          <a:lstStyle/>
          <a:p>
            <a:fld id="{6EA6D8CF-3CDE-4807-BCD2-C9F2B831AAA5}" type="slidenum">
              <a:rPr lang="en-US" smtClean="0"/>
              <a:t>11</a:t>
            </a:fld>
            <a:endParaRPr lang="en-US"/>
          </a:p>
        </p:txBody>
      </p:sp>
    </p:spTree>
    <p:extLst>
      <p:ext uri="{BB962C8B-B14F-4D97-AF65-F5344CB8AC3E}">
        <p14:creationId xmlns:p14="http://schemas.microsoft.com/office/powerpoint/2010/main" val="20104093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dirty="0" smtClean="0">
                <a:latin typeface="メイリオ"/>
                <a:ea typeface="メイリオ"/>
                <a:cs typeface="メイリオ"/>
              </a:rPr>
              <a:t>應用軟體資源模組化與容器式管理</a:t>
            </a:r>
            <a:endParaRPr lang="en-US" dirty="0">
              <a:latin typeface="メイリオ"/>
              <a:ea typeface="メイリオ"/>
              <a:cs typeface="メイリオ"/>
            </a:endParaRPr>
          </a:p>
        </p:txBody>
      </p:sp>
      <p:sp>
        <p:nvSpPr>
          <p:cNvPr id="5" name="Rounded Rectangle 4"/>
          <p:cNvSpPr/>
          <p:nvPr/>
        </p:nvSpPr>
        <p:spPr>
          <a:xfrm>
            <a:off x="4142037" y="5257800"/>
            <a:ext cx="4610491" cy="381000"/>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399" dirty="0">
                <a:solidFill>
                  <a:srgbClr val="717074"/>
                </a:solidFill>
                <a:latin typeface="メイリオ"/>
                <a:ea typeface="メイリオ"/>
                <a:cs typeface="メイリオ"/>
              </a:rPr>
              <a:t>OS</a:t>
            </a:r>
          </a:p>
        </p:txBody>
      </p:sp>
      <p:sp>
        <p:nvSpPr>
          <p:cNvPr id="6" name="Chord 5"/>
          <p:cNvSpPr/>
          <p:nvPr/>
        </p:nvSpPr>
        <p:spPr>
          <a:xfrm rot="17550431">
            <a:off x="7535224" y="5086694"/>
            <a:ext cx="307873" cy="298479"/>
          </a:xfrm>
          <a:prstGeom prst="chord">
            <a:avLst/>
          </a:prstGeom>
          <a:gradFill>
            <a:gsLst>
              <a:gs pos="0">
                <a:srgbClr val="3892D0">
                  <a:lumMod val="50000"/>
                </a:srgbClr>
              </a:gs>
              <a:gs pos="100000">
                <a:srgbClr val="000000">
                  <a:lumMod val="95000"/>
                  <a:lumOff val="5000"/>
                </a:srgbClr>
              </a:gs>
              <a:gs pos="50000">
                <a:srgbClr val="3892D0">
                  <a:lumMod val="50000"/>
                </a:srgbClr>
              </a:gs>
            </a:gsLst>
            <a:lin ang="4980000" scaled="0"/>
          </a:gradFill>
          <a:ln w="19050" cap="flat" cmpd="sng" algn="ctr">
            <a:solidFill>
              <a:schemeClr val="tx1"/>
            </a:solidFill>
            <a:prstDash val="solid"/>
          </a:ln>
          <a:effectLst>
            <a:outerShdw blurRad="40000" dist="23000" dir="5400000" rotWithShape="0">
              <a:srgbClr val="000000">
                <a:alpha val="35000"/>
              </a:srgbClr>
            </a:outerShdw>
          </a:effectLst>
        </p:spPr>
        <p:txBody>
          <a:bodyPr lIns="91424" tIns="45713" rIns="91424" bIns="45713" anchor="ctr"/>
          <a:lstStyle/>
          <a:p>
            <a:pPr algn="ctr" defTabSz="456521"/>
            <a:endParaRPr lang="en-US" sz="1600" b="1" kern="0">
              <a:solidFill>
                <a:srgbClr val="FFFFFF"/>
              </a:solidFill>
              <a:effectLst>
                <a:outerShdw blurRad="38100" dist="38100" dir="2700000" algn="tl">
                  <a:srgbClr val="000000">
                    <a:alpha val="43137"/>
                  </a:srgbClr>
                </a:outerShdw>
              </a:effectLst>
              <a:latin typeface="メイリオ"/>
              <a:ea typeface="メイリオ"/>
              <a:cs typeface="メイリオ"/>
            </a:endParaRPr>
          </a:p>
        </p:txBody>
      </p:sp>
      <p:sp>
        <p:nvSpPr>
          <p:cNvPr id="7" name="Chord 6"/>
          <p:cNvSpPr/>
          <p:nvPr/>
        </p:nvSpPr>
        <p:spPr>
          <a:xfrm rot="17550431">
            <a:off x="4857330" y="5086694"/>
            <a:ext cx="307873" cy="298479"/>
          </a:xfrm>
          <a:prstGeom prst="chord">
            <a:avLst/>
          </a:prstGeom>
          <a:gradFill>
            <a:gsLst>
              <a:gs pos="0">
                <a:srgbClr val="3892D0">
                  <a:lumMod val="50000"/>
                </a:srgbClr>
              </a:gs>
              <a:gs pos="100000">
                <a:srgbClr val="000000">
                  <a:lumMod val="95000"/>
                  <a:lumOff val="5000"/>
                </a:srgbClr>
              </a:gs>
              <a:gs pos="50000">
                <a:srgbClr val="3892D0">
                  <a:lumMod val="50000"/>
                </a:srgbClr>
              </a:gs>
            </a:gsLst>
            <a:lin ang="4980000" scaled="0"/>
          </a:gradFill>
          <a:ln w="19050" cap="flat" cmpd="sng" algn="ctr">
            <a:solidFill>
              <a:schemeClr val="tx1"/>
            </a:solidFill>
            <a:prstDash val="solid"/>
          </a:ln>
          <a:effectLst>
            <a:outerShdw blurRad="40000" dist="23000" dir="5400000" rotWithShape="0">
              <a:srgbClr val="000000">
                <a:alpha val="35000"/>
              </a:srgbClr>
            </a:outerShdw>
          </a:effectLst>
        </p:spPr>
        <p:txBody>
          <a:bodyPr lIns="91424" tIns="45713" rIns="91424" bIns="45713" anchor="ctr"/>
          <a:lstStyle/>
          <a:p>
            <a:pPr algn="ctr" defTabSz="456521"/>
            <a:endParaRPr lang="en-US" sz="1600" b="1" kern="0">
              <a:solidFill>
                <a:srgbClr val="FFFFFF"/>
              </a:solidFill>
              <a:effectLst>
                <a:outerShdw blurRad="38100" dist="38100" dir="2700000" algn="tl">
                  <a:srgbClr val="000000">
                    <a:alpha val="43137"/>
                  </a:srgbClr>
                </a:outerShdw>
              </a:effectLst>
              <a:latin typeface="メイリオ"/>
              <a:ea typeface="メイリオ"/>
              <a:cs typeface="メイリオ"/>
            </a:endParaRPr>
          </a:p>
        </p:txBody>
      </p:sp>
      <p:sp>
        <p:nvSpPr>
          <p:cNvPr id="8" name="Rounded Rectangle 7"/>
          <p:cNvSpPr/>
          <p:nvPr/>
        </p:nvSpPr>
        <p:spPr bwMode="auto">
          <a:xfrm>
            <a:off x="4142037" y="4687586"/>
            <a:ext cx="4607483" cy="528385"/>
          </a:xfrm>
          <a:prstGeom prst="roundRect">
            <a:avLst>
              <a:gd name="adj" fmla="val 0"/>
            </a:avLst>
          </a:prstGeom>
          <a:gradFill>
            <a:gsLst>
              <a:gs pos="0">
                <a:srgbClr val="3892D0">
                  <a:lumMod val="50000"/>
                </a:srgbClr>
              </a:gs>
              <a:gs pos="100000">
                <a:srgbClr val="000000">
                  <a:lumMod val="95000"/>
                  <a:lumOff val="5000"/>
                </a:srgbClr>
              </a:gs>
              <a:gs pos="50000">
                <a:srgbClr val="3892D0">
                  <a:lumMod val="50000"/>
                </a:srgbClr>
              </a:gs>
            </a:gsLst>
            <a:lin ang="4980000" scaled="0"/>
          </a:gradFill>
          <a:ln w="19050" cap="flat" cmpd="sng" algn="ctr">
            <a:solidFill>
              <a:schemeClr val="tx1"/>
            </a:solidFill>
            <a:prstDash val="solid"/>
          </a:ln>
          <a:effectLst>
            <a:outerShdw blurRad="40000" dist="23000" dir="5400000" rotWithShape="0">
              <a:srgbClr val="000000">
                <a:alpha val="35000"/>
              </a:srgbClr>
            </a:outerShdw>
          </a:effectLst>
        </p:spPr>
        <p:txBody>
          <a:bodyPr lIns="91424" tIns="45713" rIns="91424" bIns="45713" anchor="ctr"/>
          <a:lstStyle/>
          <a:p>
            <a:pPr algn="ctr" defTabSz="456521"/>
            <a:r>
              <a:rPr lang="en-US" sz="1600" b="1" kern="0" dirty="0">
                <a:solidFill>
                  <a:srgbClr val="FFFFFF"/>
                </a:solidFill>
                <a:effectLst>
                  <a:outerShdw blurRad="38100" dist="38100" dir="2700000" algn="tl">
                    <a:srgbClr val="000000">
                      <a:alpha val="43137"/>
                    </a:srgbClr>
                  </a:outerShdw>
                </a:effectLst>
                <a:latin typeface="メイリオ"/>
                <a:ea typeface="メイリオ"/>
                <a:cs typeface="メイリオ"/>
              </a:rPr>
              <a:t>     </a:t>
            </a:r>
            <a:r>
              <a:rPr lang="en-US" sz="1600" b="1" kern="0" dirty="0" smtClean="0">
                <a:solidFill>
                  <a:srgbClr val="FFFFFF"/>
                </a:solidFill>
                <a:effectLst>
                  <a:outerShdw blurRad="38100" dist="38100" dir="2700000" algn="tl">
                    <a:srgbClr val="000000">
                      <a:alpha val="43137"/>
                    </a:srgbClr>
                  </a:outerShdw>
                </a:effectLst>
                <a:latin typeface="メイリオ"/>
                <a:ea typeface="メイリオ"/>
                <a:cs typeface="メイリオ"/>
              </a:rPr>
              <a:t>App Volumes </a:t>
            </a:r>
            <a:r>
              <a:rPr lang="en-US" sz="1600" b="1" kern="0" dirty="0">
                <a:solidFill>
                  <a:srgbClr val="FFFFFF"/>
                </a:solidFill>
                <a:effectLst>
                  <a:outerShdw blurRad="38100" dist="38100" dir="2700000" algn="tl">
                    <a:srgbClr val="000000">
                      <a:alpha val="43137"/>
                    </a:srgbClr>
                  </a:outerShdw>
                </a:effectLst>
                <a:latin typeface="メイリオ"/>
                <a:ea typeface="メイリオ"/>
                <a:cs typeface="メイリオ"/>
              </a:rPr>
              <a:t>agent</a:t>
            </a:r>
          </a:p>
        </p:txBody>
      </p:sp>
      <p:sp>
        <p:nvSpPr>
          <p:cNvPr id="9" name="Rounded Rectangle 8"/>
          <p:cNvSpPr/>
          <p:nvPr/>
        </p:nvSpPr>
        <p:spPr>
          <a:xfrm>
            <a:off x="4142039" y="2703108"/>
            <a:ext cx="1459946" cy="1932880"/>
          </a:xfrm>
          <a:prstGeom prst="roundRect">
            <a:avLst>
              <a:gd name="adj" fmla="val 0"/>
            </a:avLst>
          </a:prstGeom>
          <a:solidFill>
            <a:srgbClr val="89CBDF"/>
          </a:solidFill>
          <a:ln w="25400" cap="flat" cmpd="sng" algn="ctr">
            <a:solidFill>
              <a:srgbClr val="89CBDF">
                <a:shade val="50000"/>
              </a:srgbClr>
            </a:solidFill>
            <a:prstDash val="solid"/>
          </a:ln>
          <a:effectLst/>
        </p:spPr>
        <p:txBody>
          <a:bodyPr rtlCol="0" anchor="ctr"/>
          <a:lstStyle/>
          <a:p>
            <a:pPr algn="ctr" defTabSz="913943">
              <a:defRPr/>
            </a:pPr>
            <a:endParaRPr lang="en-US" sz="1900" kern="0" dirty="0">
              <a:solidFill>
                <a:srgbClr val="E7E6E6">
                  <a:lumMod val="25000"/>
                </a:srgbClr>
              </a:solidFill>
              <a:latin typeface="メイリオ"/>
              <a:ea typeface="メイリオ"/>
              <a:cs typeface="メイリオ"/>
            </a:endParaRPr>
          </a:p>
        </p:txBody>
      </p:sp>
      <p:sp>
        <p:nvSpPr>
          <p:cNvPr id="10" name="Rounded Rectangle 9"/>
          <p:cNvSpPr/>
          <p:nvPr/>
        </p:nvSpPr>
        <p:spPr>
          <a:xfrm>
            <a:off x="7196331" y="2723951"/>
            <a:ext cx="1553189" cy="1912037"/>
          </a:xfrm>
          <a:prstGeom prst="roundRect">
            <a:avLst>
              <a:gd name="adj" fmla="val 0"/>
            </a:avLst>
          </a:prstGeom>
          <a:solidFill>
            <a:srgbClr val="387C2C"/>
          </a:solidFill>
          <a:ln w="25400" cap="flat" cmpd="sng" algn="ctr">
            <a:solidFill>
              <a:srgbClr val="387C2C">
                <a:shade val="50000"/>
              </a:srgbClr>
            </a:solidFill>
            <a:prstDash val="solid"/>
          </a:ln>
          <a:effectLst/>
        </p:spPr>
        <p:txBody>
          <a:bodyPr rtlCol="0" anchor="ctr"/>
          <a:lstStyle/>
          <a:p>
            <a:pPr algn="ctr" defTabSz="913943">
              <a:defRPr/>
            </a:pPr>
            <a:endParaRPr lang="en-US" sz="1900" kern="0" dirty="0">
              <a:solidFill>
                <a:srgbClr val="E7E6E6">
                  <a:lumMod val="25000"/>
                </a:srgbClr>
              </a:solidFill>
              <a:latin typeface="メイリオ"/>
              <a:ea typeface="メイリオ"/>
              <a:cs typeface="メイリオ"/>
            </a:endParaRPr>
          </a:p>
        </p:txBody>
      </p:sp>
      <p:sp>
        <p:nvSpPr>
          <p:cNvPr id="11" name="TextBox 10"/>
          <p:cNvSpPr txBox="1"/>
          <p:nvPr/>
        </p:nvSpPr>
        <p:spPr>
          <a:xfrm>
            <a:off x="4648200" y="1905000"/>
            <a:ext cx="3779821" cy="348074"/>
          </a:xfrm>
          <a:prstGeom prst="rect">
            <a:avLst/>
          </a:prstGeom>
          <a:noFill/>
        </p:spPr>
        <p:txBody>
          <a:bodyPr wrap="square" lIns="0" tIns="0" rIns="0" bIns="0" rtlCol="0">
            <a:noAutofit/>
          </a:bodyPr>
          <a:lstStyle/>
          <a:p>
            <a:pPr algn="ctr" defTabSz="913943">
              <a:lnSpc>
                <a:spcPct val="90000"/>
              </a:lnSpc>
            </a:pPr>
            <a:r>
              <a:rPr lang="zh-CN" altLang="en-US" sz="2400" b="1" dirty="0" smtClean="0">
                <a:solidFill>
                  <a:srgbClr val="717074"/>
                </a:solidFill>
                <a:latin typeface="メイリオ"/>
                <a:ea typeface="メイリオ"/>
                <a:cs typeface="メイリオ"/>
              </a:rPr>
              <a:t>即時性應用資源模組化</a:t>
            </a:r>
            <a:endParaRPr lang="en-US" sz="2400" b="1" dirty="0">
              <a:solidFill>
                <a:srgbClr val="717074"/>
              </a:solidFill>
              <a:latin typeface="メイリオ"/>
              <a:ea typeface="メイリオ"/>
              <a:cs typeface="メイリオ"/>
            </a:endParaRPr>
          </a:p>
        </p:txBody>
      </p:sp>
      <p:sp>
        <p:nvSpPr>
          <p:cNvPr id="12" name="Rectangle 11"/>
          <p:cNvSpPr/>
          <p:nvPr/>
        </p:nvSpPr>
        <p:spPr>
          <a:xfrm>
            <a:off x="229291" y="4752421"/>
            <a:ext cx="3425655" cy="444025"/>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399" dirty="0">
                <a:solidFill>
                  <a:srgbClr val="717074"/>
                </a:solidFill>
                <a:latin typeface="メイリオ"/>
                <a:ea typeface="メイリオ"/>
                <a:cs typeface="メイリオ"/>
              </a:rPr>
              <a:t>OS</a:t>
            </a:r>
          </a:p>
        </p:txBody>
      </p:sp>
      <p:sp>
        <p:nvSpPr>
          <p:cNvPr id="13" name="Rectangle 12"/>
          <p:cNvSpPr/>
          <p:nvPr/>
        </p:nvSpPr>
        <p:spPr>
          <a:xfrm>
            <a:off x="1900453" y="2692116"/>
            <a:ext cx="1754494" cy="2056549"/>
          </a:xfrm>
          <a:prstGeom prst="rect">
            <a:avLst/>
          </a:prstGeom>
          <a:solidFill>
            <a:srgbClr val="F8981D"/>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t"/>
          <a:lstStyle/>
          <a:p>
            <a:pPr algn="ctr"/>
            <a:r>
              <a:rPr lang="en-US" sz="1600" dirty="0">
                <a:solidFill>
                  <a:srgbClr val="000000"/>
                </a:solidFill>
                <a:latin typeface="メイリオ"/>
                <a:ea typeface="メイリオ"/>
                <a:cs typeface="メイリオ"/>
              </a:rPr>
              <a:t>Applications</a:t>
            </a:r>
            <a:endParaRPr lang="en-US" sz="1467" dirty="0">
              <a:solidFill>
                <a:srgbClr val="000000"/>
              </a:solidFill>
              <a:latin typeface="メイリオ"/>
              <a:ea typeface="メイリオ"/>
              <a:cs typeface="メイリオ"/>
            </a:endParaRPr>
          </a:p>
          <a:p>
            <a:pPr algn="ctr"/>
            <a:endParaRPr lang="en-US" sz="1467" dirty="0">
              <a:solidFill>
                <a:srgbClr val="000000"/>
              </a:solidFill>
              <a:latin typeface="メイリオ"/>
              <a:ea typeface="メイリオ"/>
              <a:cs typeface="メイリオ"/>
            </a:endParaRPr>
          </a:p>
        </p:txBody>
      </p:sp>
      <p:sp>
        <p:nvSpPr>
          <p:cNvPr id="14" name="Chord 13"/>
          <p:cNvSpPr/>
          <p:nvPr/>
        </p:nvSpPr>
        <p:spPr>
          <a:xfrm rot="17550431">
            <a:off x="2717045" y="4656135"/>
            <a:ext cx="307873" cy="298479"/>
          </a:xfrm>
          <a:prstGeom prst="chord">
            <a:avLst/>
          </a:prstGeom>
          <a:solidFill>
            <a:srgbClr val="F8981D"/>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t"/>
          <a:lstStyle/>
          <a:p>
            <a:pPr algn="ctr"/>
            <a:endParaRPr lang="en-US" sz="1467">
              <a:solidFill>
                <a:srgbClr val="000000"/>
              </a:solidFill>
              <a:latin typeface="メイリオ"/>
              <a:ea typeface="メイリオ"/>
              <a:cs typeface="メイリオ"/>
            </a:endParaRPr>
          </a:p>
        </p:txBody>
      </p:sp>
      <p:sp>
        <p:nvSpPr>
          <p:cNvPr id="15" name="TextBox 14"/>
          <p:cNvSpPr txBox="1"/>
          <p:nvPr/>
        </p:nvSpPr>
        <p:spPr>
          <a:xfrm>
            <a:off x="915888" y="1887216"/>
            <a:ext cx="2031325" cy="430887"/>
          </a:xfrm>
          <a:prstGeom prst="rect">
            <a:avLst/>
          </a:prstGeom>
          <a:noFill/>
        </p:spPr>
        <p:txBody>
          <a:bodyPr wrap="none" rtlCol="0">
            <a:spAutoFit/>
          </a:bodyPr>
          <a:lstStyle/>
          <a:p>
            <a:pPr algn="ctr" defTabSz="913943">
              <a:lnSpc>
                <a:spcPct val="90000"/>
              </a:lnSpc>
            </a:pPr>
            <a:r>
              <a:rPr lang="zh-CN" altLang="en-US" sz="2400" b="1" dirty="0" smtClean="0">
                <a:solidFill>
                  <a:srgbClr val="717074"/>
                </a:solidFill>
                <a:latin typeface="メイリオ"/>
                <a:ea typeface="メイリオ"/>
                <a:cs typeface="メイリオ"/>
              </a:rPr>
              <a:t>傳統作業環境</a:t>
            </a:r>
            <a:endParaRPr lang="en-US" sz="2400" b="1" dirty="0">
              <a:solidFill>
                <a:srgbClr val="717074"/>
              </a:solidFill>
              <a:latin typeface="メイリオ"/>
              <a:ea typeface="メイリオ"/>
              <a:cs typeface="メイリオ"/>
            </a:endParaRPr>
          </a:p>
        </p:txBody>
      </p:sp>
      <p:sp>
        <p:nvSpPr>
          <p:cNvPr id="16" name="Rectangle 15"/>
          <p:cNvSpPr/>
          <p:nvPr/>
        </p:nvSpPr>
        <p:spPr>
          <a:xfrm>
            <a:off x="228600" y="2692415"/>
            <a:ext cx="1659490" cy="2054896"/>
          </a:xfrm>
          <a:prstGeom prst="rect">
            <a:avLst/>
          </a:prstGeom>
          <a:ln/>
        </p:spPr>
        <p:style>
          <a:lnRef idx="1">
            <a:schemeClr val="accent3"/>
          </a:lnRef>
          <a:fillRef idx="2">
            <a:schemeClr val="accent3"/>
          </a:fillRef>
          <a:effectRef idx="1">
            <a:schemeClr val="accent3"/>
          </a:effectRef>
          <a:fontRef idx="minor">
            <a:schemeClr val="dk1"/>
          </a:fontRef>
        </p:style>
        <p:txBody>
          <a:bodyPr rtlCol="0" anchor="t"/>
          <a:lstStyle/>
          <a:p>
            <a:pPr algn="ctr"/>
            <a:r>
              <a:rPr lang="en-US" sz="1600" dirty="0">
                <a:solidFill>
                  <a:srgbClr val="000000"/>
                </a:solidFill>
                <a:latin typeface="メイリオ"/>
                <a:ea typeface="メイリオ"/>
                <a:cs typeface="メイリオ"/>
              </a:rPr>
              <a:t>Data/Files</a:t>
            </a:r>
          </a:p>
          <a:p>
            <a:pPr algn="ctr"/>
            <a:endParaRPr lang="en-US" sz="1600" dirty="0">
              <a:solidFill>
                <a:srgbClr val="000000"/>
              </a:solidFill>
              <a:latin typeface="メイリオ"/>
              <a:ea typeface="メイリオ"/>
              <a:cs typeface="メイリオ"/>
            </a:endParaRPr>
          </a:p>
          <a:p>
            <a:pPr algn="ctr"/>
            <a:endParaRPr lang="en-US" sz="1600" dirty="0">
              <a:solidFill>
                <a:srgbClr val="000000"/>
              </a:solidFill>
              <a:latin typeface="メイリオ"/>
              <a:ea typeface="メイリオ"/>
              <a:cs typeface="メイリオ"/>
            </a:endParaRPr>
          </a:p>
        </p:txBody>
      </p:sp>
      <p:sp>
        <p:nvSpPr>
          <p:cNvPr id="17" name="Rectangle 16"/>
          <p:cNvSpPr/>
          <p:nvPr/>
        </p:nvSpPr>
        <p:spPr>
          <a:xfrm>
            <a:off x="1320639" y="4388398"/>
            <a:ext cx="1107028" cy="325297"/>
          </a:xfrm>
          <a:prstGeom prst="rect">
            <a:avLst/>
          </a:prstGeom>
          <a:ln/>
        </p:spPr>
        <p:style>
          <a:lnRef idx="1">
            <a:schemeClr val="accent6"/>
          </a:lnRef>
          <a:fillRef idx="2">
            <a:schemeClr val="accent6"/>
          </a:fillRef>
          <a:effectRef idx="1">
            <a:schemeClr val="accent6"/>
          </a:effectRef>
          <a:fontRef idx="minor">
            <a:schemeClr val="dk1"/>
          </a:fontRef>
        </p:style>
        <p:txBody>
          <a:bodyPr wrap="none" rtlCol="0" anchor="t" anchorCtr="0"/>
          <a:lstStyle/>
          <a:p>
            <a:pPr algn="ctr"/>
            <a:r>
              <a:rPr lang="en-US" sz="1600" dirty="0">
                <a:solidFill>
                  <a:srgbClr val="000000"/>
                </a:solidFill>
                <a:latin typeface="メイリオ"/>
                <a:ea typeface="メイリオ"/>
                <a:cs typeface="メイリオ"/>
              </a:rPr>
              <a:t>Settings</a:t>
            </a:r>
          </a:p>
        </p:txBody>
      </p:sp>
      <p:sp>
        <p:nvSpPr>
          <p:cNvPr id="18" name="Chord 17"/>
          <p:cNvSpPr/>
          <p:nvPr/>
        </p:nvSpPr>
        <p:spPr>
          <a:xfrm rot="17545405">
            <a:off x="608999" y="4647624"/>
            <a:ext cx="329805" cy="329547"/>
          </a:xfrm>
          <a:prstGeom prst="chord">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399">
              <a:solidFill>
                <a:srgbClr val="717074"/>
              </a:solidFill>
              <a:latin typeface="メイリオ"/>
              <a:ea typeface="メイリオ"/>
              <a:cs typeface="メイリオ"/>
            </a:endParaRPr>
          </a:p>
        </p:txBody>
      </p:sp>
      <p:pic>
        <p:nvPicPr>
          <p:cNvPr id="19" name="Picture 14" descr="http://www.iconsdb.com/icons/preview/persian-red/os-windows8-xx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7845" y="4795157"/>
            <a:ext cx="374904" cy="3748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s://upload.wikimedia.org/wikipedia/commons/8/87/Google_Chrome_icon_(20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9694" y="3416742"/>
            <a:ext cx="534824" cy="5346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lh3.ggpht.com/-KeLU6LpmaMo/TyeRSyCqIdI/AAAAAAAAAYQ/9NRsWAt6i94/s1600/adobe-reader-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5226" y="3760239"/>
            <a:ext cx="621078" cy="6209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ttps://people.mozilla.org/~faaborg/files/shiretoko/firefoxIcon/firefox-5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4835" y="3106288"/>
            <a:ext cx="608166" cy="6080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i605.photobucket.com/albums/tt140/timlayton/java_transparen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6976" y="4048508"/>
            <a:ext cx="601345" cy="60118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smarttint.com/images/pdf_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298" y="3465588"/>
            <a:ext cx="562131" cy="561984"/>
          </a:xfrm>
          <a:prstGeom prst="rect">
            <a:avLst/>
          </a:prstGeom>
          <a:noFill/>
          <a:extLst>
            <a:ext uri="{909E8E84-426E-40DD-AFC4-6F175D3DCCD1}">
              <a14:hiddenFill xmlns:a14="http://schemas.microsoft.com/office/drawing/2010/main">
                <a:solidFill>
                  <a:srgbClr val="FFFFFF"/>
                </a:solidFill>
              </a14:hiddenFill>
            </a:ext>
          </a:extLst>
        </p:spPr>
      </p:pic>
      <p:sp>
        <p:nvSpPr>
          <p:cNvPr id="25" name="Chord 24"/>
          <p:cNvSpPr/>
          <p:nvPr/>
        </p:nvSpPr>
        <p:spPr>
          <a:xfrm rot="17551641">
            <a:off x="1740906" y="4648998"/>
            <a:ext cx="223901" cy="214860"/>
          </a:xfrm>
          <a:prstGeom prst="chord">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399">
              <a:solidFill>
                <a:srgbClr val="717074"/>
              </a:solidFill>
              <a:latin typeface="メイリオ"/>
              <a:ea typeface="メイリオ"/>
              <a:cs typeface="メイリオ"/>
            </a:endParaRPr>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9813" y="3898263"/>
            <a:ext cx="578955" cy="578804"/>
          </a:xfrm>
          <a:prstGeom prst="rect">
            <a:avLst/>
          </a:prstGeom>
        </p:spPr>
      </p:pic>
      <p:pic>
        <p:nvPicPr>
          <p:cNvPr id="27" name="Picture 14" descr="http://www.iconsdb.com/icons/preview/persian-red/os-windows8-xx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96040" y="5258953"/>
            <a:ext cx="374904" cy="3748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CV_logo_white.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07138" y="4768931"/>
            <a:ext cx="332740" cy="332740"/>
          </a:xfrm>
          <a:prstGeom prst="rect">
            <a:avLst/>
          </a:prstGeom>
        </p:spPr>
      </p:pic>
      <p:grpSp>
        <p:nvGrpSpPr>
          <p:cNvPr id="29" name="Group 28"/>
          <p:cNvGrpSpPr/>
          <p:nvPr/>
        </p:nvGrpSpPr>
        <p:grpSpPr>
          <a:xfrm>
            <a:off x="4112757" y="2461461"/>
            <a:ext cx="783842" cy="957499"/>
            <a:chOff x="8762842" y="4298095"/>
            <a:chExt cx="980598" cy="1197845"/>
          </a:xfrm>
        </p:grpSpPr>
        <p:pic>
          <p:nvPicPr>
            <p:cNvPr id="30" name="Picture 13" descr="ICON_Storage_1up_Q308.png"/>
            <p:cNvPicPr>
              <a:picLocks noChangeAspect="1"/>
            </p:cNvPicPr>
            <p:nvPr/>
          </p:nvPicPr>
          <p:blipFill>
            <a:blip r:embed="rId10"/>
            <a:srcRect/>
            <a:stretch>
              <a:fillRect/>
            </a:stretch>
          </p:blipFill>
          <p:spPr bwMode="auto">
            <a:xfrm>
              <a:off x="8762842" y="4298095"/>
              <a:ext cx="980598" cy="1197845"/>
            </a:xfrm>
            <a:prstGeom prst="rect">
              <a:avLst/>
            </a:prstGeom>
            <a:noFill/>
            <a:ln w="9525">
              <a:noFill/>
              <a:miter lim="800000"/>
              <a:headEnd/>
              <a:tailEnd/>
            </a:ln>
          </p:spPr>
        </p:pic>
        <p:pic>
          <p:nvPicPr>
            <p:cNvPr id="31" name="Picture 30" descr="CV_graybox_top_solo_fullcolor.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16362" y="4409440"/>
              <a:ext cx="642956" cy="382671"/>
            </a:xfrm>
            <a:prstGeom prst="rect">
              <a:avLst/>
            </a:prstGeom>
          </p:spPr>
        </p:pic>
      </p:grpSp>
      <p:pic>
        <p:nvPicPr>
          <p:cNvPr id="32" name="Picture 31" descr="Office.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03187" y="3067505"/>
            <a:ext cx="749836" cy="749836"/>
          </a:xfrm>
          <a:prstGeom prst="rect">
            <a:avLst/>
          </a:prstGeom>
        </p:spPr>
      </p:pic>
      <p:sp>
        <p:nvSpPr>
          <p:cNvPr id="33" name="Rounded Rectangle 32"/>
          <p:cNvSpPr/>
          <p:nvPr/>
        </p:nvSpPr>
        <p:spPr>
          <a:xfrm>
            <a:off x="5654668" y="2703108"/>
            <a:ext cx="1465708" cy="1932880"/>
          </a:xfrm>
          <a:prstGeom prst="roundRect">
            <a:avLst>
              <a:gd name="adj" fmla="val 0"/>
            </a:avLst>
          </a:prstGeom>
          <a:solidFill>
            <a:srgbClr val="89CBDF"/>
          </a:solidFill>
          <a:ln w="25400" cap="flat" cmpd="sng" algn="ctr">
            <a:solidFill>
              <a:srgbClr val="89CBDF">
                <a:shade val="50000"/>
              </a:srgbClr>
            </a:solidFill>
            <a:prstDash val="solid"/>
          </a:ln>
          <a:effectLst/>
        </p:spPr>
        <p:txBody>
          <a:bodyPr rtlCol="0" anchor="ctr"/>
          <a:lstStyle/>
          <a:p>
            <a:pPr algn="ctr" defTabSz="913943">
              <a:defRPr/>
            </a:pPr>
            <a:endParaRPr lang="en-US" sz="1900" kern="0" dirty="0">
              <a:solidFill>
                <a:srgbClr val="E7E6E6">
                  <a:lumMod val="25000"/>
                </a:srgbClr>
              </a:solidFill>
              <a:latin typeface="メイリオ"/>
              <a:ea typeface="メイリオ"/>
              <a:cs typeface="メイリオ"/>
            </a:endParaRPr>
          </a:p>
        </p:txBody>
      </p:sp>
      <p:grpSp>
        <p:nvGrpSpPr>
          <p:cNvPr id="34" name="Group 33"/>
          <p:cNvGrpSpPr/>
          <p:nvPr/>
        </p:nvGrpSpPr>
        <p:grpSpPr>
          <a:xfrm>
            <a:off x="5625386" y="2461461"/>
            <a:ext cx="783842" cy="957499"/>
            <a:chOff x="8762842" y="4298095"/>
            <a:chExt cx="980598" cy="1197845"/>
          </a:xfrm>
        </p:grpSpPr>
        <p:pic>
          <p:nvPicPr>
            <p:cNvPr id="35" name="Picture 13" descr="ICON_Storage_1up_Q308.png"/>
            <p:cNvPicPr>
              <a:picLocks noChangeAspect="1"/>
            </p:cNvPicPr>
            <p:nvPr/>
          </p:nvPicPr>
          <p:blipFill>
            <a:blip r:embed="rId10"/>
            <a:srcRect/>
            <a:stretch>
              <a:fillRect/>
            </a:stretch>
          </p:blipFill>
          <p:spPr bwMode="auto">
            <a:xfrm>
              <a:off x="8762842" y="4298095"/>
              <a:ext cx="980598" cy="1197845"/>
            </a:xfrm>
            <a:prstGeom prst="rect">
              <a:avLst/>
            </a:prstGeom>
            <a:noFill/>
            <a:ln w="9525">
              <a:noFill/>
              <a:miter lim="800000"/>
              <a:headEnd/>
              <a:tailEnd/>
            </a:ln>
          </p:spPr>
        </p:pic>
        <p:pic>
          <p:nvPicPr>
            <p:cNvPr id="36" name="Picture 35" descr="CV_graybox_top_solo_fullcolor.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16362" y="4409440"/>
              <a:ext cx="642956" cy="382671"/>
            </a:xfrm>
            <a:prstGeom prst="rect">
              <a:avLst/>
            </a:prstGeom>
          </p:spPr>
        </p:pic>
      </p:grpSp>
      <p:pic>
        <p:nvPicPr>
          <p:cNvPr id="37" name="Picture 2" descr="https://lh3.ggpht.com/-KeLU6LpmaMo/TyeRSyCqIdI/AAAAAAAAAYQ/9NRsWAt6i94/s1600/adobe-reader-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6854" y="3667102"/>
            <a:ext cx="621078" cy="62091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http://i605.photobucket.com/albums/tt140/timlayton/java_transparen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24733" y="3601888"/>
            <a:ext cx="601345" cy="60118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Visual Studio.ico"/>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56598" y="3288135"/>
            <a:ext cx="865052" cy="865052"/>
          </a:xfrm>
          <a:prstGeom prst="rect">
            <a:avLst/>
          </a:prstGeom>
        </p:spPr>
      </p:pic>
      <p:grpSp>
        <p:nvGrpSpPr>
          <p:cNvPr id="40" name="Group 39"/>
          <p:cNvGrpSpPr/>
          <p:nvPr/>
        </p:nvGrpSpPr>
        <p:grpSpPr>
          <a:xfrm>
            <a:off x="7144862" y="2461461"/>
            <a:ext cx="791609" cy="639559"/>
            <a:chOff x="800092" y="1859279"/>
            <a:chExt cx="1658628" cy="1340044"/>
          </a:xfrm>
        </p:grpSpPr>
        <p:pic>
          <p:nvPicPr>
            <p:cNvPr id="41" name="Picture 40" descr="Single_Platter_Green.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0092" y="1859279"/>
              <a:ext cx="1658628" cy="1340044"/>
            </a:xfrm>
            <a:prstGeom prst="rect">
              <a:avLst/>
            </a:prstGeom>
          </p:spPr>
        </p:pic>
        <p:pic>
          <p:nvPicPr>
            <p:cNvPr id="42" name="Picture 41" descr="CV_graybox_top_solo_fullcolor.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4879" y="2042159"/>
              <a:ext cx="1201513" cy="715111"/>
            </a:xfrm>
            <a:prstGeom prst="rect">
              <a:avLst/>
            </a:prstGeom>
          </p:spPr>
        </p:pic>
      </p:grpSp>
      <p:pic>
        <p:nvPicPr>
          <p:cNvPr id="43" name="Picture 4" descr="https://upload.wikimedia.org/wikipedia/commons/8/87/Google_Chrome_icon_(201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5343" y="3226042"/>
            <a:ext cx="531835" cy="53169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https://people.mozilla.org/~faaborg/files/shiretoko/firefoxIcon/firefox-5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7452" y="3619684"/>
            <a:ext cx="538565" cy="538424"/>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4138806" y="4351384"/>
            <a:ext cx="1463178" cy="303726"/>
          </a:xfrm>
          <a:prstGeom prst="rect">
            <a:avLst/>
          </a:prstGeom>
          <a:solidFill>
            <a:schemeClr val="tx1"/>
          </a:solidFill>
        </p:spPr>
        <p:txBody>
          <a:bodyPr wrap="square" lIns="0" tIns="0" rIns="0" bIns="0" rtlCol="0" anchor="ctr" anchorCtr="0">
            <a:noAutofit/>
          </a:bodyPr>
          <a:lstStyle/>
          <a:p>
            <a:pPr algn="ctr">
              <a:lnSpc>
                <a:spcPct val="90000"/>
              </a:lnSpc>
            </a:pPr>
            <a:r>
              <a:rPr lang="en-US" sz="1600" dirty="0" smtClean="0">
                <a:solidFill>
                  <a:prstClr val="white"/>
                </a:solidFill>
                <a:latin typeface="メイリオ"/>
                <a:ea typeface="メイリオ"/>
                <a:cs typeface="メイリオ"/>
              </a:rPr>
              <a:t>App Container</a:t>
            </a:r>
          </a:p>
        </p:txBody>
      </p:sp>
      <p:sp>
        <p:nvSpPr>
          <p:cNvPr id="46" name="TextBox 45"/>
          <p:cNvSpPr txBox="1"/>
          <p:nvPr/>
        </p:nvSpPr>
        <p:spPr>
          <a:xfrm>
            <a:off x="5657198" y="4351384"/>
            <a:ext cx="1463178" cy="303726"/>
          </a:xfrm>
          <a:prstGeom prst="rect">
            <a:avLst/>
          </a:prstGeom>
          <a:solidFill>
            <a:schemeClr val="tx1"/>
          </a:solidFill>
        </p:spPr>
        <p:txBody>
          <a:bodyPr wrap="square" lIns="0" tIns="0" rIns="0" bIns="0" rtlCol="0" anchor="ctr" anchorCtr="0">
            <a:noAutofit/>
          </a:bodyPr>
          <a:lstStyle/>
          <a:p>
            <a:pPr algn="ctr">
              <a:lnSpc>
                <a:spcPct val="90000"/>
              </a:lnSpc>
            </a:pPr>
            <a:r>
              <a:rPr lang="en-US" sz="1600" dirty="0" smtClean="0">
                <a:solidFill>
                  <a:srgbClr val="FFFFFF"/>
                </a:solidFill>
                <a:latin typeface="メイリオ"/>
                <a:ea typeface="メイリオ"/>
                <a:cs typeface="メイリオ"/>
              </a:rPr>
              <a:t>App Container</a:t>
            </a:r>
          </a:p>
        </p:txBody>
      </p:sp>
      <p:sp>
        <p:nvSpPr>
          <p:cNvPr id="47" name="TextBox 46"/>
          <p:cNvSpPr txBox="1"/>
          <p:nvPr/>
        </p:nvSpPr>
        <p:spPr>
          <a:xfrm>
            <a:off x="7147983" y="4350278"/>
            <a:ext cx="1615017" cy="303727"/>
          </a:xfrm>
          <a:prstGeom prst="rect">
            <a:avLst/>
          </a:prstGeom>
          <a:solidFill>
            <a:schemeClr val="accent5">
              <a:lumMod val="40000"/>
              <a:lumOff val="60000"/>
            </a:schemeClr>
          </a:solidFill>
        </p:spPr>
        <p:txBody>
          <a:bodyPr wrap="square" lIns="0" tIns="0" rIns="0" bIns="0" rtlCol="0" anchor="ctr" anchorCtr="0">
            <a:noAutofit/>
          </a:bodyPr>
          <a:lstStyle/>
          <a:p>
            <a:pPr algn="ctr">
              <a:lnSpc>
                <a:spcPct val="90000"/>
              </a:lnSpc>
            </a:pPr>
            <a:r>
              <a:rPr lang="en-US" sz="1600" dirty="0" smtClean="0">
                <a:solidFill>
                  <a:srgbClr val="717074"/>
                </a:solidFill>
                <a:latin typeface="メイリオ"/>
                <a:ea typeface="メイリオ"/>
                <a:cs typeface="メイリオ"/>
              </a:rPr>
              <a:t>User changes</a:t>
            </a:r>
          </a:p>
        </p:txBody>
      </p:sp>
      <p:sp>
        <p:nvSpPr>
          <p:cNvPr id="2" name="Slide Number Placeholder 1"/>
          <p:cNvSpPr>
            <a:spLocks noGrp="1"/>
          </p:cNvSpPr>
          <p:nvPr>
            <p:ph type="sldNum" sz="quarter" idx="12"/>
          </p:nvPr>
        </p:nvSpPr>
        <p:spPr/>
        <p:txBody>
          <a:bodyPr/>
          <a:lstStyle/>
          <a:p>
            <a:fld id="{6EA6D8CF-3CDE-4807-BCD2-C9F2B831AAA5}" type="slidenum">
              <a:rPr lang="en-US" smtClean="0">
                <a:solidFill>
                  <a:prstClr val="white"/>
                </a:solidFill>
                <a:latin typeface="Arial"/>
              </a:rPr>
              <a:pPr/>
              <a:t>12</a:t>
            </a:fld>
            <a:endParaRPr lang="en-US">
              <a:solidFill>
                <a:prstClr val="white"/>
              </a:solidFill>
              <a:latin typeface="Arial"/>
            </a:endParaRPr>
          </a:p>
        </p:txBody>
      </p:sp>
    </p:spTree>
    <p:extLst>
      <p:ext uri="{BB962C8B-B14F-4D97-AF65-F5344CB8AC3E}">
        <p14:creationId xmlns:p14="http://schemas.microsoft.com/office/powerpoint/2010/main" val="40627454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latin typeface="メイリオ"/>
                <a:ea typeface="メイリオ"/>
                <a:cs typeface="メイリオ"/>
              </a:rPr>
              <a:t>簡易且快速將應用軟體資源</a:t>
            </a:r>
            <a:r>
              <a:rPr lang="zh-TW" altLang="en-US" dirty="0" smtClean="0">
                <a:latin typeface="メイリオ"/>
                <a:ea typeface="メイリオ"/>
                <a:cs typeface="メイリオ"/>
              </a:rPr>
              <a:t>部署</a:t>
            </a:r>
            <a:endParaRPr lang="en-US" dirty="0">
              <a:latin typeface="メイリオ"/>
              <a:ea typeface="メイリオ"/>
              <a:cs typeface="メイリオ"/>
            </a:endParaRPr>
          </a:p>
        </p:txBody>
      </p:sp>
      <p:sp>
        <p:nvSpPr>
          <p:cNvPr id="3" name="Slide Number Placeholder 2"/>
          <p:cNvSpPr>
            <a:spLocks noGrp="1"/>
          </p:cNvSpPr>
          <p:nvPr>
            <p:ph type="sldNum" sz="quarter" idx="12"/>
          </p:nvPr>
        </p:nvSpPr>
        <p:spPr/>
        <p:txBody>
          <a:bodyPr/>
          <a:lstStyle/>
          <a:p>
            <a:fld id="{6EA6D8CF-3CDE-4807-BCD2-C9F2B831AAA5}" type="slidenum">
              <a:rPr lang="en-US" smtClean="0">
                <a:solidFill>
                  <a:prstClr val="white"/>
                </a:solidFill>
                <a:latin typeface="Arial"/>
              </a:rPr>
              <a:pPr/>
              <a:t>13</a:t>
            </a:fld>
            <a:endParaRPr lang="en-US">
              <a:solidFill>
                <a:prstClr val="white"/>
              </a:solidFill>
              <a:latin typeface="Arial"/>
            </a:endParaRPr>
          </a:p>
        </p:txBody>
      </p:sp>
      <p:grpSp>
        <p:nvGrpSpPr>
          <p:cNvPr id="5" name="Group 4"/>
          <p:cNvGrpSpPr/>
          <p:nvPr/>
        </p:nvGrpSpPr>
        <p:grpSpPr>
          <a:xfrm>
            <a:off x="3708400" y="1790700"/>
            <a:ext cx="3180214" cy="1936897"/>
            <a:chOff x="3962400" y="2273300"/>
            <a:chExt cx="3180214" cy="1936897"/>
          </a:xfrm>
        </p:grpSpPr>
        <p:pic>
          <p:nvPicPr>
            <p:cNvPr id="6" name="Picture 29" descr="ICON_CD-DVD_Q308"/>
            <p:cNvPicPr>
              <a:picLocks noChangeAspect="1" noChangeArrowheads="1"/>
            </p:cNvPicPr>
            <p:nvPr/>
          </p:nvPicPr>
          <p:blipFill>
            <a:blip r:embed="rId2"/>
            <a:srcRect/>
            <a:stretch>
              <a:fillRect/>
            </a:stretch>
          </p:blipFill>
          <p:spPr bwMode="auto">
            <a:xfrm>
              <a:off x="5894366" y="3136900"/>
              <a:ext cx="822130" cy="783514"/>
            </a:xfrm>
            <a:prstGeom prst="rect">
              <a:avLst/>
            </a:prstGeom>
            <a:noFill/>
            <a:ln w="9525">
              <a:noFill/>
              <a:miter lim="800000"/>
              <a:headEnd/>
              <a:tailEnd/>
            </a:ln>
          </p:spPr>
        </p:pic>
        <p:sp>
          <p:nvSpPr>
            <p:cNvPr id="7" name="Oval 6"/>
            <p:cNvSpPr/>
            <p:nvPr/>
          </p:nvSpPr>
          <p:spPr>
            <a:xfrm>
              <a:off x="3962400" y="2273300"/>
              <a:ext cx="558800" cy="558800"/>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prstClr val="white"/>
                  </a:solidFill>
                  <a:latin typeface="メイリオ"/>
                  <a:ea typeface="メイリオ"/>
                  <a:cs typeface="メイリオ"/>
                </a:rPr>
                <a:t>2</a:t>
              </a:r>
            </a:p>
          </p:txBody>
        </p:sp>
        <p:sp>
          <p:nvSpPr>
            <p:cNvPr id="8" name="TextBox 7"/>
            <p:cNvSpPr txBox="1"/>
            <p:nvPr/>
          </p:nvSpPr>
          <p:spPr>
            <a:xfrm>
              <a:off x="4648200" y="2311400"/>
              <a:ext cx="2451100" cy="482600"/>
            </a:xfrm>
            <a:prstGeom prst="rect">
              <a:avLst/>
            </a:prstGeom>
            <a:noFill/>
          </p:spPr>
          <p:txBody>
            <a:bodyPr wrap="square" lIns="0" tIns="0" rIns="0" bIns="0" rtlCol="0" anchor="ctr" anchorCtr="0">
              <a:noAutofit/>
            </a:bodyPr>
            <a:lstStyle/>
            <a:p>
              <a:r>
                <a:rPr lang="zh-CN" altLang="en-US" dirty="0" smtClean="0">
                  <a:solidFill>
                    <a:srgbClr val="717074"/>
                  </a:solidFill>
                  <a:latin typeface="メイリオ"/>
                  <a:ea typeface="メイリオ"/>
                  <a:cs typeface="メイリオ"/>
                </a:rPr>
                <a:t>掛載</a:t>
              </a:r>
              <a:r>
                <a:rPr lang="en-US" dirty="0" smtClean="0">
                  <a:solidFill>
                    <a:srgbClr val="717074"/>
                  </a:solidFill>
                  <a:latin typeface="メイリオ"/>
                  <a:ea typeface="メイリオ"/>
                  <a:cs typeface="メイリオ"/>
                </a:rPr>
                <a:t> </a:t>
              </a:r>
              <a:r>
                <a:rPr lang="en-US" dirty="0" err="1" smtClean="0">
                  <a:solidFill>
                    <a:srgbClr val="717074"/>
                  </a:solidFill>
                  <a:latin typeface="メイリオ"/>
                  <a:ea typeface="メイリオ"/>
                  <a:cs typeface="メイリオ"/>
                </a:rPr>
                <a:t>AppStack</a:t>
              </a:r>
              <a:r>
                <a:rPr lang="en-US" dirty="0" smtClean="0">
                  <a:solidFill>
                    <a:srgbClr val="717074"/>
                  </a:solidFill>
                  <a:latin typeface="メイリオ"/>
                  <a:ea typeface="メイリオ"/>
                  <a:cs typeface="メイリオ"/>
                </a:rPr>
                <a:t> </a:t>
              </a:r>
              <a:r>
                <a:rPr lang="zh-CN" altLang="en-US" dirty="0" smtClean="0">
                  <a:solidFill>
                    <a:srgbClr val="717074"/>
                  </a:solidFill>
                  <a:latin typeface="メイリオ"/>
                  <a:ea typeface="メイリオ"/>
                  <a:cs typeface="メイリオ"/>
                </a:rPr>
                <a:t>並且安裝應用軟體</a:t>
              </a:r>
              <a:r>
                <a:rPr lang="en-US" dirty="0" smtClean="0">
                  <a:solidFill>
                    <a:srgbClr val="717074"/>
                  </a:solidFill>
                  <a:latin typeface="メイリオ"/>
                  <a:ea typeface="メイリオ"/>
                  <a:cs typeface="メイリオ"/>
                </a:rPr>
                <a:t> </a:t>
              </a:r>
            </a:p>
          </p:txBody>
        </p:sp>
        <p:pic>
          <p:nvPicPr>
            <p:cNvPr id="9" name="Picture 3" descr="C:\Users\testuser\AppData\Local\Temp\VMwareDnD\6d3dd11a\ICON_VM_desktop_LtBlue_Q408.png"/>
            <p:cNvPicPr>
              <a:picLocks noChangeAspect="1" noChangeArrowheads="1"/>
            </p:cNvPicPr>
            <p:nvPr/>
          </p:nvPicPr>
          <p:blipFill>
            <a:blip r:embed="rId3"/>
            <a:srcRect/>
            <a:stretch>
              <a:fillRect/>
            </a:stretch>
          </p:blipFill>
          <p:spPr bwMode="auto">
            <a:xfrm>
              <a:off x="4483100" y="2984500"/>
              <a:ext cx="1051840" cy="1225697"/>
            </a:xfrm>
            <a:prstGeom prst="rect">
              <a:avLst/>
            </a:prstGeom>
            <a:noFill/>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738" y="3538878"/>
              <a:ext cx="418991" cy="41899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5533" y="3101863"/>
              <a:ext cx="457081" cy="45708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1064" y="3044855"/>
              <a:ext cx="310072" cy="314243"/>
            </a:xfrm>
            <a:prstGeom prst="rect">
              <a:avLst/>
            </a:prstGeom>
          </p:spPr>
        </p:pic>
        <p:sp>
          <p:nvSpPr>
            <p:cNvPr id="13" name="Right Arrow 12"/>
            <p:cNvSpPr/>
            <p:nvPr/>
          </p:nvSpPr>
          <p:spPr>
            <a:xfrm flipH="1">
              <a:off x="5562600" y="3378200"/>
              <a:ext cx="304800" cy="444500"/>
            </a:xfrm>
            <a:prstGeom prst="rightArrow">
              <a:avLst/>
            </a:prstGeom>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14" name="Right Arrow 13"/>
            <p:cNvSpPr/>
            <p:nvPr/>
          </p:nvSpPr>
          <p:spPr>
            <a:xfrm>
              <a:off x="4114800" y="3378200"/>
              <a:ext cx="330200" cy="481542"/>
            </a:xfrm>
            <a:prstGeom prst="rightArrow">
              <a:avLst/>
            </a:prstGeom>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grpSp>
      <p:grpSp>
        <p:nvGrpSpPr>
          <p:cNvPr id="15" name="Group 14"/>
          <p:cNvGrpSpPr/>
          <p:nvPr/>
        </p:nvGrpSpPr>
        <p:grpSpPr>
          <a:xfrm>
            <a:off x="457200" y="1752600"/>
            <a:ext cx="2743200" cy="2203703"/>
            <a:chOff x="711200" y="2235200"/>
            <a:chExt cx="2743200" cy="2203703"/>
          </a:xfrm>
        </p:grpSpPr>
        <p:sp>
          <p:nvSpPr>
            <p:cNvPr id="16" name="Oval 15"/>
            <p:cNvSpPr/>
            <p:nvPr/>
          </p:nvSpPr>
          <p:spPr>
            <a:xfrm>
              <a:off x="711200" y="2273300"/>
              <a:ext cx="558800" cy="558800"/>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prstClr val="white"/>
                  </a:solidFill>
                  <a:latin typeface="メイリオ"/>
                  <a:ea typeface="メイリオ"/>
                  <a:cs typeface="メイリオ"/>
                </a:rPr>
                <a:t>1</a:t>
              </a:r>
            </a:p>
          </p:txBody>
        </p:sp>
        <p:sp>
          <p:nvSpPr>
            <p:cNvPr id="17" name="TextBox 16"/>
            <p:cNvSpPr txBox="1"/>
            <p:nvPr/>
          </p:nvSpPr>
          <p:spPr>
            <a:xfrm>
              <a:off x="1397000" y="2235200"/>
              <a:ext cx="2057400" cy="482600"/>
            </a:xfrm>
            <a:prstGeom prst="rect">
              <a:avLst/>
            </a:prstGeom>
            <a:noFill/>
          </p:spPr>
          <p:txBody>
            <a:bodyPr wrap="square" lIns="0" tIns="0" rIns="0" bIns="0" rtlCol="0" anchor="ctr" anchorCtr="0">
              <a:noAutofit/>
            </a:bodyPr>
            <a:lstStyle/>
            <a:p>
              <a:r>
                <a:rPr lang="zh-CN" altLang="en-US" dirty="0" smtClean="0">
                  <a:solidFill>
                    <a:srgbClr val="717074"/>
                  </a:solidFill>
                  <a:latin typeface="メイリオ"/>
                  <a:ea typeface="メイリオ"/>
                  <a:cs typeface="メイリオ"/>
                </a:rPr>
                <a:t>建置一個</a:t>
              </a:r>
              <a:r>
                <a:rPr lang="en-US" dirty="0" smtClean="0">
                  <a:solidFill>
                    <a:srgbClr val="717074"/>
                  </a:solidFill>
                  <a:latin typeface="メイリオ"/>
                  <a:ea typeface="メイリオ"/>
                  <a:cs typeface="メイリオ"/>
                </a:rPr>
                <a:t> </a:t>
              </a:r>
              <a:r>
                <a:rPr lang="en-US" dirty="0" err="1" smtClean="0">
                  <a:solidFill>
                    <a:srgbClr val="717074"/>
                  </a:solidFill>
                  <a:latin typeface="メイリオ"/>
                  <a:ea typeface="メイリオ"/>
                  <a:cs typeface="メイリオ"/>
                </a:rPr>
                <a:t>AppStack</a:t>
              </a:r>
              <a:endParaRPr lang="en-US" dirty="0" smtClean="0">
                <a:solidFill>
                  <a:srgbClr val="717074"/>
                </a:solidFill>
                <a:latin typeface="メイリオ"/>
                <a:ea typeface="メイリオ"/>
                <a:cs typeface="メイリオ"/>
              </a:endParaRPr>
            </a:p>
          </p:txBody>
        </p:sp>
        <p:grpSp>
          <p:nvGrpSpPr>
            <p:cNvPr id="18" name="Group 17"/>
            <p:cNvGrpSpPr/>
            <p:nvPr/>
          </p:nvGrpSpPr>
          <p:grpSpPr>
            <a:xfrm>
              <a:off x="1333499" y="2826046"/>
              <a:ext cx="1864191" cy="1612857"/>
              <a:chOff x="211035" y="3886200"/>
              <a:chExt cx="3075556" cy="2660904"/>
            </a:xfrm>
          </p:grpSpPr>
          <p:sp>
            <p:nvSpPr>
              <p:cNvPr id="19" name="Rectangle 5"/>
              <p:cNvSpPr/>
              <p:nvPr/>
            </p:nvSpPr>
            <p:spPr>
              <a:xfrm>
                <a:off x="211035" y="3979155"/>
                <a:ext cx="1518218" cy="1602609"/>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20" name="Rectangle 5"/>
              <p:cNvSpPr/>
              <p:nvPr/>
            </p:nvSpPr>
            <p:spPr>
              <a:xfrm flipH="1">
                <a:off x="1729253" y="3975620"/>
                <a:ext cx="1518218" cy="1602609"/>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21" name="Rectangle 7"/>
              <p:cNvSpPr/>
              <p:nvPr/>
            </p:nvSpPr>
            <p:spPr>
              <a:xfrm rot="3399018">
                <a:off x="896619" y="4293898"/>
                <a:ext cx="1665269" cy="2539356"/>
              </a:xfrm>
              <a:custGeom>
                <a:avLst/>
                <a:gdLst>
                  <a:gd name="connsiteX0" fmla="*/ 0 w 1624166"/>
                  <a:gd name="connsiteY0" fmla="*/ 0 h 1552837"/>
                  <a:gd name="connsiteX1" fmla="*/ 1624166 w 1624166"/>
                  <a:gd name="connsiteY1" fmla="*/ 0 h 1552837"/>
                  <a:gd name="connsiteX2" fmla="*/ 1624166 w 1624166"/>
                  <a:gd name="connsiteY2" fmla="*/ 1552837 h 1552837"/>
                  <a:gd name="connsiteX3" fmla="*/ 0 w 1624166"/>
                  <a:gd name="connsiteY3" fmla="*/ 1552837 h 1552837"/>
                  <a:gd name="connsiteX4" fmla="*/ 0 w 1624166"/>
                  <a:gd name="connsiteY4" fmla="*/ 0 h 1552837"/>
                  <a:gd name="connsiteX0" fmla="*/ 118962 w 1624166"/>
                  <a:gd name="connsiteY0" fmla="*/ 0 h 1687395"/>
                  <a:gd name="connsiteX1" fmla="*/ 1624166 w 1624166"/>
                  <a:gd name="connsiteY1" fmla="*/ 134558 h 1687395"/>
                  <a:gd name="connsiteX2" fmla="*/ 1624166 w 1624166"/>
                  <a:gd name="connsiteY2" fmla="*/ 1687395 h 1687395"/>
                  <a:gd name="connsiteX3" fmla="*/ 0 w 1624166"/>
                  <a:gd name="connsiteY3" fmla="*/ 1687395 h 1687395"/>
                  <a:gd name="connsiteX4" fmla="*/ 118962 w 1624166"/>
                  <a:gd name="connsiteY4" fmla="*/ 0 h 1687395"/>
                  <a:gd name="connsiteX0" fmla="*/ 118962 w 1672524"/>
                  <a:gd name="connsiteY0" fmla="*/ 816780 h 2504175"/>
                  <a:gd name="connsiteX1" fmla="*/ 1672524 w 1672524"/>
                  <a:gd name="connsiteY1" fmla="*/ 0 h 2504175"/>
                  <a:gd name="connsiteX2" fmla="*/ 1624166 w 1672524"/>
                  <a:gd name="connsiteY2" fmla="*/ 2504175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25452 w 1672524"/>
                  <a:gd name="connsiteY2" fmla="*/ 1699304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67887 w 1672524"/>
                  <a:gd name="connsiteY2" fmla="*/ 1727231 h 2504175"/>
                  <a:gd name="connsiteX3" fmla="*/ 0 w 1672524"/>
                  <a:gd name="connsiteY3" fmla="*/ 2504175 h 2504175"/>
                  <a:gd name="connsiteX4" fmla="*/ 118962 w 1672524"/>
                  <a:gd name="connsiteY4" fmla="*/ 816780 h 2504175"/>
                  <a:gd name="connsiteX0" fmla="*/ 99988 w 1672524"/>
                  <a:gd name="connsiteY0" fmla="*/ 735877 h 2504175"/>
                  <a:gd name="connsiteX1" fmla="*/ 1672524 w 1672524"/>
                  <a:gd name="connsiteY1" fmla="*/ 0 h 2504175"/>
                  <a:gd name="connsiteX2" fmla="*/ 1567887 w 1672524"/>
                  <a:gd name="connsiteY2" fmla="*/ 1727231 h 2504175"/>
                  <a:gd name="connsiteX3" fmla="*/ 0 w 1672524"/>
                  <a:gd name="connsiteY3" fmla="*/ 2504175 h 2504175"/>
                  <a:gd name="connsiteX4" fmla="*/ 99988 w 1672524"/>
                  <a:gd name="connsiteY4" fmla="*/ 735877 h 2504175"/>
                  <a:gd name="connsiteX0" fmla="*/ 99988 w 1658152"/>
                  <a:gd name="connsiteY0" fmla="*/ 783344 h 2551642"/>
                  <a:gd name="connsiteX1" fmla="*/ 1658152 w 1658152"/>
                  <a:gd name="connsiteY1" fmla="*/ 0 h 2551642"/>
                  <a:gd name="connsiteX2" fmla="*/ 1567887 w 1658152"/>
                  <a:gd name="connsiteY2" fmla="*/ 1774698 h 2551642"/>
                  <a:gd name="connsiteX3" fmla="*/ 0 w 1658152"/>
                  <a:gd name="connsiteY3" fmla="*/ 2551642 h 2551642"/>
                  <a:gd name="connsiteX4" fmla="*/ 99988 w 1658152"/>
                  <a:gd name="connsiteY4" fmla="*/ 783344 h 2551642"/>
                  <a:gd name="connsiteX0" fmla="*/ 107944 w 1666108"/>
                  <a:gd name="connsiteY0" fmla="*/ 783344 h 2546406"/>
                  <a:gd name="connsiteX1" fmla="*/ 1666108 w 1666108"/>
                  <a:gd name="connsiteY1" fmla="*/ 0 h 2546406"/>
                  <a:gd name="connsiteX2" fmla="*/ 1575843 w 1666108"/>
                  <a:gd name="connsiteY2" fmla="*/ 1774698 h 2546406"/>
                  <a:gd name="connsiteX3" fmla="*/ 0 w 1666108"/>
                  <a:gd name="connsiteY3" fmla="*/ 2546406 h 2546406"/>
                  <a:gd name="connsiteX4" fmla="*/ 107944 w 1666108"/>
                  <a:gd name="connsiteY4" fmla="*/ 783344 h 2546406"/>
                  <a:gd name="connsiteX0" fmla="*/ 106199 w 1666108"/>
                  <a:gd name="connsiteY0" fmla="*/ 785996 h 2546406"/>
                  <a:gd name="connsiteX1" fmla="*/ 1666108 w 1666108"/>
                  <a:gd name="connsiteY1" fmla="*/ 0 h 2546406"/>
                  <a:gd name="connsiteX2" fmla="*/ 1575843 w 1666108"/>
                  <a:gd name="connsiteY2" fmla="*/ 17746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9198 w 1666108"/>
                  <a:gd name="connsiteY2" fmla="*/ 17464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0403 w 1666108"/>
                  <a:gd name="connsiteY2" fmla="*/ 1748311 h 2546406"/>
                  <a:gd name="connsiteX3" fmla="*/ 0 w 1666108"/>
                  <a:gd name="connsiteY3" fmla="*/ 2546406 h 2546406"/>
                  <a:gd name="connsiteX4" fmla="*/ 106199 w 1666108"/>
                  <a:gd name="connsiteY4" fmla="*/ 785996 h 2546406"/>
                  <a:gd name="connsiteX0" fmla="*/ 105360 w 1665269"/>
                  <a:gd name="connsiteY0" fmla="*/ 785996 h 2539356"/>
                  <a:gd name="connsiteX1" fmla="*/ 1665269 w 1665269"/>
                  <a:gd name="connsiteY1" fmla="*/ 0 h 2539356"/>
                  <a:gd name="connsiteX2" fmla="*/ 1569564 w 1665269"/>
                  <a:gd name="connsiteY2" fmla="*/ 1748311 h 2539356"/>
                  <a:gd name="connsiteX3" fmla="*/ 0 w 1665269"/>
                  <a:gd name="connsiteY3" fmla="*/ 2539356 h 2539356"/>
                  <a:gd name="connsiteX4" fmla="*/ 105360 w 1665269"/>
                  <a:gd name="connsiteY4" fmla="*/ 785996 h 2539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269" h="2539356">
                    <a:moveTo>
                      <a:pt x="105360" y="785996"/>
                    </a:moveTo>
                    <a:lnTo>
                      <a:pt x="1665269" y="0"/>
                    </a:lnTo>
                    <a:lnTo>
                      <a:pt x="1569564" y="1748311"/>
                    </a:lnTo>
                    <a:lnTo>
                      <a:pt x="0" y="2539356"/>
                    </a:lnTo>
                    <a:lnTo>
                      <a:pt x="105360" y="785996"/>
                    </a:lnTo>
                    <a:close/>
                  </a:path>
                </a:pathLst>
              </a:custGeom>
              <a:solidFill>
                <a:schemeClr val="tx1">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メイリオ"/>
                    <a:ea typeface="メイリオ"/>
                    <a:cs typeface="メイリオ"/>
                  </a:rPr>
                  <a:t> </a:t>
                </a:r>
                <a:endParaRPr lang="en-US" dirty="0">
                  <a:solidFill>
                    <a:prstClr val="white"/>
                  </a:solidFill>
                  <a:latin typeface="メイリオ"/>
                  <a:ea typeface="メイリオ"/>
                  <a:cs typeface="メイリオ"/>
                </a:endParaRPr>
              </a:p>
            </p:txBody>
          </p:sp>
          <p:pic>
            <p:nvPicPr>
              <p:cNvPr id="22" name="Picture 21" descr="Single_Platter.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500" y="3886200"/>
                <a:ext cx="2782824" cy="2660904"/>
              </a:xfrm>
              <a:prstGeom prst="rect">
                <a:avLst/>
              </a:prstGeom>
            </p:spPr>
          </p:pic>
          <p:sp>
            <p:nvSpPr>
              <p:cNvPr id="23" name="Rectangle 5"/>
              <p:cNvSpPr/>
              <p:nvPr/>
            </p:nvSpPr>
            <p:spPr>
              <a:xfrm flipV="1">
                <a:off x="211035" y="4851978"/>
                <a:ext cx="1518218" cy="1602609"/>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24" name="Rectangle 5"/>
              <p:cNvSpPr/>
              <p:nvPr/>
            </p:nvSpPr>
            <p:spPr>
              <a:xfrm flipH="1" flipV="1">
                <a:off x="1729253" y="4862732"/>
                <a:ext cx="1518218" cy="1602609"/>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25" name="Right Triangle 16"/>
              <p:cNvSpPr/>
              <p:nvPr/>
            </p:nvSpPr>
            <p:spPr>
              <a:xfrm>
                <a:off x="239913" y="4863633"/>
                <a:ext cx="1495161" cy="931334"/>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492780 w 1507067"/>
                  <a:gd name="connsiteY0" fmla="*/ 931334 h 931334"/>
                  <a:gd name="connsiteX1" fmla="*/ 0 w 1507067"/>
                  <a:gd name="connsiteY1" fmla="*/ 0 h 931334"/>
                  <a:gd name="connsiteX2" fmla="*/ 1507067 w 1507067"/>
                  <a:gd name="connsiteY2" fmla="*/ 876300 h 931334"/>
                  <a:gd name="connsiteX3" fmla="*/ 1492780 w 1507067"/>
                  <a:gd name="connsiteY3" fmla="*/ 931334 h 931334"/>
                  <a:gd name="connsiteX0" fmla="*/ 1492780 w 1495161"/>
                  <a:gd name="connsiteY0" fmla="*/ 931334 h 931334"/>
                  <a:gd name="connsiteX1" fmla="*/ 0 w 1495161"/>
                  <a:gd name="connsiteY1" fmla="*/ 0 h 931334"/>
                  <a:gd name="connsiteX2" fmla="*/ 1495161 w 1495161"/>
                  <a:gd name="connsiteY2" fmla="*/ 869156 h 931334"/>
                  <a:gd name="connsiteX3" fmla="*/ 1492780 w 1495161"/>
                  <a:gd name="connsiteY3" fmla="*/ 931334 h 931334"/>
                </a:gdLst>
                <a:ahLst/>
                <a:cxnLst>
                  <a:cxn ang="0">
                    <a:pos x="connsiteX0" y="connsiteY0"/>
                  </a:cxn>
                  <a:cxn ang="0">
                    <a:pos x="connsiteX1" y="connsiteY1"/>
                  </a:cxn>
                  <a:cxn ang="0">
                    <a:pos x="connsiteX2" y="connsiteY2"/>
                  </a:cxn>
                  <a:cxn ang="0">
                    <a:pos x="connsiteX3" y="connsiteY3"/>
                  </a:cxn>
                </a:cxnLst>
                <a:rect l="l" t="t" r="r" b="b"/>
                <a:pathLst>
                  <a:path w="1495161" h="931334">
                    <a:moveTo>
                      <a:pt x="1492780" y="931334"/>
                    </a:moveTo>
                    <a:lnTo>
                      <a:pt x="0" y="0"/>
                    </a:lnTo>
                    <a:lnTo>
                      <a:pt x="1495161" y="869156"/>
                    </a:lnTo>
                    <a:cubicBezTo>
                      <a:pt x="1494367" y="889882"/>
                      <a:pt x="1493574" y="910608"/>
                      <a:pt x="1492780" y="931334"/>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26" name="Right Triangle 16"/>
              <p:cNvSpPr/>
              <p:nvPr/>
            </p:nvSpPr>
            <p:spPr>
              <a:xfrm flipH="1">
                <a:off x="1735074" y="4828178"/>
                <a:ext cx="1551517" cy="963877"/>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541992 w 1541992"/>
                  <a:gd name="connsiteY0" fmla="*/ 966259 h 966259"/>
                  <a:gd name="connsiteX1" fmla="*/ 0 w 1541992"/>
                  <a:gd name="connsiteY1" fmla="*/ 0 h 966259"/>
                  <a:gd name="connsiteX2" fmla="*/ 1541992 w 1541992"/>
                  <a:gd name="connsiteY2" fmla="*/ 911225 h 966259"/>
                  <a:gd name="connsiteX3" fmla="*/ 1541992 w 1541992"/>
                  <a:gd name="connsiteY3" fmla="*/ 966259 h 966259"/>
                  <a:gd name="connsiteX0" fmla="*/ 1541992 w 1541992"/>
                  <a:gd name="connsiteY0" fmla="*/ 966259 h 966259"/>
                  <a:gd name="connsiteX1" fmla="*/ 1458385 w 1541992"/>
                  <a:gd name="connsiteY1" fmla="*/ 914401 h 966259"/>
                  <a:gd name="connsiteX2" fmla="*/ 0 w 1541992"/>
                  <a:gd name="connsiteY2" fmla="*/ 0 h 966259"/>
                  <a:gd name="connsiteX3" fmla="*/ 1541992 w 1541992"/>
                  <a:gd name="connsiteY3" fmla="*/ 911225 h 966259"/>
                  <a:gd name="connsiteX4" fmla="*/ 1541992 w 1541992"/>
                  <a:gd name="connsiteY4" fmla="*/ 966259 h 966259"/>
                  <a:gd name="connsiteX0" fmla="*/ 1541992 w 1541992"/>
                  <a:gd name="connsiteY0" fmla="*/ 966259 h 966259"/>
                  <a:gd name="connsiteX1" fmla="*/ 7410 w 1541992"/>
                  <a:gd name="connsiteY1" fmla="*/ 15876 h 966259"/>
                  <a:gd name="connsiteX2" fmla="*/ 0 w 1541992"/>
                  <a:gd name="connsiteY2" fmla="*/ 0 h 966259"/>
                  <a:gd name="connsiteX3" fmla="*/ 1541992 w 1541992"/>
                  <a:gd name="connsiteY3" fmla="*/ 911225 h 966259"/>
                  <a:gd name="connsiteX4" fmla="*/ 1541992 w 1541992"/>
                  <a:gd name="connsiteY4" fmla="*/ 966259 h 966259"/>
                  <a:gd name="connsiteX0" fmla="*/ 1556279 w 1556279"/>
                  <a:gd name="connsiteY0" fmla="*/ 966259 h 966259"/>
                  <a:gd name="connsiteX1" fmla="*/ 7410 w 1556279"/>
                  <a:gd name="connsiteY1" fmla="*/ 15876 h 966259"/>
                  <a:gd name="connsiteX2" fmla="*/ 0 w 1556279"/>
                  <a:gd name="connsiteY2" fmla="*/ 0 h 966259"/>
                  <a:gd name="connsiteX3" fmla="*/ 1541992 w 1556279"/>
                  <a:gd name="connsiteY3" fmla="*/ 911225 h 966259"/>
                  <a:gd name="connsiteX4" fmla="*/ 1556279 w 1556279"/>
                  <a:gd name="connsiteY4" fmla="*/ 966259 h 966259"/>
                  <a:gd name="connsiteX0" fmla="*/ 1556279 w 1556279"/>
                  <a:gd name="connsiteY0" fmla="*/ 966259 h 966259"/>
                  <a:gd name="connsiteX1" fmla="*/ 7410 w 1556279"/>
                  <a:gd name="connsiteY1" fmla="*/ 15876 h 966259"/>
                  <a:gd name="connsiteX2" fmla="*/ 0 w 1556279"/>
                  <a:gd name="connsiteY2" fmla="*/ 0 h 966259"/>
                  <a:gd name="connsiteX3" fmla="*/ 1551517 w 1556279"/>
                  <a:gd name="connsiteY3" fmla="*/ 906462 h 966259"/>
                  <a:gd name="connsiteX4" fmla="*/ 1556279 w 1556279"/>
                  <a:gd name="connsiteY4" fmla="*/ 966259 h 966259"/>
                  <a:gd name="connsiteX0" fmla="*/ 1549135 w 1551517"/>
                  <a:gd name="connsiteY0" fmla="*/ 966259 h 966259"/>
                  <a:gd name="connsiteX1" fmla="*/ 7410 w 1551517"/>
                  <a:gd name="connsiteY1" fmla="*/ 15876 h 966259"/>
                  <a:gd name="connsiteX2" fmla="*/ 0 w 1551517"/>
                  <a:gd name="connsiteY2" fmla="*/ 0 h 966259"/>
                  <a:gd name="connsiteX3" fmla="*/ 1551517 w 1551517"/>
                  <a:gd name="connsiteY3" fmla="*/ 906462 h 966259"/>
                  <a:gd name="connsiteX4" fmla="*/ 1549135 w 1551517"/>
                  <a:gd name="connsiteY4" fmla="*/ 966259 h 966259"/>
                  <a:gd name="connsiteX0" fmla="*/ 1551516 w 1551517"/>
                  <a:gd name="connsiteY0" fmla="*/ 963877 h 963877"/>
                  <a:gd name="connsiteX1" fmla="*/ 7410 w 1551517"/>
                  <a:gd name="connsiteY1" fmla="*/ 15876 h 963877"/>
                  <a:gd name="connsiteX2" fmla="*/ 0 w 1551517"/>
                  <a:gd name="connsiteY2" fmla="*/ 0 h 963877"/>
                  <a:gd name="connsiteX3" fmla="*/ 1551517 w 1551517"/>
                  <a:gd name="connsiteY3" fmla="*/ 906462 h 963877"/>
                  <a:gd name="connsiteX4" fmla="*/ 1551516 w 1551517"/>
                  <a:gd name="connsiteY4" fmla="*/ 963877 h 963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517" h="963877">
                    <a:moveTo>
                      <a:pt x="1551516" y="963877"/>
                    </a:moveTo>
                    <a:lnTo>
                      <a:pt x="7410" y="15876"/>
                    </a:lnTo>
                    <a:lnTo>
                      <a:pt x="0" y="0"/>
                    </a:lnTo>
                    <a:lnTo>
                      <a:pt x="1551517" y="906462"/>
                    </a:lnTo>
                    <a:cubicBezTo>
                      <a:pt x="1551517" y="925600"/>
                      <a:pt x="1551516" y="944739"/>
                      <a:pt x="1551516" y="963877"/>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27" name="Right Triangle 16"/>
              <p:cNvSpPr/>
              <p:nvPr/>
            </p:nvSpPr>
            <p:spPr>
              <a:xfrm flipH="1">
                <a:off x="1731502" y="5758398"/>
                <a:ext cx="44450" cy="665693"/>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507067 w 1507067"/>
                  <a:gd name="connsiteY0" fmla="*/ 931334 h 931334"/>
                  <a:gd name="connsiteX1" fmla="*/ 0 w 1507067"/>
                  <a:gd name="connsiteY1" fmla="*/ 0 h 931334"/>
                  <a:gd name="connsiteX2" fmla="*/ 1507067 w 1507067"/>
                  <a:gd name="connsiteY2" fmla="*/ 88900 h 931334"/>
                  <a:gd name="connsiteX3" fmla="*/ 1507067 w 1507067"/>
                  <a:gd name="connsiteY3" fmla="*/ 931334 h 931334"/>
                  <a:gd name="connsiteX0" fmla="*/ 1507067 w 1507067"/>
                  <a:gd name="connsiteY0" fmla="*/ 745068 h 745068"/>
                  <a:gd name="connsiteX1" fmla="*/ 0 w 1507067"/>
                  <a:gd name="connsiteY1" fmla="*/ 0 h 745068"/>
                  <a:gd name="connsiteX2" fmla="*/ 1507067 w 1507067"/>
                  <a:gd name="connsiteY2" fmla="*/ 88900 h 745068"/>
                  <a:gd name="connsiteX3" fmla="*/ 1507067 w 1507067"/>
                  <a:gd name="connsiteY3" fmla="*/ 745068 h 745068"/>
                  <a:gd name="connsiteX0" fmla="*/ 38100 w 38100"/>
                  <a:gd name="connsiteY0" fmla="*/ 681568 h 681568"/>
                  <a:gd name="connsiteX1" fmla="*/ 0 w 38100"/>
                  <a:gd name="connsiteY1" fmla="*/ 0 h 681568"/>
                  <a:gd name="connsiteX2" fmla="*/ 38100 w 38100"/>
                  <a:gd name="connsiteY2" fmla="*/ 25400 h 681568"/>
                  <a:gd name="connsiteX3" fmla="*/ 38100 w 38100"/>
                  <a:gd name="connsiteY3" fmla="*/ 681568 h 681568"/>
                  <a:gd name="connsiteX0" fmla="*/ 38100 w 47625"/>
                  <a:gd name="connsiteY0" fmla="*/ 681568 h 681568"/>
                  <a:gd name="connsiteX1" fmla="*/ 0 w 47625"/>
                  <a:gd name="connsiteY1" fmla="*/ 0 h 681568"/>
                  <a:gd name="connsiteX2" fmla="*/ 47625 w 47625"/>
                  <a:gd name="connsiteY2" fmla="*/ 47625 h 681568"/>
                  <a:gd name="connsiteX3" fmla="*/ 38100 w 47625"/>
                  <a:gd name="connsiteY3" fmla="*/ 681568 h 681568"/>
                  <a:gd name="connsiteX0" fmla="*/ 31750 w 41275"/>
                  <a:gd name="connsiteY0" fmla="*/ 665693 h 665693"/>
                  <a:gd name="connsiteX1" fmla="*/ 0 w 41275"/>
                  <a:gd name="connsiteY1" fmla="*/ 0 h 665693"/>
                  <a:gd name="connsiteX2" fmla="*/ 41275 w 41275"/>
                  <a:gd name="connsiteY2" fmla="*/ 31750 h 665693"/>
                  <a:gd name="connsiteX3" fmla="*/ 31750 w 41275"/>
                  <a:gd name="connsiteY3" fmla="*/ 665693 h 665693"/>
                  <a:gd name="connsiteX0" fmla="*/ 44450 w 44450"/>
                  <a:gd name="connsiteY0" fmla="*/ 665693 h 665693"/>
                  <a:gd name="connsiteX1" fmla="*/ 0 w 44450"/>
                  <a:gd name="connsiteY1" fmla="*/ 0 h 665693"/>
                  <a:gd name="connsiteX2" fmla="*/ 41275 w 44450"/>
                  <a:gd name="connsiteY2" fmla="*/ 31750 h 665693"/>
                  <a:gd name="connsiteX3" fmla="*/ 44450 w 44450"/>
                  <a:gd name="connsiteY3" fmla="*/ 665693 h 665693"/>
                </a:gdLst>
                <a:ahLst/>
                <a:cxnLst>
                  <a:cxn ang="0">
                    <a:pos x="connsiteX0" y="connsiteY0"/>
                  </a:cxn>
                  <a:cxn ang="0">
                    <a:pos x="connsiteX1" y="connsiteY1"/>
                  </a:cxn>
                  <a:cxn ang="0">
                    <a:pos x="connsiteX2" y="connsiteY2"/>
                  </a:cxn>
                  <a:cxn ang="0">
                    <a:pos x="connsiteX3" y="connsiteY3"/>
                  </a:cxn>
                </a:cxnLst>
                <a:rect l="l" t="t" r="r" b="b"/>
                <a:pathLst>
                  <a:path w="44450" h="665693">
                    <a:moveTo>
                      <a:pt x="44450" y="665693"/>
                    </a:moveTo>
                    <a:lnTo>
                      <a:pt x="0" y="0"/>
                    </a:lnTo>
                    <a:lnTo>
                      <a:pt x="41275" y="31750"/>
                    </a:lnTo>
                    <a:cubicBezTo>
                      <a:pt x="42333" y="243064"/>
                      <a:pt x="43392" y="454379"/>
                      <a:pt x="44450" y="665693"/>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28" name="Right Triangle 16"/>
              <p:cNvSpPr/>
              <p:nvPr/>
            </p:nvSpPr>
            <p:spPr>
              <a:xfrm>
                <a:off x="1696577" y="5767924"/>
                <a:ext cx="41556" cy="662518"/>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507067 w 1507067"/>
                  <a:gd name="connsiteY0" fmla="*/ 931334 h 931334"/>
                  <a:gd name="connsiteX1" fmla="*/ 0 w 1507067"/>
                  <a:gd name="connsiteY1" fmla="*/ 0 h 931334"/>
                  <a:gd name="connsiteX2" fmla="*/ 1507067 w 1507067"/>
                  <a:gd name="connsiteY2" fmla="*/ 88900 h 931334"/>
                  <a:gd name="connsiteX3" fmla="*/ 1507067 w 1507067"/>
                  <a:gd name="connsiteY3" fmla="*/ 931334 h 931334"/>
                  <a:gd name="connsiteX0" fmla="*/ 1507067 w 1507067"/>
                  <a:gd name="connsiteY0" fmla="*/ 745068 h 745068"/>
                  <a:gd name="connsiteX1" fmla="*/ 0 w 1507067"/>
                  <a:gd name="connsiteY1" fmla="*/ 0 h 745068"/>
                  <a:gd name="connsiteX2" fmla="*/ 1507067 w 1507067"/>
                  <a:gd name="connsiteY2" fmla="*/ 88900 h 745068"/>
                  <a:gd name="connsiteX3" fmla="*/ 1507067 w 1507067"/>
                  <a:gd name="connsiteY3" fmla="*/ 745068 h 745068"/>
                  <a:gd name="connsiteX0" fmla="*/ 38100 w 38100"/>
                  <a:gd name="connsiteY0" fmla="*/ 681568 h 681568"/>
                  <a:gd name="connsiteX1" fmla="*/ 0 w 38100"/>
                  <a:gd name="connsiteY1" fmla="*/ 0 h 681568"/>
                  <a:gd name="connsiteX2" fmla="*/ 38100 w 38100"/>
                  <a:gd name="connsiteY2" fmla="*/ 25400 h 681568"/>
                  <a:gd name="connsiteX3" fmla="*/ 38100 w 38100"/>
                  <a:gd name="connsiteY3" fmla="*/ 681568 h 681568"/>
                  <a:gd name="connsiteX0" fmla="*/ 38100 w 47625"/>
                  <a:gd name="connsiteY0" fmla="*/ 681568 h 681568"/>
                  <a:gd name="connsiteX1" fmla="*/ 0 w 47625"/>
                  <a:gd name="connsiteY1" fmla="*/ 0 h 681568"/>
                  <a:gd name="connsiteX2" fmla="*/ 47625 w 47625"/>
                  <a:gd name="connsiteY2" fmla="*/ 47625 h 681568"/>
                  <a:gd name="connsiteX3" fmla="*/ 38100 w 47625"/>
                  <a:gd name="connsiteY3" fmla="*/ 681568 h 681568"/>
                  <a:gd name="connsiteX0" fmla="*/ 31750 w 41275"/>
                  <a:gd name="connsiteY0" fmla="*/ 665693 h 665693"/>
                  <a:gd name="connsiteX1" fmla="*/ 0 w 41275"/>
                  <a:gd name="connsiteY1" fmla="*/ 0 h 665693"/>
                  <a:gd name="connsiteX2" fmla="*/ 41275 w 41275"/>
                  <a:gd name="connsiteY2" fmla="*/ 31750 h 665693"/>
                  <a:gd name="connsiteX3" fmla="*/ 31750 w 41275"/>
                  <a:gd name="connsiteY3" fmla="*/ 665693 h 665693"/>
                  <a:gd name="connsiteX0" fmla="*/ 47625 w 47625"/>
                  <a:gd name="connsiteY0" fmla="*/ 668868 h 668868"/>
                  <a:gd name="connsiteX1" fmla="*/ 0 w 47625"/>
                  <a:gd name="connsiteY1" fmla="*/ 0 h 668868"/>
                  <a:gd name="connsiteX2" fmla="*/ 41275 w 47625"/>
                  <a:gd name="connsiteY2" fmla="*/ 31750 h 668868"/>
                  <a:gd name="connsiteX3" fmla="*/ 47625 w 47625"/>
                  <a:gd name="connsiteY3" fmla="*/ 668868 h 668868"/>
                  <a:gd name="connsiteX0" fmla="*/ 34925 w 41556"/>
                  <a:gd name="connsiteY0" fmla="*/ 662518 h 662518"/>
                  <a:gd name="connsiteX1" fmla="*/ 0 w 41556"/>
                  <a:gd name="connsiteY1" fmla="*/ 0 h 662518"/>
                  <a:gd name="connsiteX2" fmla="*/ 41275 w 41556"/>
                  <a:gd name="connsiteY2" fmla="*/ 31750 h 662518"/>
                  <a:gd name="connsiteX3" fmla="*/ 34925 w 41556"/>
                  <a:gd name="connsiteY3" fmla="*/ 662518 h 662518"/>
                </a:gdLst>
                <a:ahLst/>
                <a:cxnLst>
                  <a:cxn ang="0">
                    <a:pos x="connsiteX0" y="connsiteY0"/>
                  </a:cxn>
                  <a:cxn ang="0">
                    <a:pos x="connsiteX1" y="connsiteY1"/>
                  </a:cxn>
                  <a:cxn ang="0">
                    <a:pos x="connsiteX2" y="connsiteY2"/>
                  </a:cxn>
                  <a:cxn ang="0">
                    <a:pos x="connsiteX3" y="connsiteY3"/>
                  </a:cxn>
                </a:cxnLst>
                <a:rect l="l" t="t" r="r" b="b"/>
                <a:pathLst>
                  <a:path w="41556" h="662518">
                    <a:moveTo>
                      <a:pt x="34925" y="662518"/>
                    </a:moveTo>
                    <a:lnTo>
                      <a:pt x="0" y="0"/>
                    </a:lnTo>
                    <a:lnTo>
                      <a:pt x="41275" y="31750"/>
                    </a:lnTo>
                    <a:cubicBezTo>
                      <a:pt x="43392" y="244123"/>
                      <a:pt x="32808" y="450145"/>
                      <a:pt x="34925" y="662518"/>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grpSp>
            <p:nvGrpSpPr>
              <p:cNvPr id="29" name="Group 28"/>
              <p:cNvGrpSpPr/>
              <p:nvPr/>
            </p:nvGrpSpPr>
            <p:grpSpPr>
              <a:xfrm>
                <a:off x="457313" y="4020572"/>
                <a:ext cx="2539356" cy="1751997"/>
                <a:chOff x="457313" y="4020572"/>
                <a:chExt cx="2539356" cy="1751997"/>
              </a:xfrm>
            </p:grpSpPr>
            <p:sp>
              <p:nvSpPr>
                <p:cNvPr id="30" name="Rectangle 7"/>
                <p:cNvSpPr/>
                <p:nvPr/>
              </p:nvSpPr>
              <p:spPr>
                <a:xfrm rot="3399018">
                  <a:off x="894356" y="3583529"/>
                  <a:ext cx="1665269" cy="2539356"/>
                </a:xfrm>
                <a:custGeom>
                  <a:avLst/>
                  <a:gdLst>
                    <a:gd name="connsiteX0" fmla="*/ 0 w 1624166"/>
                    <a:gd name="connsiteY0" fmla="*/ 0 h 1552837"/>
                    <a:gd name="connsiteX1" fmla="*/ 1624166 w 1624166"/>
                    <a:gd name="connsiteY1" fmla="*/ 0 h 1552837"/>
                    <a:gd name="connsiteX2" fmla="*/ 1624166 w 1624166"/>
                    <a:gd name="connsiteY2" fmla="*/ 1552837 h 1552837"/>
                    <a:gd name="connsiteX3" fmla="*/ 0 w 1624166"/>
                    <a:gd name="connsiteY3" fmla="*/ 1552837 h 1552837"/>
                    <a:gd name="connsiteX4" fmla="*/ 0 w 1624166"/>
                    <a:gd name="connsiteY4" fmla="*/ 0 h 1552837"/>
                    <a:gd name="connsiteX0" fmla="*/ 118962 w 1624166"/>
                    <a:gd name="connsiteY0" fmla="*/ 0 h 1687395"/>
                    <a:gd name="connsiteX1" fmla="*/ 1624166 w 1624166"/>
                    <a:gd name="connsiteY1" fmla="*/ 134558 h 1687395"/>
                    <a:gd name="connsiteX2" fmla="*/ 1624166 w 1624166"/>
                    <a:gd name="connsiteY2" fmla="*/ 1687395 h 1687395"/>
                    <a:gd name="connsiteX3" fmla="*/ 0 w 1624166"/>
                    <a:gd name="connsiteY3" fmla="*/ 1687395 h 1687395"/>
                    <a:gd name="connsiteX4" fmla="*/ 118962 w 1624166"/>
                    <a:gd name="connsiteY4" fmla="*/ 0 h 1687395"/>
                    <a:gd name="connsiteX0" fmla="*/ 118962 w 1672524"/>
                    <a:gd name="connsiteY0" fmla="*/ 816780 h 2504175"/>
                    <a:gd name="connsiteX1" fmla="*/ 1672524 w 1672524"/>
                    <a:gd name="connsiteY1" fmla="*/ 0 h 2504175"/>
                    <a:gd name="connsiteX2" fmla="*/ 1624166 w 1672524"/>
                    <a:gd name="connsiteY2" fmla="*/ 2504175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25452 w 1672524"/>
                    <a:gd name="connsiteY2" fmla="*/ 1699304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67887 w 1672524"/>
                    <a:gd name="connsiteY2" fmla="*/ 1727231 h 2504175"/>
                    <a:gd name="connsiteX3" fmla="*/ 0 w 1672524"/>
                    <a:gd name="connsiteY3" fmla="*/ 2504175 h 2504175"/>
                    <a:gd name="connsiteX4" fmla="*/ 118962 w 1672524"/>
                    <a:gd name="connsiteY4" fmla="*/ 816780 h 2504175"/>
                    <a:gd name="connsiteX0" fmla="*/ 99988 w 1672524"/>
                    <a:gd name="connsiteY0" fmla="*/ 735877 h 2504175"/>
                    <a:gd name="connsiteX1" fmla="*/ 1672524 w 1672524"/>
                    <a:gd name="connsiteY1" fmla="*/ 0 h 2504175"/>
                    <a:gd name="connsiteX2" fmla="*/ 1567887 w 1672524"/>
                    <a:gd name="connsiteY2" fmla="*/ 1727231 h 2504175"/>
                    <a:gd name="connsiteX3" fmla="*/ 0 w 1672524"/>
                    <a:gd name="connsiteY3" fmla="*/ 2504175 h 2504175"/>
                    <a:gd name="connsiteX4" fmla="*/ 99988 w 1672524"/>
                    <a:gd name="connsiteY4" fmla="*/ 735877 h 2504175"/>
                    <a:gd name="connsiteX0" fmla="*/ 99988 w 1658152"/>
                    <a:gd name="connsiteY0" fmla="*/ 783344 h 2551642"/>
                    <a:gd name="connsiteX1" fmla="*/ 1658152 w 1658152"/>
                    <a:gd name="connsiteY1" fmla="*/ 0 h 2551642"/>
                    <a:gd name="connsiteX2" fmla="*/ 1567887 w 1658152"/>
                    <a:gd name="connsiteY2" fmla="*/ 1774698 h 2551642"/>
                    <a:gd name="connsiteX3" fmla="*/ 0 w 1658152"/>
                    <a:gd name="connsiteY3" fmla="*/ 2551642 h 2551642"/>
                    <a:gd name="connsiteX4" fmla="*/ 99988 w 1658152"/>
                    <a:gd name="connsiteY4" fmla="*/ 783344 h 2551642"/>
                    <a:gd name="connsiteX0" fmla="*/ 107944 w 1666108"/>
                    <a:gd name="connsiteY0" fmla="*/ 783344 h 2546406"/>
                    <a:gd name="connsiteX1" fmla="*/ 1666108 w 1666108"/>
                    <a:gd name="connsiteY1" fmla="*/ 0 h 2546406"/>
                    <a:gd name="connsiteX2" fmla="*/ 1575843 w 1666108"/>
                    <a:gd name="connsiteY2" fmla="*/ 1774698 h 2546406"/>
                    <a:gd name="connsiteX3" fmla="*/ 0 w 1666108"/>
                    <a:gd name="connsiteY3" fmla="*/ 2546406 h 2546406"/>
                    <a:gd name="connsiteX4" fmla="*/ 107944 w 1666108"/>
                    <a:gd name="connsiteY4" fmla="*/ 783344 h 2546406"/>
                    <a:gd name="connsiteX0" fmla="*/ 106199 w 1666108"/>
                    <a:gd name="connsiteY0" fmla="*/ 785996 h 2546406"/>
                    <a:gd name="connsiteX1" fmla="*/ 1666108 w 1666108"/>
                    <a:gd name="connsiteY1" fmla="*/ 0 h 2546406"/>
                    <a:gd name="connsiteX2" fmla="*/ 1575843 w 1666108"/>
                    <a:gd name="connsiteY2" fmla="*/ 17746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9198 w 1666108"/>
                    <a:gd name="connsiteY2" fmla="*/ 17464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0403 w 1666108"/>
                    <a:gd name="connsiteY2" fmla="*/ 1748311 h 2546406"/>
                    <a:gd name="connsiteX3" fmla="*/ 0 w 1666108"/>
                    <a:gd name="connsiteY3" fmla="*/ 2546406 h 2546406"/>
                    <a:gd name="connsiteX4" fmla="*/ 106199 w 1666108"/>
                    <a:gd name="connsiteY4" fmla="*/ 785996 h 2546406"/>
                    <a:gd name="connsiteX0" fmla="*/ 105360 w 1665269"/>
                    <a:gd name="connsiteY0" fmla="*/ 785996 h 2539356"/>
                    <a:gd name="connsiteX1" fmla="*/ 1665269 w 1665269"/>
                    <a:gd name="connsiteY1" fmla="*/ 0 h 2539356"/>
                    <a:gd name="connsiteX2" fmla="*/ 1569564 w 1665269"/>
                    <a:gd name="connsiteY2" fmla="*/ 1748311 h 2539356"/>
                    <a:gd name="connsiteX3" fmla="*/ 0 w 1665269"/>
                    <a:gd name="connsiteY3" fmla="*/ 2539356 h 2539356"/>
                    <a:gd name="connsiteX4" fmla="*/ 105360 w 1665269"/>
                    <a:gd name="connsiteY4" fmla="*/ 785996 h 2539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269" h="2539356">
                      <a:moveTo>
                        <a:pt x="105360" y="785996"/>
                      </a:moveTo>
                      <a:lnTo>
                        <a:pt x="1665269" y="0"/>
                      </a:lnTo>
                      <a:lnTo>
                        <a:pt x="1569564" y="1748311"/>
                      </a:lnTo>
                      <a:lnTo>
                        <a:pt x="0" y="2539356"/>
                      </a:lnTo>
                      <a:lnTo>
                        <a:pt x="105360" y="785996"/>
                      </a:lnTo>
                      <a:close/>
                    </a:path>
                  </a:pathLst>
                </a:custGeom>
                <a:solidFill>
                  <a:schemeClr val="tx1">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メイリオ"/>
                      <a:ea typeface="メイリオ"/>
                      <a:cs typeface="メイリオ"/>
                    </a:rPr>
                    <a:t> </a:t>
                  </a:r>
                  <a:endParaRPr lang="en-US" dirty="0">
                    <a:solidFill>
                      <a:prstClr val="white"/>
                    </a:solidFill>
                    <a:latin typeface="メイリオ"/>
                    <a:ea typeface="メイリオ"/>
                    <a:cs typeface="メイリオ"/>
                  </a:endParaRPr>
                </a:p>
              </p:txBody>
            </p:sp>
            <p:sp>
              <p:nvSpPr>
                <p:cNvPr id="31" name="Right Triangle 22"/>
                <p:cNvSpPr/>
                <p:nvPr/>
              </p:nvSpPr>
              <p:spPr>
                <a:xfrm rot="13069859">
                  <a:off x="1190574" y="4142181"/>
                  <a:ext cx="1737277" cy="1630388"/>
                </a:xfrm>
                <a:custGeom>
                  <a:avLst/>
                  <a:gdLst>
                    <a:gd name="connsiteX0" fmla="*/ 1738473 w 1738473"/>
                    <a:gd name="connsiteY0" fmla="*/ 1422017 h 1656515"/>
                    <a:gd name="connsiteX1" fmla="*/ 1403751 w 1738473"/>
                    <a:gd name="connsiteY1" fmla="*/ 1462454 h 1656515"/>
                    <a:gd name="connsiteX2" fmla="*/ 0 w 1738473"/>
                    <a:gd name="connsiteY2" fmla="*/ 1656515 h 1656515"/>
                    <a:gd name="connsiteX3" fmla="*/ 657930 w 1738473"/>
                    <a:gd name="connsiteY3" fmla="*/ 5810 h 1656515"/>
                    <a:gd name="connsiteX4" fmla="*/ 701815 w 1738473"/>
                    <a:gd name="connsiteY4" fmla="*/ 0 h 1656515"/>
                    <a:gd name="connsiteX5" fmla="*/ 1738473 w 1738473"/>
                    <a:gd name="connsiteY5" fmla="*/ 1422017 h 1656515"/>
                    <a:gd name="connsiteX0" fmla="*/ 1738473 w 1738473"/>
                    <a:gd name="connsiteY0" fmla="*/ 1416207 h 1650705"/>
                    <a:gd name="connsiteX1" fmla="*/ 1403751 w 1738473"/>
                    <a:gd name="connsiteY1" fmla="*/ 1456644 h 1650705"/>
                    <a:gd name="connsiteX2" fmla="*/ 0 w 1738473"/>
                    <a:gd name="connsiteY2" fmla="*/ 1650705 h 1650705"/>
                    <a:gd name="connsiteX3" fmla="*/ 657930 w 1738473"/>
                    <a:gd name="connsiteY3" fmla="*/ 0 h 1650705"/>
                    <a:gd name="connsiteX4" fmla="*/ 658741 w 1738473"/>
                    <a:gd name="connsiteY4" fmla="*/ 841 h 1650705"/>
                    <a:gd name="connsiteX5" fmla="*/ 1738473 w 1738473"/>
                    <a:gd name="connsiteY5" fmla="*/ 1416207 h 1650705"/>
                    <a:gd name="connsiteX0" fmla="*/ 1700668 w 1700668"/>
                    <a:gd name="connsiteY0" fmla="*/ 1416207 h 1652559"/>
                    <a:gd name="connsiteX1" fmla="*/ 1365946 w 1700668"/>
                    <a:gd name="connsiteY1" fmla="*/ 1456644 h 1652559"/>
                    <a:gd name="connsiteX2" fmla="*/ 0 w 1700668"/>
                    <a:gd name="connsiteY2" fmla="*/ 1652559 h 1652559"/>
                    <a:gd name="connsiteX3" fmla="*/ 620125 w 1700668"/>
                    <a:gd name="connsiteY3" fmla="*/ 0 h 1652559"/>
                    <a:gd name="connsiteX4" fmla="*/ 620936 w 1700668"/>
                    <a:gd name="connsiteY4" fmla="*/ 841 h 1652559"/>
                    <a:gd name="connsiteX5" fmla="*/ 1700668 w 1700668"/>
                    <a:gd name="connsiteY5" fmla="*/ 1416207 h 1652559"/>
                    <a:gd name="connsiteX0" fmla="*/ 1711972 w 1711972"/>
                    <a:gd name="connsiteY0" fmla="*/ 1416207 h 1602198"/>
                    <a:gd name="connsiteX1" fmla="*/ 1377250 w 1711972"/>
                    <a:gd name="connsiteY1" fmla="*/ 1456644 h 1602198"/>
                    <a:gd name="connsiteX2" fmla="*/ 0 w 1711972"/>
                    <a:gd name="connsiteY2" fmla="*/ 1602198 h 1602198"/>
                    <a:gd name="connsiteX3" fmla="*/ 631429 w 1711972"/>
                    <a:gd name="connsiteY3" fmla="*/ 0 h 1602198"/>
                    <a:gd name="connsiteX4" fmla="*/ 632240 w 1711972"/>
                    <a:gd name="connsiteY4" fmla="*/ 841 h 1602198"/>
                    <a:gd name="connsiteX5" fmla="*/ 1711972 w 1711972"/>
                    <a:gd name="connsiteY5" fmla="*/ 1416207 h 1602198"/>
                    <a:gd name="connsiteX0" fmla="*/ 1687966 w 1687966"/>
                    <a:gd name="connsiteY0" fmla="*/ 1379793 h 1602198"/>
                    <a:gd name="connsiteX1" fmla="*/ 1377250 w 1687966"/>
                    <a:gd name="connsiteY1" fmla="*/ 1456644 h 1602198"/>
                    <a:gd name="connsiteX2" fmla="*/ 0 w 1687966"/>
                    <a:gd name="connsiteY2" fmla="*/ 1602198 h 1602198"/>
                    <a:gd name="connsiteX3" fmla="*/ 631429 w 1687966"/>
                    <a:gd name="connsiteY3" fmla="*/ 0 h 1602198"/>
                    <a:gd name="connsiteX4" fmla="*/ 632240 w 1687966"/>
                    <a:gd name="connsiteY4" fmla="*/ 841 h 1602198"/>
                    <a:gd name="connsiteX5" fmla="*/ 1687966 w 1687966"/>
                    <a:gd name="connsiteY5" fmla="*/ 1379793 h 1602198"/>
                    <a:gd name="connsiteX0" fmla="*/ 1687966 w 1687966"/>
                    <a:gd name="connsiteY0" fmla="*/ 1379793 h 1602198"/>
                    <a:gd name="connsiteX1" fmla="*/ 0 w 1687966"/>
                    <a:gd name="connsiteY1" fmla="*/ 1602198 h 1602198"/>
                    <a:gd name="connsiteX2" fmla="*/ 631429 w 1687966"/>
                    <a:gd name="connsiteY2" fmla="*/ 0 h 1602198"/>
                    <a:gd name="connsiteX3" fmla="*/ 632240 w 1687966"/>
                    <a:gd name="connsiteY3" fmla="*/ 841 h 1602198"/>
                    <a:gd name="connsiteX4" fmla="*/ 1687966 w 1687966"/>
                    <a:gd name="connsiteY4" fmla="*/ 1379793 h 1602198"/>
                    <a:gd name="connsiteX0" fmla="*/ 1684733 w 1684733"/>
                    <a:gd name="connsiteY0" fmla="*/ 1370486 h 1602198"/>
                    <a:gd name="connsiteX1" fmla="*/ 0 w 1684733"/>
                    <a:gd name="connsiteY1" fmla="*/ 1602198 h 1602198"/>
                    <a:gd name="connsiteX2" fmla="*/ 631429 w 1684733"/>
                    <a:gd name="connsiteY2" fmla="*/ 0 h 1602198"/>
                    <a:gd name="connsiteX3" fmla="*/ 632240 w 1684733"/>
                    <a:gd name="connsiteY3" fmla="*/ 841 h 1602198"/>
                    <a:gd name="connsiteX4" fmla="*/ 1684733 w 1684733"/>
                    <a:gd name="connsiteY4" fmla="*/ 1370486 h 1602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733" h="1602198">
                      <a:moveTo>
                        <a:pt x="1684733" y="1370486"/>
                      </a:moveTo>
                      <a:lnTo>
                        <a:pt x="0" y="1602198"/>
                      </a:lnTo>
                      <a:lnTo>
                        <a:pt x="631429" y="0"/>
                      </a:lnTo>
                      <a:lnTo>
                        <a:pt x="632240" y="841"/>
                      </a:lnTo>
                      <a:cubicBezTo>
                        <a:pt x="976313" y="467420"/>
                        <a:pt x="1340660" y="903907"/>
                        <a:pt x="1684733" y="1370486"/>
                      </a:cubicBezTo>
                      <a:close/>
                    </a:path>
                  </a:pathLst>
                </a:custGeom>
                <a:solidFill>
                  <a:schemeClr val="bg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grpSp>
        </p:grpSp>
      </p:grpSp>
      <p:grpSp>
        <p:nvGrpSpPr>
          <p:cNvPr id="32" name="Group 31"/>
          <p:cNvGrpSpPr/>
          <p:nvPr/>
        </p:nvGrpSpPr>
        <p:grpSpPr>
          <a:xfrm>
            <a:off x="4238243" y="3810000"/>
            <a:ext cx="4516850" cy="2259076"/>
            <a:chOff x="4492243" y="4292600"/>
            <a:chExt cx="4516850" cy="2259076"/>
          </a:xfrm>
        </p:grpSpPr>
        <p:sp>
          <p:nvSpPr>
            <p:cNvPr id="33" name="Right Arrow 32"/>
            <p:cNvSpPr/>
            <p:nvPr/>
          </p:nvSpPr>
          <p:spPr>
            <a:xfrm>
              <a:off x="5562600" y="5537200"/>
              <a:ext cx="2425700" cy="444500"/>
            </a:xfrm>
            <a:prstGeom prst="rightArrow">
              <a:avLst/>
            </a:prstGeom>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34" name="Oval 33"/>
            <p:cNvSpPr/>
            <p:nvPr/>
          </p:nvSpPr>
          <p:spPr>
            <a:xfrm>
              <a:off x="5613400" y="4457700"/>
              <a:ext cx="558800" cy="558800"/>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prstClr val="white"/>
                  </a:solidFill>
                  <a:latin typeface="メイリオ"/>
                  <a:ea typeface="メイリオ"/>
                  <a:cs typeface="メイリオ"/>
                </a:rPr>
                <a:t>3</a:t>
              </a:r>
            </a:p>
          </p:txBody>
        </p:sp>
        <p:sp>
          <p:nvSpPr>
            <p:cNvPr id="35" name="TextBox 34"/>
            <p:cNvSpPr txBox="1"/>
            <p:nvPr/>
          </p:nvSpPr>
          <p:spPr>
            <a:xfrm>
              <a:off x="6299200" y="4495800"/>
              <a:ext cx="2489200" cy="482600"/>
            </a:xfrm>
            <a:prstGeom prst="rect">
              <a:avLst/>
            </a:prstGeom>
            <a:noFill/>
          </p:spPr>
          <p:txBody>
            <a:bodyPr wrap="square" lIns="0" tIns="0" rIns="0" bIns="0" rtlCol="0" anchor="ctr" anchorCtr="0">
              <a:noAutofit/>
            </a:bodyPr>
            <a:lstStyle/>
            <a:p>
              <a:pPr>
                <a:lnSpc>
                  <a:spcPct val="110000"/>
                </a:lnSpc>
              </a:pPr>
              <a:r>
                <a:rPr lang="zh-CN" altLang="en-US" dirty="0" smtClean="0">
                  <a:solidFill>
                    <a:srgbClr val="717074"/>
                  </a:solidFill>
                  <a:latin typeface="メイリオ"/>
                  <a:ea typeface="メイリオ"/>
                  <a:cs typeface="メイリオ"/>
                </a:rPr>
                <a:t>將已安裝應用軟體的</a:t>
              </a:r>
              <a:r>
                <a:rPr lang="en-US" dirty="0" err="1" smtClean="0">
                  <a:solidFill>
                    <a:srgbClr val="717074"/>
                  </a:solidFill>
                  <a:latin typeface="メイリオ"/>
                  <a:ea typeface="メイリオ"/>
                  <a:cs typeface="メイリオ"/>
                </a:rPr>
                <a:t>AppStack</a:t>
              </a:r>
              <a:r>
                <a:rPr lang="zh-CN" altLang="en-US" dirty="0">
                  <a:solidFill>
                    <a:srgbClr val="717074"/>
                  </a:solidFill>
                  <a:latin typeface="メイリオ"/>
                  <a:ea typeface="メイリオ"/>
                  <a:cs typeface="メイリオ"/>
                </a:rPr>
                <a:t> </a:t>
              </a:r>
              <a:r>
                <a:rPr lang="zh-CN" altLang="en-US" dirty="0" smtClean="0">
                  <a:solidFill>
                    <a:srgbClr val="717074"/>
                  </a:solidFill>
                  <a:latin typeface="メイリオ"/>
                  <a:ea typeface="メイリオ"/>
                  <a:cs typeface="メイリオ"/>
                </a:rPr>
                <a:t>指派給使用者或群組</a:t>
              </a:r>
              <a:endParaRPr lang="en-US" dirty="0" smtClean="0">
                <a:solidFill>
                  <a:srgbClr val="717074"/>
                </a:solidFill>
                <a:latin typeface="メイリオ"/>
                <a:ea typeface="メイリオ"/>
                <a:cs typeface="メイリオ"/>
              </a:endParaRPr>
            </a:p>
          </p:txBody>
        </p:sp>
        <p:pic>
          <p:nvPicPr>
            <p:cNvPr id="36" name="Picture 35" descr="CV_graybox_tall.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2243" y="5232400"/>
              <a:ext cx="1139444" cy="1319276"/>
            </a:xfrm>
            <a:prstGeom prst="rect">
              <a:avLst/>
            </a:prstGeom>
          </p:spPr>
        </p:pic>
        <p:pic>
          <p:nvPicPr>
            <p:cNvPr id="37" name="Picture 214" descr="ICON_People_Green_Q408"/>
            <p:cNvPicPr>
              <a:picLocks noChangeAspect="1" noChangeArrowheads="1"/>
            </p:cNvPicPr>
            <p:nvPr/>
          </p:nvPicPr>
          <p:blipFill>
            <a:blip r:embed="rId9"/>
            <a:srcRect/>
            <a:stretch>
              <a:fillRect/>
            </a:stretch>
          </p:blipFill>
          <p:spPr bwMode="auto">
            <a:xfrm>
              <a:off x="8015773" y="5156199"/>
              <a:ext cx="993320" cy="1140655"/>
            </a:xfrm>
            <a:prstGeom prst="rect">
              <a:avLst/>
            </a:prstGeom>
            <a:noFill/>
            <a:ln w="9525">
              <a:noFill/>
              <a:miter lim="800000"/>
              <a:headEnd/>
              <a:tailEnd/>
            </a:ln>
          </p:spPr>
        </p:pic>
        <p:sp>
          <p:nvSpPr>
            <p:cNvPr id="38" name="Right Arrow 37"/>
            <p:cNvSpPr/>
            <p:nvPr/>
          </p:nvSpPr>
          <p:spPr>
            <a:xfrm rot="5400000">
              <a:off x="4705614" y="4426215"/>
              <a:ext cx="748771" cy="481542"/>
            </a:xfrm>
            <a:prstGeom prst="rightArrow">
              <a:avLst/>
            </a:prstGeom>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grpSp>
          <p:nvGrpSpPr>
            <p:cNvPr id="39" name="Group 38"/>
            <p:cNvGrpSpPr/>
            <p:nvPr/>
          </p:nvGrpSpPr>
          <p:grpSpPr>
            <a:xfrm>
              <a:off x="6100216" y="5270500"/>
              <a:ext cx="1224974" cy="991640"/>
              <a:chOff x="4846535" y="1562620"/>
              <a:chExt cx="3075556" cy="2489721"/>
            </a:xfrm>
          </p:grpSpPr>
          <p:sp>
            <p:nvSpPr>
              <p:cNvPr id="40" name="Rectangle 5"/>
              <p:cNvSpPr/>
              <p:nvPr/>
            </p:nvSpPr>
            <p:spPr>
              <a:xfrm>
                <a:off x="4846535" y="1566155"/>
                <a:ext cx="1518218" cy="1602609"/>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41" name="Rectangle 5"/>
              <p:cNvSpPr/>
              <p:nvPr/>
            </p:nvSpPr>
            <p:spPr>
              <a:xfrm flipH="1">
                <a:off x="6364753" y="1562620"/>
                <a:ext cx="1518218" cy="1602609"/>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grpSp>
            <p:nvGrpSpPr>
              <p:cNvPr id="42" name="Group 41"/>
              <p:cNvGrpSpPr/>
              <p:nvPr/>
            </p:nvGrpSpPr>
            <p:grpSpPr>
              <a:xfrm>
                <a:off x="5256090" y="1947215"/>
                <a:ext cx="2235085" cy="1829767"/>
                <a:chOff x="895208" y="4678335"/>
                <a:chExt cx="1243582" cy="1004719"/>
              </a:xfrm>
            </p:grpSpPr>
            <p:pic>
              <p:nvPicPr>
                <p:cNvPr id="51" name="Picture 50" descr="Single_Platter.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5208" y="4678335"/>
                  <a:ext cx="1243582" cy="1004719"/>
                </a:xfrm>
                <a:prstGeom prst="rect">
                  <a:avLst/>
                </a:prstGeom>
              </p:spPr>
            </p:pic>
            <p:pic>
              <p:nvPicPr>
                <p:cNvPr id="52" name="Picture 51" descr="CV_graybox_top_solo_fullcolor.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0059" y="4812733"/>
                  <a:ext cx="896642" cy="533658"/>
                </a:xfrm>
                <a:prstGeom prst="rect">
                  <a:avLst/>
                </a:prstGeom>
              </p:spPr>
            </p:pic>
          </p:grpSp>
          <p:sp>
            <p:nvSpPr>
              <p:cNvPr id="43" name="Rectangle 5"/>
              <p:cNvSpPr/>
              <p:nvPr/>
            </p:nvSpPr>
            <p:spPr>
              <a:xfrm flipV="1">
                <a:off x="4846535" y="2438978"/>
                <a:ext cx="1518218" cy="1602609"/>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44" name="Rectangle 5"/>
              <p:cNvSpPr/>
              <p:nvPr/>
            </p:nvSpPr>
            <p:spPr>
              <a:xfrm flipH="1" flipV="1">
                <a:off x="6364753" y="2449732"/>
                <a:ext cx="1518218" cy="1602609"/>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45" name="Right Triangle 16"/>
              <p:cNvSpPr/>
              <p:nvPr/>
            </p:nvSpPr>
            <p:spPr>
              <a:xfrm>
                <a:off x="4875413" y="2450633"/>
                <a:ext cx="1495161" cy="931334"/>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492780 w 1507067"/>
                  <a:gd name="connsiteY0" fmla="*/ 931334 h 931334"/>
                  <a:gd name="connsiteX1" fmla="*/ 0 w 1507067"/>
                  <a:gd name="connsiteY1" fmla="*/ 0 h 931334"/>
                  <a:gd name="connsiteX2" fmla="*/ 1507067 w 1507067"/>
                  <a:gd name="connsiteY2" fmla="*/ 876300 h 931334"/>
                  <a:gd name="connsiteX3" fmla="*/ 1492780 w 1507067"/>
                  <a:gd name="connsiteY3" fmla="*/ 931334 h 931334"/>
                  <a:gd name="connsiteX0" fmla="*/ 1492780 w 1495161"/>
                  <a:gd name="connsiteY0" fmla="*/ 931334 h 931334"/>
                  <a:gd name="connsiteX1" fmla="*/ 0 w 1495161"/>
                  <a:gd name="connsiteY1" fmla="*/ 0 h 931334"/>
                  <a:gd name="connsiteX2" fmla="*/ 1495161 w 1495161"/>
                  <a:gd name="connsiteY2" fmla="*/ 869156 h 931334"/>
                  <a:gd name="connsiteX3" fmla="*/ 1492780 w 1495161"/>
                  <a:gd name="connsiteY3" fmla="*/ 931334 h 931334"/>
                </a:gdLst>
                <a:ahLst/>
                <a:cxnLst>
                  <a:cxn ang="0">
                    <a:pos x="connsiteX0" y="connsiteY0"/>
                  </a:cxn>
                  <a:cxn ang="0">
                    <a:pos x="connsiteX1" y="connsiteY1"/>
                  </a:cxn>
                  <a:cxn ang="0">
                    <a:pos x="connsiteX2" y="connsiteY2"/>
                  </a:cxn>
                  <a:cxn ang="0">
                    <a:pos x="connsiteX3" y="connsiteY3"/>
                  </a:cxn>
                </a:cxnLst>
                <a:rect l="l" t="t" r="r" b="b"/>
                <a:pathLst>
                  <a:path w="1495161" h="931334">
                    <a:moveTo>
                      <a:pt x="1492780" y="931334"/>
                    </a:moveTo>
                    <a:lnTo>
                      <a:pt x="0" y="0"/>
                    </a:lnTo>
                    <a:lnTo>
                      <a:pt x="1495161" y="869156"/>
                    </a:lnTo>
                    <a:cubicBezTo>
                      <a:pt x="1494367" y="889882"/>
                      <a:pt x="1493574" y="910608"/>
                      <a:pt x="1492780" y="931334"/>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46" name="Right Triangle 16"/>
              <p:cNvSpPr/>
              <p:nvPr/>
            </p:nvSpPr>
            <p:spPr>
              <a:xfrm flipH="1">
                <a:off x="6370574" y="2415178"/>
                <a:ext cx="1551517" cy="963877"/>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541992 w 1541992"/>
                  <a:gd name="connsiteY0" fmla="*/ 966259 h 966259"/>
                  <a:gd name="connsiteX1" fmla="*/ 0 w 1541992"/>
                  <a:gd name="connsiteY1" fmla="*/ 0 h 966259"/>
                  <a:gd name="connsiteX2" fmla="*/ 1541992 w 1541992"/>
                  <a:gd name="connsiteY2" fmla="*/ 911225 h 966259"/>
                  <a:gd name="connsiteX3" fmla="*/ 1541992 w 1541992"/>
                  <a:gd name="connsiteY3" fmla="*/ 966259 h 966259"/>
                  <a:gd name="connsiteX0" fmla="*/ 1541992 w 1541992"/>
                  <a:gd name="connsiteY0" fmla="*/ 966259 h 966259"/>
                  <a:gd name="connsiteX1" fmla="*/ 1458385 w 1541992"/>
                  <a:gd name="connsiteY1" fmla="*/ 914401 h 966259"/>
                  <a:gd name="connsiteX2" fmla="*/ 0 w 1541992"/>
                  <a:gd name="connsiteY2" fmla="*/ 0 h 966259"/>
                  <a:gd name="connsiteX3" fmla="*/ 1541992 w 1541992"/>
                  <a:gd name="connsiteY3" fmla="*/ 911225 h 966259"/>
                  <a:gd name="connsiteX4" fmla="*/ 1541992 w 1541992"/>
                  <a:gd name="connsiteY4" fmla="*/ 966259 h 966259"/>
                  <a:gd name="connsiteX0" fmla="*/ 1541992 w 1541992"/>
                  <a:gd name="connsiteY0" fmla="*/ 966259 h 966259"/>
                  <a:gd name="connsiteX1" fmla="*/ 7410 w 1541992"/>
                  <a:gd name="connsiteY1" fmla="*/ 15876 h 966259"/>
                  <a:gd name="connsiteX2" fmla="*/ 0 w 1541992"/>
                  <a:gd name="connsiteY2" fmla="*/ 0 h 966259"/>
                  <a:gd name="connsiteX3" fmla="*/ 1541992 w 1541992"/>
                  <a:gd name="connsiteY3" fmla="*/ 911225 h 966259"/>
                  <a:gd name="connsiteX4" fmla="*/ 1541992 w 1541992"/>
                  <a:gd name="connsiteY4" fmla="*/ 966259 h 966259"/>
                  <a:gd name="connsiteX0" fmla="*/ 1556279 w 1556279"/>
                  <a:gd name="connsiteY0" fmla="*/ 966259 h 966259"/>
                  <a:gd name="connsiteX1" fmla="*/ 7410 w 1556279"/>
                  <a:gd name="connsiteY1" fmla="*/ 15876 h 966259"/>
                  <a:gd name="connsiteX2" fmla="*/ 0 w 1556279"/>
                  <a:gd name="connsiteY2" fmla="*/ 0 h 966259"/>
                  <a:gd name="connsiteX3" fmla="*/ 1541992 w 1556279"/>
                  <a:gd name="connsiteY3" fmla="*/ 911225 h 966259"/>
                  <a:gd name="connsiteX4" fmla="*/ 1556279 w 1556279"/>
                  <a:gd name="connsiteY4" fmla="*/ 966259 h 966259"/>
                  <a:gd name="connsiteX0" fmla="*/ 1556279 w 1556279"/>
                  <a:gd name="connsiteY0" fmla="*/ 966259 h 966259"/>
                  <a:gd name="connsiteX1" fmla="*/ 7410 w 1556279"/>
                  <a:gd name="connsiteY1" fmla="*/ 15876 h 966259"/>
                  <a:gd name="connsiteX2" fmla="*/ 0 w 1556279"/>
                  <a:gd name="connsiteY2" fmla="*/ 0 h 966259"/>
                  <a:gd name="connsiteX3" fmla="*/ 1551517 w 1556279"/>
                  <a:gd name="connsiteY3" fmla="*/ 906462 h 966259"/>
                  <a:gd name="connsiteX4" fmla="*/ 1556279 w 1556279"/>
                  <a:gd name="connsiteY4" fmla="*/ 966259 h 966259"/>
                  <a:gd name="connsiteX0" fmla="*/ 1549135 w 1551517"/>
                  <a:gd name="connsiteY0" fmla="*/ 966259 h 966259"/>
                  <a:gd name="connsiteX1" fmla="*/ 7410 w 1551517"/>
                  <a:gd name="connsiteY1" fmla="*/ 15876 h 966259"/>
                  <a:gd name="connsiteX2" fmla="*/ 0 w 1551517"/>
                  <a:gd name="connsiteY2" fmla="*/ 0 h 966259"/>
                  <a:gd name="connsiteX3" fmla="*/ 1551517 w 1551517"/>
                  <a:gd name="connsiteY3" fmla="*/ 906462 h 966259"/>
                  <a:gd name="connsiteX4" fmla="*/ 1549135 w 1551517"/>
                  <a:gd name="connsiteY4" fmla="*/ 966259 h 966259"/>
                  <a:gd name="connsiteX0" fmla="*/ 1551516 w 1551517"/>
                  <a:gd name="connsiteY0" fmla="*/ 963877 h 963877"/>
                  <a:gd name="connsiteX1" fmla="*/ 7410 w 1551517"/>
                  <a:gd name="connsiteY1" fmla="*/ 15876 h 963877"/>
                  <a:gd name="connsiteX2" fmla="*/ 0 w 1551517"/>
                  <a:gd name="connsiteY2" fmla="*/ 0 h 963877"/>
                  <a:gd name="connsiteX3" fmla="*/ 1551517 w 1551517"/>
                  <a:gd name="connsiteY3" fmla="*/ 906462 h 963877"/>
                  <a:gd name="connsiteX4" fmla="*/ 1551516 w 1551517"/>
                  <a:gd name="connsiteY4" fmla="*/ 963877 h 963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517" h="963877">
                    <a:moveTo>
                      <a:pt x="1551516" y="963877"/>
                    </a:moveTo>
                    <a:lnTo>
                      <a:pt x="7410" y="15876"/>
                    </a:lnTo>
                    <a:lnTo>
                      <a:pt x="0" y="0"/>
                    </a:lnTo>
                    <a:lnTo>
                      <a:pt x="1551517" y="906462"/>
                    </a:lnTo>
                    <a:cubicBezTo>
                      <a:pt x="1551517" y="925600"/>
                      <a:pt x="1551516" y="944739"/>
                      <a:pt x="1551516" y="963877"/>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47" name="Right Triangle 16"/>
              <p:cNvSpPr/>
              <p:nvPr/>
            </p:nvSpPr>
            <p:spPr>
              <a:xfrm flipH="1">
                <a:off x="6367002" y="3345398"/>
                <a:ext cx="44450" cy="665693"/>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507067 w 1507067"/>
                  <a:gd name="connsiteY0" fmla="*/ 931334 h 931334"/>
                  <a:gd name="connsiteX1" fmla="*/ 0 w 1507067"/>
                  <a:gd name="connsiteY1" fmla="*/ 0 h 931334"/>
                  <a:gd name="connsiteX2" fmla="*/ 1507067 w 1507067"/>
                  <a:gd name="connsiteY2" fmla="*/ 88900 h 931334"/>
                  <a:gd name="connsiteX3" fmla="*/ 1507067 w 1507067"/>
                  <a:gd name="connsiteY3" fmla="*/ 931334 h 931334"/>
                  <a:gd name="connsiteX0" fmla="*/ 1507067 w 1507067"/>
                  <a:gd name="connsiteY0" fmla="*/ 745068 h 745068"/>
                  <a:gd name="connsiteX1" fmla="*/ 0 w 1507067"/>
                  <a:gd name="connsiteY1" fmla="*/ 0 h 745068"/>
                  <a:gd name="connsiteX2" fmla="*/ 1507067 w 1507067"/>
                  <a:gd name="connsiteY2" fmla="*/ 88900 h 745068"/>
                  <a:gd name="connsiteX3" fmla="*/ 1507067 w 1507067"/>
                  <a:gd name="connsiteY3" fmla="*/ 745068 h 745068"/>
                  <a:gd name="connsiteX0" fmla="*/ 38100 w 38100"/>
                  <a:gd name="connsiteY0" fmla="*/ 681568 h 681568"/>
                  <a:gd name="connsiteX1" fmla="*/ 0 w 38100"/>
                  <a:gd name="connsiteY1" fmla="*/ 0 h 681568"/>
                  <a:gd name="connsiteX2" fmla="*/ 38100 w 38100"/>
                  <a:gd name="connsiteY2" fmla="*/ 25400 h 681568"/>
                  <a:gd name="connsiteX3" fmla="*/ 38100 w 38100"/>
                  <a:gd name="connsiteY3" fmla="*/ 681568 h 681568"/>
                  <a:gd name="connsiteX0" fmla="*/ 38100 w 47625"/>
                  <a:gd name="connsiteY0" fmla="*/ 681568 h 681568"/>
                  <a:gd name="connsiteX1" fmla="*/ 0 w 47625"/>
                  <a:gd name="connsiteY1" fmla="*/ 0 h 681568"/>
                  <a:gd name="connsiteX2" fmla="*/ 47625 w 47625"/>
                  <a:gd name="connsiteY2" fmla="*/ 47625 h 681568"/>
                  <a:gd name="connsiteX3" fmla="*/ 38100 w 47625"/>
                  <a:gd name="connsiteY3" fmla="*/ 681568 h 681568"/>
                  <a:gd name="connsiteX0" fmla="*/ 31750 w 41275"/>
                  <a:gd name="connsiteY0" fmla="*/ 665693 h 665693"/>
                  <a:gd name="connsiteX1" fmla="*/ 0 w 41275"/>
                  <a:gd name="connsiteY1" fmla="*/ 0 h 665693"/>
                  <a:gd name="connsiteX2" fmla="*/ 41275 w 41275"/>
                  <a:gd name="connsiteY2" fmla="*/ 31750 h 665693"/>
                  <a:gd name="connsiteX3" fmla="*/ 31750 w 41275"/>
                  <a:gd name="connsiteY3" fmla="*/ 665693 h 665693"/>
                  <a:gd name="connsiteX0" fmla="*/ 44450 w 44450"/>
                  <a:gd name="connsiteY0" fmla="*/ 665693 h 665693"/>
                  <a:gd name="connsiteX1" fmla="*/ 0 w 44450"/>
                  <a:gd name="connsiteY1" fmla="*/ 0 h 665693"/>
                  <a:gd name="connsiteX2" fmla="*/ 41275 w 44450"/>
                  <a:gd name="connsiteY2" fmla="*/ 31750 h 665693"/>
                  <a:gd name="connsiteX3" fmla="*/ 44450 w 44450"/>
                  <a:gd name="connsiteY3" fmla="*/ 665693 h 665693"/>
                </a:gdLst>
                <a:ahLst/>
                <a:cxnLst>
                  <a:cxn ang="0">
                    <a:pos x="connsiteX0" y="connsiteY0"/>
                  </a:cxn>
                  <a:cxn ang="0">
                    <a:pos x="connsiteX1" y="connsiteY1"/>
                  </a:cxn>
                  <a:cxn ang="0">
                    <a:pos x="connsiteX2" y="connsiteY2"/>
                  </a:cxn>
                  <a:cxn ang="0">
                    <a:pos x="connsiteX3" y="connsiteY3"/>
                  </a:cxn>
                </a:cxnLst>
                <a:rect l="l" t="t" r="r" b="b"/>
                <a:pathLst>
                  <a:path w="44450" h="665693">
                    <a:moveTo>
                      <a:pt x="44450" y="665693"/>
                    </a:moveTo>
                    <a:lnTo>
                      <a:pt x="0" y="0"/>
                    </a:lnTo>
                    <a:lnTo>
                      <a:pt x="41275" y="31750"/>
                    </a:lnTo>
                    <a:cubicBezTo>
                      <a:pt x="42333" y="243064"/>
                      <a:pt x="43392" y="454379"/>
                      <a:pt x="44450" y="665693"/>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48" name="Right Triangle 16"/>
              <p:cNvSpPr/>
              <p:nvPr/>
            </p:nvSpPr>
            <p:spPr>
              <a:xfrm>
                <a:off x="6332077" y="3354924"/>
                <a:ext cx="41556" cy="662518"/>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507067 w 1507067"/>
                  <a:gd name="connsiteY0" fmla="*/ 931334 h 931334"/>
                  <a:gd name="connsiteX1" fmla="*/ 0 w 1507067"/>
                  <a:gd name="connsiteY1" fmla="*/ 0 h 931334"/>
                  <a:gd name="connsiteX2" fmla="*/ 1507067 w 1507067"/>
                  <a:gd name="connsiteY2" fmla="*/ 88900 h 931334"/>
                  <a:gd name="connsiteX3" fmla="*/ 1507067 w 1507067"/>
                  <a:gd name="connsiteY3" fmla="*/ 931334 h 931334"/>
                  <a:gd name="connsiteX0" fmla="*/ 1507067 w 1507067"/>
                  <a:gd name="connsiteY0" fmla="*/ 745068 h 745068"/>
                  <a:gd name="connsiteX1" fmla="*/ 0 w 1507067"/>
                  <a:gd name="connsiteY1" fmla="*/ 0 h 745068"/>
                  <a:gd name="connsiteX2" fmla="*/ 1507067 w 1507067"/>
                  <a:gd name="connsiteY2" fmla="*/ 88900 h 745068"/>
                  <a:gd name="connsiteX3" fmla="*/ 1507067 w 1507067"/>
                  <a:gd name="connsiteY3" fmla="*/ 745068 h 745068"/>
                  <a:gd name="connsiteX0" fmla="*/ 38100 w 38100"/>
                  <a:gd name="connsiteY0" fmla="*/ 681568 h 681568"/>
                  <a:gd name="connsiteX1" fmla="*/ 0 w 38100"/>
                  <a:gd name="connsiteY1" fmla="*/ 0 h 681568"/>
                  <a:gd name="connsiteX2" fmla="*/ 38100 w 38100"/>
                  <a:gd name="connsiteY2" fmla="*/ 25400 h 681568"/>
                  <a:gd name="connsiteX3" fmla="*/ 38100 w 38100"/>
                  <a:gd name="connsiteY3" fmla="*/ 681568 h 681568"/>
                  <a:gd name="connsiteX0" fmla="*/ 38100 w 47625"/>
                  <a:gd name="connsiteY0" fmla="*/ 681568 h 681568"/>
                  <a:gd name="connsiteX1" fmla="*/ 0 w 47625"/>
                  <a:gd name="connsiteY1" fmla="*/ 0 h 681568"/>
                  <a:gd name="connsiteX2" fmla="*/ 47625 w 47625"/>
                  <a:gd name="connsiteY2" fmla="*/ 47625 h 681568"/>
                  <a:gd name="connsiteX3" fmla="*/ 38100 w 47625"/>
                  <a:gd name="connsiteY3" fmla="*/ 681568 h 681568"/>
                  <a:gd name="connsiteX0" fmla="*/ 31750 w 41275"/>
                  <a:gd name="connsiteY0" fmla="*/ 665693 h 665693"/>
                  <a:gd name="connsiteX1" fmla="*/ 0 w 41275"/>
                  <a:gd name="connsiteY1" fmla="*/ 0 h 665693"/>
                  <a:gd name="connsiteX2" fmla="*/ 41275 w 41275"/>
                  <a:gd name="connsiteY2" fmla="*/ 31750 h 665693"/>
                  <a:gd name="connsiteX3" fmla="*/ 31750 w 41275"/>
                  <a:gd name="connsiteY3" fmla="*/ 665693 h 665693"/>
                  <a:gd name="connsiteX0" fmla="*/ 47625 w 47625"/>
                  <a:gd name="connsiteY0" fmla="*/ 668868 h 668868"/>
                  <a:gd name="connsiteX1" fmla="*/ 0 w 47625"/>
                  <a:gd name="connsiteY1" fmla="*/ 0 h 668868"/>
                  <a:gd name="connsiteX2" fmla="*/ 41275 w 47625"/>
                  <a:gd name="connsiteY2" fmla="*/ 31750 h 668868"/>
                  <a:gd name="connsiteX3" fmla="*/ 47625 w 47625"/>
                  <a:gd name="connsiteY3" fmla="*/ 668868 h 668868"/>
                  <a:gd name="connsiteX0" fmla="*/ 34925 w 41556"/>
                  <a:gd name="connsiteY0" fmla="*/ 662518 h 662518"/>
                  <a:gd name="connsiteX1" fmla="*/ 0 w 41556"/>
                  <a:gd name="connsiteY1" fmla="*/ 0 h 662518"/>
                  <a:gd name="connsiteX2" fmla="*/ 41275 w 41556"/>
                  <a:gd name="connsiteY2" fmla="*/ 31750 h 662518"/>
                  <a:gd name="connsiteX3" fmla="*/ 34925 w 41556"/>
                  <a:gd name="connsiteY3" fmla="*/ 662518 h 662518"/>
                </a:gdLst>
                <a:ahLst/>
                <a:cxnLst>
                  <a:cxn ang="0">
                    <a:pos x="connsiteX0" y="connsiteY0"/>
                  </a:cxn>
                  <a:cxn ang="0">
                    <a:pos x="connsiteX1" y="connsiteY1"/>
                  </a:cxn>
                  <a:cxn ang="0">
                    <a:pos x="connsiteX2" y="connsiteY2"/>
                  </a:cxn>
                  <a:cxn ang="0">
                    <a:pos x="connsiteX3" y="connsiteY3"/>
                  </a:cxn>
                </a:cxnLst>
                <a:rect l="l" t="t" r="r" b="b"/>
                <a:pathLst>
                  <a:path w="41556" h="662518">
                    <a:moveTo>
                      <a:pt x="34925" y="662518"/>
                    </a:moveTo>
                    <a:lnTo>
                      <a:pt x="0" y="0"/>
                    </a:lnTo>
                    <a:lnTo>
                      <a:pt x="41275" y="31750"/>
                    </a:lnTo>
                    <a:cubicBezTo>
                      <a:pt x="43392" y="244123"/>
                      <a:pt x="32808" y="450145"/>
                      <a:pt x="34925" y="662518"/>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49" name="Rectangle 7"/>
              <p:cNvSpPr/>
              <p:nvPr/>
            </p:nvSpPr>
            <p:spPr>
              <a:xfrm rot="3399018">
                <a:off x="5529856" y="1170529"/>
                <a:ext cx="1665269" cy="2539356"/>
              </a:xfrm>
              <a:custGeom>
                <a:avLst/>
                <a:gdLst>
                  <a:gd name="connsiteX0" fmla="*/ 0 w 1624166"/>
                  <a:gd name="connsiteY0" fmla="*/ 0 h 1552837"/>
                  <a:gd name="connsiteX1" fmla="*/ 1624166 w 1624166"/>
                  <a:gd name="connsiteY1" fmla="*/ 0 h 1552837"/>
                  <a:gd name="connsiteX2" fmla="*/ 1624166 w 1624166"/>
                  <a:gd name="connsiteY2" fmla="*/ 1552837 h 1552837"/>
                  <a:gd name="connsiteX3" fmla="*/ 0 w 1624166"/>
                  <a:gd name="connsiteY3" fmla="*/ 1552837 h 1552837"/>
                  <a:gd name="connsiteX4" fmla="*/ 0 w 1624166"/>
                  <a:gd name="connsiteY4" fmla="*/ 0 h 1552837"/>
                  <a:gd name="connsiteX0" fmla="*/ 118962 w 1624166"/>
                  <a:gd name="connsiteY0" fmla="*/ 0 h 1687395"/>
                  <a:gd name="connsiteX1" fmla="*/ 1624166 w 1624166"/>
                  <a:gd name="connsiteY1" fmla="*/ 134558 h 1687395"/>
                  <a:gd name="connsiteX2" fmla="*/ 1624166 w 1624166"/>
                  <a:gd name="connsiteY2" fmla="*/ 1687395 h 1687395"/>
                  <a:gd name="connsiteX3" fmla="*/ 0 w 1624166"/>
                  <a:gd name="connsiteY3" fmla="*/ 1687395 h 1687395"/>
                  <a:gd name="connsiteX4" fmla="*/ 118962 w 1624166"/>
                  <a:gd name="connsiteY4" fmla="*/ 0 h 1687395"/>
                  <a:gd name="connsiteX0" fmla="*/ 118962 w 1672524"/>
                  <a:gd name="connsiteY0" fmla="*/ 816780 h 2504175"/>
                  <a:gd name="connsiteX1" fmla="*/ 1672524 w 1672524"/>
                  <a:gd name="connsiteY1" fmla="*/ 0 h 2504175"/>
                  <a:gd name="connsiteX2" fmla="*/ 1624166 w 1672524"/>
                  <a:gd name="connsiteY2" fmla="*/ 2504175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25452 w 1672524"/>
                  <a:gd name="connsiteY2" fmla="*/ 1699304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67887 w 1672524"/>
                  <a:gd name="connsiteY2" fmla="*/ 1727231 h 2504175"/>
                  <a:gd name="connsiteX3" fmla="*/ 0 w 1672524"/>
                  <a:gd name="connsiteY3" fmla="*/ 2504175 h 2504175"/>
                  <a:gd name="connsiteX4" fmla="*/ 118962 w 1672524"/>
                  <a:gd name="connsiteY4" fmla="*/ 816780 h 2504175"/>
                  <a:gd name="connsiteX0" fmla="*/ 99988 w 1672524"/>
                  <a:gd name="connsiteY0" fmla="*/ 735877 h 2504175"/>
                  <a:gd name="connsiteX1" fmla="*/ 1672524 w 1672524"/>
                  <a:gd name="connsiteY1" fmla="*/ 0 h 2504175"/>
                  <a:gd name="connsiteX2" fmla="*/ 1567887 w 1672524"/>
                  <a:gd name="connsiteY2" fmla="*/ 1727231 h 2504175"/>
                  <a:gd name="connsiteX3" fmla="*/ 0 w 1672524"/>
                  <a:gd name="connsiteY3" fmla="*/ 2504175 h 2504175"/>
                  <a:gd name="connsiteX4" fmla="*/ 99988 w 1672524"/>
                  <a:gd name="connsiteY4" fmla="*/ 735877 h 2504175"/>
                  <a:gd name="connsiteX0" fmla="*/ 99988 w 1658152"/>
                  <a:gd name="connsiteY0" fmla="*/ 783344 h 2551642"/>
                  <a:gd name="connsiteX1" fmla="*/ 1658152 w 1658152"/>
                  <a:gd name="connsiteY1" fmla="*/ 0 h 2551642"/>
                  <a:gd name="connsiteX2" fmla="*/ 1567887 w 1658152"/>
                  <a:gd name="connsiteY2" fmla="*/ 1774698 h 2551642"/>
                  <a:gd name="connsiteX3" fmla="*/ 0 w 1658152"/>
                  <a:gd name="connsiteY3" fmla="*/ 2551642 h 2551642"/>
                  <a:gd name="connsiteX4" fmla="*/ 99988 w 1658152"/>
                  <a:gd name="connsiteY4" fmla="*/ 783344 h 2551642"/>
                  <a:gd name="connsiteX0" fmla="*/ 107944 w 1666108"/>
                  <a:gd name="connsiteY0" fmla="*/ 783344 h 2546406"/>
                  <a:gd name="connsiteX1" fmla="*/ 1666108 w 1666108"/>
                  <a:gd name="connsiteY1" fmla="*/ 0 h 2546406"/>
                  <a:gd name="connsiteX2" fmla="*/ 1575843 w 1666108"/>
                  <a:gd name="connsiteY2" fmla="*/ 1774698 h 2546406"/>
                  <a:gd name="connsiteX3" fmla="*/ 0 w 1666108"/>
                  <a:gd name="connsiteY3" fmla="*/ 2546406 h 2546406"/>
                  <a:gd name="connsiteX4" fmla="*/ 107944 w 1666108"/>
                  <a:gd name="connsiteY4" fmla="*/ 783344 h 2546406"/>
                  <a:gd name="connsiteX0" fmla="*/ 106199 w 1666108"/>
                  <a:gd name="connsiteY0" fmla="*/ 785996 h 2546406"/>
                  <a:gd name="connsiteX1" fmla="*/ 1666108 w 1666108"/>
                  <a:gd name="connsiteY1" fmla="*/ 0 h 2546406"/>
                  <a:gd name="connsiteX2" fmla="*/ 1575843 w 1666108"/>
                  <a:gd name="connsiteY2" fmla="*/ 17746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9198 w 1666108"/>
                  <a:gd name="connsiteY2" fmla="*/ 17464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0403 w 1666108"/>
                  <a:gd name="connsiteY2" fmla="*/ 1748311 h 2546406"/>
                  <a:gd name="connsiteX3" fmla="*/ 0 w 1666108"/>
                  <a:gd name="connsiteY3" fmla="*/ 2546406 h 2546406"/>
                  <a:gd name="connsiteX4" fmla="*/ 106199 w 1666108"/>
                  <a:gd name="connsiteY4" fmla="*/ 785996 h 2546406"/>
                  <a:gd name="connsiteX0" fmla="*/ 105360 w 1665269"/>
                  <a:gd name="connsiteY0" fmla="*/ 785996 h 2539356"/>
                  <a:gd name="connsiteX1" fmla="*/ 1665269 w 1665269"/>
                  <a:gd name="connsiteY1" fmla="*/ 0 h 2539356"/>
                  <a:gd name="connsiteX2" fmla="*/ 1569564 w 1665269"/>
                  <a:gd name="connsiteY2" fmla="*/ 1748311 h 2539356"/>
                  <a:gd name="connsiteX3" fmla="*/ 0 w 1665269"/>
                  <a:gd name="connsiteY3" fmla="*/ 2539356 h 2539356"/>
                  <a:gd name="connsiteX4" fmla="*/ 105360 w 1665269"/>
                  <a:gd name="connsiteY4" fmla="*/ 785996 h 2539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269" h="2539356">
                    <a:moveTo>
                      <a:pt x="105360" y="785996"/>
                    </a:moveTo>
                    <a:lnTo>
                      <a:pt x="1665269" y="0"/>
                    </a:lnTo>
                    <a:lnTo>
                      <a:pt x="1569564" y="1748311"/>
                    </a:lnTo>
                    <a:lnTo>
                      <a:pt x="0" y="2539356"/>
                    </a:lnTo>
                    <a:lnTo>
                      <a:pt x="105360" y="785996"/>
                    </a:lnTo>
                    <a:close/>
                  </a:path>
                </a:pathLst>
              </a:custGeom>
              <a:solidFill>
                <a:schemeClr val="tx1">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メイリオ"/>
                    <a:ea typeface="メイリオ"/>
                    <a:cs typeface="メイリオ"/>
                  </a:rPr>
                  <a:t> </a:t>
                </a:r>
                <a:endParaRPr lang="en-US" dirty="0">
                  <a:solidFill>
                    <a:prstClr val="white"/>
                  </a:solidFill>
                  <a:latin typeface="メイリオ"/>
                  <a:ea typeface="メイリオ"/>
                  <a:cs typeface="メイリオ"/>
                </a:endParaRPr>
              </a:p>
            </p:txBody>
          </p:sp>
          <p:sp>
            <p:nvSpPr>
              <p:cNvPr id="50" name="Right Triangle 22"/>
              <p:cNvSpPr/>
              <p:nvPr/>
            </p:nvSpPr>
            <p:spPr>
              <a:xfrm rot="13069859">
                <a:off x="5826074" y="1729181"/>
                <a:ext cx="1737277" cy="1630388"/>
              </a:xfrm>
              <a:custGeom>
                <a:avLst/>
                <a:gdLst>
                  <a:gd name="connsiteX0" fmla="*/ 1738473 w 1738473"/>
                  <a:gd name="connsiteY0" fmla="*/ 1422017 h 1656515"/>
                  <a:gd name="connsiteX1" fmla="*/ 1403751 w 1738473"/>
                  <a:gd name="connsiteY1" fmla="*/ 1462454 h 1656515"/>
                  <a:gd name="connsiteX2" fmla="*/ 0 w 1738473"/>
                  <a:gd name="connsiteY2" fmla="*/ 1656515 h 1656515"/>
                  <a:gd name="connsiteX3" fmla="*/ 657930 w 1738473"/>
                  <a:gd name="connsiteY3" fmla="*/ 5810 h 1656515"/>
                  <a:gd name="connsiteX4" fmla="*/ 701815 w 1738473"/>
                  <a:gd name="connsiteY4" fmla="*/ 0 h 1656515"/>
                  <a:gd name="connsiteX5" fmla="*/ 1738473 w 1738473"/>
                  <a:gd name="connsiteY5" fmla="*/ 1422017 h 1656515"/>
                  <a:gd name="connsiteX0" fmla="*/ 1738473 w 1738473"/>
                  <a:gd name="connsiteY0" fmla="*/ 1416207 h 1650705"/>
                  <a:gd name="connsiteX1" fmla="*/ 1403751 w 1738473"/>
                  <a:gd name="connsiteY1" fmla="*/ 1456644 h 1650705"/>
                  <a:gd name="connsiteX2" fmla="*/ 0 w 1738473"/>
                  <a:gd name="connsiteY2" fmla="*/ 1650705 h 1650705"/>
                  <a:gd name="connsiteX3" fmla="*/ 657930 w 1738473"/>
                  <a:gd name="connsiteY3" fmla="*/ 0 h 1650705"/>
                  <a:gd name="connsiteX4" fmla="*/ 658741 w 1738473"/>
                  <a:gd name="connsiteY4" fmla="*/ 841 h 1650705"/>
                  <a:gd name="connsiteX5" fmla="*/ 1738473 w 1738473"/>
                  <a:gd name="connsiteY5" fmla="*/ 1416207 h 1650705"/>
                  <a:gd name="connsiteX0" fmla="*/ 1700668 w 1700668"/>
                  <a:gd name="connsiteY0" fmla="*/ 1416207 h 1652559"/>
                  <a:gd name="connsiteX1" fmla="*/ 1365946 w 1700668"/>
                  <a:gd name="connsiteY1" fmla="*/ 1456644 h 1652559"/>
                  <a:gd name="connsiteX2" fmla="*/ 0 w 1700668"/>
                  <a:gd name="connsiteY2" fmla="*/ 1652559 h 1652559"/>
                  <a:gd name="connsiteX3" fmla="*/ 620125 w 1700668"/>
                  <a:gd name="connsiteY3" fmla="*/ 0 h 1652559"/>
                  <a:gd name="connsiteX4" fmla="*/ 620936 w 1700668"/>
                  <a:gd name="connsiteY4" fmla="*/ 841 h 1652559"/>
                  <a:gd name="connsiteX5" fmla="*/ 1700668 w 1700668"/>
                  <a:gd name="connsiteY5" fmla="*/ 1416207 h 1652559"/>
                  <a:gd name="connsiteX0" fmla="*/ 1711972 w 1711972"/>
                  <a:gd name="connsiteY0" fmla="*/ 1416207 h 1602198"/>
                  <a:gd name="connsiteX1" fmla="*/ 1377250 w 1711972"/>
                  <a:gd name="connsiteY1" fmla="*/ 1456644 h 1602198"/>
                  <a:gd name="connsiteX2" fmla="*/ 0 w 1711972"/>
                  <a:gd name="connsiteY2" fmla="*/ 1602198 h 1602198"/>
                  <a:gd name="connsiteX3" fmla="*/ 631429 w 1711972"/>
                  <a:gd name="connsiteY3" fmla="*/ 0 h 1602198"/>
                  <a:gd name="connsiteX4" fmla="*/ 632240 w 1711972"/>
                  <a:gd name="connsiteY4" fmla="*/ 841 h 1602198"/>
                  <a:gd name="connsiteX5" fmla="*/ 1711972 w 1711972"/>
                  <a:gd name="connsiteY5" fmla="*/ 1416207 h 1602198"/>
                  <a:gd name="connsiteX0" fmla="*/ 1687966 w 1687966"/>
                  <a:gd name="connsiteY0" fmla="*/ 1379793 h 1602198"/>
                  <a:gd name="connsiteX1" fmla="*/ 1377250 w 1687966"/>
                  <a:gd name="connsiteY1" fmla="*/ 1456644 h 1602198"/>
                  <a:gd name="connsiteX2" fmla="*/ 0 w 1687966"/>
                  <a:gd name="connsiteY2" fmla="*/ 1602198 h 1602198"/>
                  <a:gd name="connsiteX3" fmla="*/ 631429 w 1687966"/>
                  <a:gd name="connsiteY3" fmla="*/ 0 h 1602198"/>
                  <a:gd name="connsiteX4" fmla="*/ 632240 w 1687966"/>
                  <a:gd name="connsiteY4" fmla="*/ 841 h 1602198"/>
                  <a:gd name="connsiteX5" fmla="*/ 1687966 w 1687966"/>
                  <a:gd name="connsiteY5" fmla="*/ 1379793 h 1602198"/>
                  <a:gd name="connsiteX0" fmla="*/ 1687966 w 1687966"/>
                  <a:gd name="connsiteY0" fmla="*/ 1379793 h 1602198"/>
                  <a:gd name="connsiteX1" fmla="*/ 0 w 1687966"/>
                  <a:gd name="connsiteY1" fmla="*/ 1602198 h 1602198"/>
                  <a:gd name="connsiteX2" fmla="*/ 631429 w 1687966"/>
                  <a:gd name="connsiteY2" fmla="*/ 0 h 1602198"/>
                  <a:gd name="connsiteX3" fmla="*/ 632240 w 1687966"/>
                  <a:gd name="connsiteY3" fmla="*/ 841 h 1602198"/>
                  <a:gd name="connsiteX4" fmla="*/ 1687966 w 1687966"/>
                  <a:gd name="connsiteY4" fmla="*/ 1379793 h 1602198"/>
                  <a:gd name="connsiteX0" fmla="*/ 1684733 w 1684733"/>
                  <a:gd name="connsiteY0" fmla="*/ 1370486 h 1602198"/>
                  <a:gd name="connsiteX1" fmla="*/ 0 w 1684733"/>
                  <a:gd name="connsiteY1" fmla="*/ 1602198 h 1602198"/>
                  <a:gd name="connsiteX2" fmla="*/ 631429 w 1684733"/>
                  <a:gd name="connsiteY2" fmla="*/ 0 h 1602198"/>
                  <a:gd name="connsiteX3" fmla="*/ 632240 w 1684733"/>
                  <a:gd name="connsiteY3" fmla="*/ 841 h 1602198"/>
                  <a:gd name="connsiteX4" fmla="*/ 1684733 w 1684733"/>
                  <a:gd name="connsiteY4" fmla="*/ 1370486 h 1602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733" h="1602198">
                    <a:moveTo>
                      <a:pt x="1684733" y="1370486"/>
                    </a:moveTo>
                    <a:lnTo>
                      <a:pt x="0" y="1602198"/>
                    </a:lnTo>
                    <a:lnTo>
                      <a:pt x="631429" y="0"/>
                    </a:lnTo>
                    <a:lnTo>
                      <a:pt x="632240" y="841"/>
                    </a:lnTo>
                    <a:cubicBezTo>
                      <a:pt x="976313" y="467420"/>
                      <a:pt x="1340660" y="903907"/>
                      <a:pt x="1684733" y="1370486"/>
                    </a:cubicBezTo>
                    <a:close/>
                  </a:path>
                </a:pathLst>
              </a:custGeom>
              <a:solidFill>
                <a:schemeClr val="bg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grpSp>
      </p:grpSp>
    </p:spTree>
    <p:extLst>
      <p:ext uri="{BB962C8B-B14F-4D97-AF65-F5344CB8AC3E}">
        <p14:creationId xmlns:p14="http://schemas.microsoft.com/office/powerpoint/2010/main" val="216714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up)">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latin typeface="メイリオ"/>
                <a:ea typeface="メイリオ"/>
                <a:cs typeface="メイリオ"/>
              </a:rPr>
              <a:t>應用程式資源生命週期管理</a:t>
            </a:r>
            <a:endParaRPr lang="en-US" dirty="0">
              <a:latin typeface="メイリオ"/>
              <a:ea typeface="メイリオ"/>
              <a:cs typeface="メイリオ"/>
            </a:endParaRPr>
          </a:p>
        </p:txBody>
      </p:sp>
      <p:sp>
        <p:nvSpPr>
          <p:cNvPr id="3" name="Slide Number Placeholder 2"/>
          <p:cNvSpPr>
            <a:spLocks noGrp="1"/>
          </p:cNvSpPr>
          <p:nvPr>
            <p:ph type="sldNum" sz="quarter" idx="12"/>
          </p:nvPr>
        </p:nvSpPr>
        <p:spPr/>
        <p:txBody>
          <a:bodyPr/>
          <a:lstStyle/>
          <a:p>
            <a:fld id="{6EA6D8CF-3CDE-4807-BCD2-C9F2B831AAA5}" type="slidenum">
              <a:rPr lang="en-US" smtClean="0">
                <a:solidFill>
                  <a:prstClr val="white"/>
                </a:solidFill>
                <a:latin typeface="Arial"/>
              </a:rPr>
              <a:pPr/>
              <a:t>14</a:t>
            </a:fld>
            <a:endParaRPr lang="en-US">
              <a:solidFill>
                <a:prstClr val="white"/>
              </a:solidFill>
              <a:latin typeface="Arial"/>
            </a:endParaRPr>
          </a:p>
        </p:txBody>
      </p:sp>
      <p:sp>
        <p:nvSpPr>
          <p:cNvPr id="4" name="Isosceles Triangle 33"/>
          <p:cNvSpPr/>
          <p:nvPr/>
        </p:nvSpPr>
        <p:spPr>
          <a:xfrm>
            <a:off x="491878" y="2455704"/>
            <a:ext cx="5247002" cy="2995842"/>
          </a:xfrm>
          <a:custGeom>
            <a:avLst/>
            <a:gdLst>
              <a:gd name="connsiteX0" fmla="*/ 0 w 2388017"/>
              <a:gd name="connsiteY0" fmla="*/ 1932803 h 1932803"/>
              <a:gd name="connsiteX1" fmla="*/ 1194009 w 2388017"/>
              <a:gd name="connsiteY1" fmla="*/ 0 h 1932803"/>
              <a:gd name="connsiteX2" fmla="*/ 2388017 w 2388017"/>
              <a:gd name="connsiteY2" fmla="*/ 1932803 h 1932803"/>
              <a:gd name="connsiteX3" fmla="*/ 0 w 2388017"/>
              <a:gd name="connsiteY3" fmla="*/ 1932803 h 1932803"/>
              <a:gd name="connsiteX0" fmla="*/ 0 w 2388017"/>
              <a:gd name="connsiteY0" fmla="*/ 1932803 h 1932803"/>
              <a:gd name="connsiteX1" fmla="*/ 1194009 w 2388017"/>
              <a:gd name="connsiteY1" fmla="*/ 0 h 1932803"/>
              <a:gd name="connsiteX2" fmla="*/ 2388017 w 2388017"/>
              <a:gd name="connsiteY2" fmla="*/ 1932803 h 1932803"/>
              <a:gd name="connsiteX3" fmla="*/ 0 w 2388017"/>
              <a:gd name="connsiteY3" fmla="*/ 1932803 h 1932803"/>
              <a:gd name="connsiteX0" fmla="*/ 0 w 2388017"/>
              <a:gd name="connsiteY0" fmla="*/ 1932803 h 1932803"/>
              <a:gd name="connsiteX1" fmla="*/ 1194009 w 2388017"/>
              <a:gd name="connsiteY1" fmla="*/ 0 h 1932803"/>
              <a:gd name="connsiteX2" fmla="*/ 2388017 w 2388017"/>
              <a:gd name="connsiteY2" fmla="*/ 1932803 h 1932803"/>
              <a:gd name="connsiteX3" fmla="*/ 0 w 2388017"/>
              <a:gd name="connsiteY3" fmla="*/ 1932803 h 1932803"/>
              <a:gd name="connsiteX0" fmla="*/ 0 w 2388017"/>
              <a:gd name="connsiteY0" fmla="*/ 1932803 h 1932803"/>
              <a:gd name="connsiteX1" fmla="*/ 1194009 w 2388017"/>
              <a:gd name="connsiteY1" fmla="*/ 0 h 1932803"/>
              <a:gd name="connsiteX2" fmla="*/ 2388017 w 2388017"/>
              <a:gd name="connsiteY2" fmla="*/ 1932803 h 1932803"/>
              <a:gd name="connsiteX3" fmla="*/ 0 w 2388017"/>
              <a:gd name="connsiteY3" fmla="*/ 1932803 h 1932803"/>
              <a:gd name="connsiteX0" fmla="*/ 0 w 2388017"/>
              <a:gd name="connsiteY0" fmla="*/ 1932803 h 1932803"/>
              <a:gd name="connsiteX1" fmla="*/ 1194009 w 2388017"/>
              <a:gd name="connsiteY1" fmla="*/ 0 h 1932803"/>
              <a:gd name="connsiteX2" fmla="*/ 2388017 w 2388017"/>
              <a:gd name="connsiteY2" fmla="*/ 1932803 h 1932803"/>
              <a:gd name="connsiteX3" fmla="*/ 0 w 2388017"/>
              <a:gd name="connsiteY3" fmla="*/ 1932803 h 1932803"/>
              <a:gd name="connsiteX0" fmla="*/ 0 w 5742284"/>
              <a:gd name="connsiteY0" fmla="*/ 1932803 h 2650702"/>
              <a:gd name="connsiteX1" fmla="*/ 1194009 w 5742284"/>
              <a:gd name="connsiteY1" fmla="*/ 0 h 2650702"/>
              <a:gd name="connsiteX2" fmla="*/ 5742284 w 5742284"/>
              <a:gd name="connsiteY2" fmla="*/ 2650702 h 2650702"/>
              <a:gd name="connsiteX3" fmla="*/ 0 w 5742284"/>
              <a:gd name="connsiteY3" fmla="*/ 1932803 h 2650702"/>
              <a:gd name="connsiteX0" fmla="*/ 0 w 4748427"/>
              <a:gd name="connsiteY0" fmla="*/ 1932803 h 2222724"/>
              <a:gd name="connsiteX1" fmla="*/ 1194009 w 4748427"/>
              <a:gd name="connsiteY1" fmla="*/ 0 h 2222724"/>
              <a:gd name="connsiteX2" fmla="*/ 4748427 w 4748427"/>
              <a:gd name="connsiteY2" fmla="*/ 2222724 h 2222724"/>
              <a:gd name="connsiteX3" fmla="*/ 0 w 4748427"/>
              <a:gd name="connsiteY3" fmla="*/ 1932803 h 2222724"/>
              <a:gd name="connsiteX0" fmla="*/ 0 w 4748427"/>
              <a:gd name="connsiteY0" fmla="*/ 1877580 h 2167501"/>
              <a:gd name="connsiteX1" fmla="*/ 1263027 w 4748427"/>
              <a:gd name="connsiteY1" fmla="*/ 0 h 2167501"/>
              <a:gd name="connsiteX2" fmla="*/ 4748427 w 4748427"/>
              <a:gd name="connsiteY2" fmla="*/ 2167501 h 2167501"/>
              <a:gd name="connsiteX3" fmla="*/ 0 w 4748427"/>
              <a:gd name="connsiteY3" fmla="*/ 1877580 h 2167501"/>
              <a:gd name="connsiteX0" fmla="*/ 0 w 4748427"/>
              <a:gd name="connsiteY0" fmla="*/ 1877580 h 2167501"/>
              <a:gd name="connsiteX1" fmla="*/ 1263027 w 4748427"/>
              <a:gd name="connsiteY1" fmla="*/ 0 h 2167501"/>
              <a:gd name="connsiteX2" fmla="*/ 4748427 w 4748427"/>
              <a:gd name="connsiteY2" fmla="*/ 2167501 h 2167501"/>
              <a:gd name="connsiteX3" fmla="*/ 0 w 4748427"/>
              <a:gd name="connsiteY3" fmla="*/ 1877580 h 2167501"/>
              <a:gd name="connsiteX0" fmla="*/ 0 w 4748427"/>
              <a:gd name="connsiteY0" fmla="*/ 1877580 h 2167501"/>
              <a:gd name="connsiteX1" fmla="*/ 1263027 w 4748427"/>
              <a:gd name="connsiteY1" fmla="*/ 0 h 2167501"/>
              <a:gd name="connsiteX2" fmla="*/ 4748427 w 4748427"/>
              <a:gd name="connsiteY2" fmla="*/ 2167501 h 2167501"/>
              <a:gd name="connsiteX3" fmla="*/ 0 w 4748427"/>
              <a:gd name="connsiteY3" fmla="*/ 1877580 h 2167501"/>
              <a:gd name="connsiteX0" fmla="*/ 0 w 4748427"/>
              <a:gd name="connsiteY0" fmla="*/ 1877580 h 2167501"/>
              <a:gd name="connsiteX1" fmla="*/ 1263027 w 4748427"/>
              <a:gd name="connsiteY1" fmla="*/ 0 h 2167501"/>
              <a:gd name="connsiteX2" fmla="*/ 4748427 w 4748427"/>
              <a:gd name="connsiteY2" fmla="*/ 2167501 h 2167501"/>
              <a:gd name="connsiteX3" fmla="*/ 0 w 4748427"/>
              <a:gd name="connsiteY3" fmla="*/ 1877580 h 2167501"/>
              <a:gd name="connsiteX0" fmla="*/ 96832 w 4845259"/>
              <a:gd name="connsiteY0" fmla="*/ 1877580 h 2246189"/>
              <a:gd name="connsiteX1" fmla="*/ 1359859 w 4845259"/>
              <a:gd name="connsiteY1" fmla="*/ 0 h 2246189"/>
              <a:gd name="connsiteX2" fmla="*/ 4845259 w 4845259"/>
              <a:gd name="connsiteY2" fmla="*/ 2167501 h 2246189"/>
              <a:gd name="connsiteX3" fmla="*/ 621368 w 4845259"/>
              <a:gd name="connsiteY3" fmla="*/ 1780938 h 2246189"/>
              <a:gd name="connsiteX4" fmla="*/ 96832 w 4845259"/>
              <a:gd name="connsiteY4" fmla="*/ 1877580 h 2246189"/>
              <a:gd name="connsiteX0" fmla="*/ 157205 w 4905632"/>
              <a:gd name="connsiteY0" fmla="*/ 1877580 h 2286688"/>
              <a:gd name="connsiteX1" fmla="*/ 1420232 w 4905632"/>
              <a:gd name="connsiteY1" fmla="*/ 0 h 2286688"/>
              <a:gd name="connsiteX2" fmla="*/ 4905632 w 4905632"/>
              <a:gd name="connsiteY2" fmla="*/ 2167501 h 2286688"/>
              <a:gd name="connsiteX3" fmla="*/ 529902 w 4905632"/>
              <a:gd name="connsiteY3" fmla="*/ 2070858 h 2286688"/>
              <a:gd name="connsiteX4" fmla="*/ 157205 w 4905632"/>
              <a:gd name="connsiteY4" fmla="*/ 1877580 h 2286688"/>
              <a:gd name="connsiteX0" fmla="*/ 157205 w 4905632"/>
              <a:gd name="connsiteY0" fmla="*/ 1877580 h 2245749"/>
              <a:gd name="connsiteX1" fmla="*/ 1420232 w 4905632"/>
              <a:gd name="connsiteY1" fmla="*/ 0 h 2245749"/>
              <a:gd name="connsiteX2" fmla="*/ 4905632 w 4905632"/>
              <a:gd name="connsiteY2" fmla="*/ 2167501 h 2245749"/>
              <a:gd name="connsiteX3" fmla="*/ 529902 w 4905632"/>
              <a:gd name="connsiteY3" fmla="*/ 2070858 h 2245749"/>
              <a:gd name="connsiteX4" fmla="*/ 157205 w 4905632"/>
              <a:gd name="connsiteY4" fmla="*/ 1877580 h 2245749"/>
              <a:gd name="connsiteX0" fmla="*/ 157205 w 4905632"/>
              <a:gd name="connsiteY0" fmla="*/ 1877580 h 2167501"/>
              <a:gd name="connsiteX1" fmla="*/ 1420232 w 4905632"/>
              <a:gd name="connsiteY1" fmla="*/ 0 h 2167501"/>
              <a:gd name="connsiteX2" fmla="*/ 4905632 w 4905632"/>
              <a:gd name="connsiteY2" fmla="*/ 2167501 h 2167501"/>
              <a:gd name="connsiteX3" fmla="*/ 529902 w 4905632"/>
              <a:gd name="connsiteY3" fmla="*/ 2070858 h 2167501"/>
              <a:gd name="connsiteX4" fmla="*/ 157205 w 4905632"/>
              <a:gd name="connsiteY4" fmla="*/ 1877580 h 2167501"/>
              <a:gd name="connsiteX0" fmla="*/ 157205 w 4905632"/>
              <a:gd name="connsiteY0" fmla="*/ 1877580 h 2167501"/>
              <a:gd name="connsiteX1" fmla="*/ 1420232 w 4905632"/>
              <a:gd name="connsiteY1" fmla="*/ 0 h 2167501"/>
              <a:gd name="connsiteX2" fmla="*/ 4905632 w 4905632"/>
              <a:gd name="connsiteY2" fmla="*/ 2167501 h 2167501"/>
              <a:gd name="connsiteX3" fmla="*/ 529902 w 4905632"/>
              <a:gd name="connsiteY3" fmla="*/ 2070858 h 2167501"/>
              <a:gd name="connsiteX4" fmla="*/ 157205 w 4905632"/>
              <a:gd name="connsiteY4" fmla="*/ 1877580 h 2167501"/>
              <a:gd name="connsiteX0" fmla="*/ 157205 w 4905632"/>
              <a:gd name="connsiteY0" fmla="*/ 1877580 h 2167501"/>
              <a:gd name="connsiteX1" fmla="*/ 1420232 w 4905632"/>
              <a:gd name="connsiteY1" fmla="*/ 0 h 2167501"/>
              <a:gd name="connsiteX2" fmla="*/ 4905632 w 4905632"/>
              <a:gd name="connsiteY2" fmla="*/ 2167501 h 2167501"/>
              <a:gd name="connsiteX3" fmla="*/ 529902 w 4905632"/>
              <a:gd name="connsiteY3" fmla="*/ 2070858 h 2167501"/>
              <a:gd name="connsiteX4" fmla="*/ 157205 w 4905632"/>
              <a:gd name="connsiteY4" fmla="*/ 1877580 h 2167501"/>
              <a:gd name="connsiteX0" fmla="*/ 29301 w 4777728"/>
              <a:gd name="connsiteY0" fmla="*/ 1877580 h 2374584"/>
              <a:gd name="connsiteX1" fmla="*/ 1292328 w 4777728"/>
              <a:gd name="connsiteY1" fmla="*/ 0 h 2374584"/>
              <a:gd name="connsiteX2" fmla="*/ 4777728 w 4777728"/>
              <a:gd name="connsiteY2" fmla="*/ 2167501 h 2374584"/>
              <a:gd name="connsiteX3" fmla="*/ 954141 w 4777728"/>
              <a:gd name="connsiteY3" fmla="*/ 2374584 h 2374584"/>
              <a:gd name="connsiteX4" fmla="*/ 29301 w 4777728"/>
              <a:gd name="connsiteY4" fmla="*/ 1877580 h 2374584"/>
              <a:gd name="connsiteX0" fmla="*/ 0 w 4748427"/>
              <a:gd name="connsiteY0" fmla="*/ 1877580 h 2374584"/>
              <a:gd name="connsiteX1" fmla="*/ 1263027 w 4748427"/>
              <a:gd name="connsiteY1" fmla="*/ 0 h 2374584"/>
              <a:gd name="connsiteX2" fmla="*/ 4748427 w 4748427"/>
              <a:gd name="connsiteY2" fmla="*/ 2167501 h 2374584"/>
              <a:gd name="connsiteX3" fmla="*/ 924840 w 4748427"/>
              <a:gd name="connsiteY3" fmla="*/ 2374584 h 2374584"/>
              <a:gd name="connsiteX4" fmla="*/ 0 w 4748427"/>
              <a:gd name="connsiteY4" fmla="*/ 1877580 h 2374584"/>
              <a:gd name="connsiteX0" fmla="*/ 0 w 4748427"/>
              <a:gd name="connsiteY0" fmla="*/ 1877580 h 2374584"/>
              <a:gd name="connsiteX1" fmla="*/ 1263027 w 4748427"/>
              <a:gd name="connsiteY1" fmla="*/ 0 h 2374584"/>
              <a:gd name="connsiteX2" fmla="*/ 4748427 w 4748427"/>
              <a:gd name="connsiteY2" fmla="*/ 2167501 h 2374584"/>
              <a:gd name="connsiteX3" fmla="*/ 924840 w 4748427"/>
              <a:gd name="connsiteY3" fmla="*/ 2374584 h 2374584"/>
              <a:gd name="connsiteX4" fmla="*/ 0 w 4748427"/>
              <a:gd name="connsiteY4" fmla="*/ 1877580 h 2374584"/>
              <a:gd name="connsiteX0" fmla="*/ 0 w 4748427"/>
              <a:gd name="connsiteY0" fmla="*/ 1877580 h 2374584"/>
              <a:gd name="connsiteX1" fmla="*/ 1263027 w 4748427"/>
              <a:gd name="connsiteY1" fmla="*/ 0 h 2374584"/>
              <a:gd name="connsiteX2" fmla="*/ 4748427 w 4748427"/>
              <a:gd name="connsiteY2" fmla="*/ 2167501 h 2374584"/>
              <a:gd name="connsiteX3" fmla="*/ 924840 w 4748427"/>
              <a:gd name="connsiteY3" fmla="*/ 2374584 h 2374584"/>
              <a:gd name="connsiteX4" fmla="*/ 0 w 4748427"/>
              <a:gd name="connsiteY4" fmla="*/ 1877580 h 2374584"/>
              <a:gd name="connsiteX0" fmla="*/ 0 w 4748427"/>
              <a:gd name="connsiteY0" fmla="*/ 1877580 h 2595476"/>
              <a:gd name="connsiteX1" fmla="*/ 1263027 w 4748427"/>
              <a:gd name="connsiteY1" fmla="*/ 0 h 2595476"/>
              <a:gd name="connsiteX2" fmla="*/ 4748427 w 4748427"/>
              <a:gd name="connsiteY2" fmla="*/ 2167501 h 2595476"/>
              <a:gd name="connsiteX3" fmla="*/ 1131893 w 4748427"/>
              <a:gd name="connsiteY3" fmla="*/ 2595476 h 2595476"/>
              <a:gd name="connsiteX4" fmla="*/ 0 w 4748427"/>
              <a:gd name="connsiteY4" fmla="*/ 1877580 h 2595476"/>
              <a:gd name="connsiteX0" fmla="*/ 0 w 4748427"/>
              <a:gd name="connsiteY0" fmla="*/ 1877580 h 2595476"/>
              <a:gd name="connsiteX1" fmla="*/ 1263027 w 4748427"/>
              <a:gd name="connsiteY1" fmla="*/ 0 h 2595476"/>
              <a:gd name="connsiteX2" fmla="*/ 4748427 w 4748427"/>
              <a:gd name="connsiteY2" fmla="*/ 2167501 h 2595476"/>
              <a:gd name="connsiteX3" fmla="*/ 1131893 w 4748427"/>
              <a:gd name="connsiteY3" fmla="*/ 2595476 h 2595476"/>
              <a:gd name="connsiteX4" fmla="*/ 0 w 4748427"/>
              <a:gd name="connsiteY4" fmla="*/ 1877580 h 2595476"/>
              <a:gd name="connsiteX0" fmla="*/ 0 w 4914070"/>
              <a:gd name="connsiteY0" fmla="*/ 1684300 h 2595476"/>
              <a:gd name="connsiteX1" fmla="*/ 1428670 w 4914070"/>
              <a:gd name="connsiteY1" fmla="*/ 0 h 2595476"/>
              <a:gd name="connsiteX2" fmla="*/ 4914070 w 4914070"/>
              <a:gd name="connsiteY2" fmla="*/ 2167501 h 2595476"/>
              <a:gd name="connsiteX3" fmla="*/ 1297536 w 4914070"/>
              <a:gd name="connsiteY3" fmla="*/ 2595476 h 2595476"/>
              <a:gd name="connsiteX4" fmla="*/ 0 w 4914070"/>
              <a:gd name="connsiteY4" fmla="*/ 1684300 h 2595476"/>
              <a:gd name="connsiteX0" fmla="*/ 0 w 4914070"/>
              <a:gd name="connsiteY0" fmla="*/ 1684300 h 2595476"/>
              <a:gd name="connsiteX1" fmla="*/ 1428670 w 4914070"/>
              <a:gd name="connsiteY1" fmla="*/ 0 h 2595476"/>
              <a:gd name="connsiteX2" fmla="*/ 4914070 w 4914070"/>
              <a:gd name="connsiteY2" fmla="*/ 2167501 h 2595476"/>
              <a:gd name="connsiteX3" fmla="*/ 1297536 w 4914070"/>
              <a:gd name="connsiteY3" fmla="*/ 2595476 h 2595476"/>
              <a:gd name="connsiteX4" fmla="*/ 0 w 4914070"/>
              <a:gd name="connsiteY4" fmla="*/ 1684300 h 2595476"/>
              <a:gd name="connsiteX0" fmla="*/ 0 w 4914070"/>
              <a:gd name="connsiteY0" fmla="*/ 1684300 h 2595476"/>
              <a:gd name="connsiteX1" fmla="*/ 1428670 w 4914070"/>
              <a:gd name="connsiteY1" fmla="*/ 0 h 2595476"/>
              <a:gd name="connsiteX2" fmla="*/ 4914070 w 4914070"/>
              <a:gd name="connsiteY2" fmla="*/ 2167501 h 2595476"/>
              <a:gd name="connsiteX3" fmla="*/ 1297536 w 4914070"/>
              <a:gd name="connsiteY3" fmla="*/ 2595476 h 2595476"/>
              <a:gd name="connsiteX4" fmla="*/ 0 w 4914070"/>
              <a:gd name="connsiteY4" fmla="*/ 1684300 h 2595476"/>
              <a:gd name="connsiteX0" fmla="*/ 0 w 4914070"/>
              <a:gd name="connsiteY0" fmla="*/ 1684300 h 2595476"/>
              <a:gd name="connsiteX1" fmla="*/ 1428670 w 4914070"/>
              <a:gd name="connsiteY1" fmla="*/ 0 h 2595476"/>
              <a:gd name="connsiteX2" fmla="*/ 4914070 w 4914070"/>
              <a:gd name="connsiteY2" fmla="*/ 2167501 h 2595476"/>
              <a:gd name="connsiteX3" fmla="*/ 1297536 w 4914070"/>
              <a:gd name="connsiteY3" fmla="*/ 2595476 h 2595476"/>
              <a:gd name="connsiteX4" fmla="*/ 0 w 4914070"/>
              <a:gd name="connsiteY4" fmla="*/ 1684300 h 2595476"/>
              <a:gd name="connsiteX0" fmla="*/ 0 w 4914070"/>
              <a:gd name="connsiteY0" fmla="*/ 1684300 h 3106288"/>
              <a:gd name="connsiteX1" fmla="*/ 1428670 w 4914070"/>
              <a:gd name="connsiteY1" fmla="*/ 0 h 3106288"/>
              <a:gd name="connsiteX2" fmla="*/ 4914070 w 4914070"/>
              <a:gd name="connsiteY2" fmla="*/ 2167501 h 3106288"/>
              <a:gd name="connsiteX3" fmla="*/ 1214714 w 4914070"/>
              <a:gd name="connsiteY3" fmla="*/ 3106288 h 3106288"/>
              <a:gd name="connsiteX4" fmla="*/ 0 w 4914070"/>
              <a:gd name="connsiteY4" fmla="*/ 1684300 h 3106288"/>
              <a:gd name="connsiteX0" fmla="*/ 0 w 4914070"/>
              <a:gd name="connsiteY0" fmla="*/ 1684300 h 3106288"/>
              <a:gd name="connsiteX1" fmla="*/ 1428670 w 4914070"/>
              <a:gd name="connsiteY1" fmla="*/ 0 h 3106288"/>
              <a:gd name="connsiteX2" fmla="*/ 4914070 w 4914070"/>
              <a:gd name="connsiteY2" fmla="*/ 2167501 h 3106288"/>
              <a:gd name="connsiteX3" fmla="*/ 1214714 w 4914070"/>
              <a:gd name="connsiteY3" fmla="*/ 3106288 h 3106288"/>
              <a:gd name="connsiteX4" fmla="*/ 0 w 4914070"/>
              <a:gd name="connsiteY4" fmla="*/ 1684300 h 3106288"/>
              <a:gd name="connsiteX0" fmla="*/ 0 w 4914070"/>
              <a:gd name="connsiteY0" fmla="*/ 1684300 h 3106288"/>
              <a:gd name="connsiteX1" fmla="*/ 1428670 w 4914070"/>
              <a:gd name="connsiteY1" fmla="*/ 0 h 3106288"/>
              <a:gd name="connsiteX2" fmla="*/ 4914070 w 4914070"/>
              <a:gd name="connsiteY2" fmla="*/ 2167501 h 3106288"/>
              <a:gd name="connsiteX3" fmla="*/ 1214714 w 4914070"/>
              <a:gd name="connsiteY3" fmla="*/ 3106288 h 3106288"/>
              <a:gd name="connsiteX4" fmla="*/ 0 w 4914070"/>
              <a:gd name="connsiteY4" fmla="*/ 1684300 h 3106288"/>
              <a:gd name="connsiteX0" fmla="*/ 0 w 5328177"/>
              <a:gd name="connsiteY0" fmla="*/ 1684300 h 3106288"/>
              <a:gd name="connsiteX1" fmla="*/ 1842777 w 5328177"/>
              <a:gd name="connsiteY1" fmla="*/ 0 h 3106288"/>
              <a:gd name="connsiteX2" fmla="*/ 5328177 w 5328177"/>
              <a:gd name="connsiteY2" fmla="*/ 2167501 h 3106288"/>
              <a:gd name="connsiteX3" fmla="*/ 1628821 w 5328177"/>
              <a:gd name="connsiteY3" fmla="*/ 3106288 h 3106288"/>
              <a:gd name="connsiteX4" fmla="*/ 0 w 5328177"/>
              <a:gd name="connsiteY4" fmla="*/ 1684300 h 3106288"/>
              <a:gd name="connsiteX0" fmla="*/ 0 w 5328177"/>
              <a:gd name="connsiteY0" fmla="*/ 1684300 h 3106288"/>
              <a:gd name="connsiteX1" fmla="*/ 1842777 w 5328177"/>
              <a:gd name="connsiteY1" fmla="*/ 0 h 3106288"/>
              <a:gd name="connsiteX2" fmla="*/ 5328177 w 5328177"/>
              <a:gd name="connsiteY2" fmla="*/ 2167501 h 3106288"/>
              <a:gd name="connsiteX3" fmla="*/ 1628821 w 5328177"/>
              <a:gd name="connsiteY3" fmla="*/ 3106288 h 3106288"/>
              <a:gd name="connsiteX4" fmla="*/ 0 w 5328177"/>
              <a:gd name="connsiteY4" fmla="*/ 1684300 h 3106288"/>
              <a:gd name="connsiteX0" fmla="*/ 0 w 5328177"/>
              <a:gd name="connsiteY0" fmla="*/ 1684300 h 3106288"/>
              <a:gd name="connsiteX1" fmla="*/ 1842777 w 5328177"/>
              <a:gd name="connsiteY1" fmla="*/ 0 h 3106288"/>
              <a:gd name="connsiteX2" fmla="*/ 5328177 w 5328177"/>
              <a:gd name="connsiteY2" fmla="*/ 2167501 h 3106288"/>
              <a:gd name="connsiteX3" fmla="*/ 1628821 w 5328177"/>
              <a:gd name="connsiteY3" fmla="*/ 3106288 h 3106288"/>
              <a:gd name="connsiteX4" fmla="*/ 0 w 5328177"/>
              <a:gd name="connsiteY4" fmla="*/ 1684300 h 3106288"/>
              <a:gd name="connsiteX0" fmla="*/ 0 w 5328177"/>
              <a:gd name="connsiteY0" fmla="*/ 1573854 h 2995842"/>
              <a:gd name="connsiteX1" fmla="*/ 2077438 w 5328177"/>
              <a:gd name="connsiteY1" fmla="*/ 0 h 2995842"/>
              <a:gd name="connsiteX2" fmla="*/ 5328177 w 5328177"/>
              <a:gd name="connsiteY2" fmla="*/ 2057055 h 2995842"/>
              <a:gd name="connsiteX3" fmla="*/ 1628821 w 5328177"/>
              <a:gd name="connsiteY3" fmla="*/ 2995842 h 2995842"/>
              <a:gd name="connsiteX4" fmla="*/ 0 w 5328177"/>
              <a:gd name="connsiteY4" fmla="*/ 1573854 h 2995842"/>
              <a:gd name="connsiteX0" fmla="*/ 0 w 5424802"/>
              <a:gd name="connsiteY0" fmla="*/ 1573854 h 2995842"/>
              <a:gd name="connsiteX1" fmla="*/ 2077438 w 5424802"/>
              <a:gd name="connsiteY1" fmla="*/ 0 h 2995842"/>
              <a:gd name="connsiteX2" fmla="*/ 5424802 w 5424802"/>
              <a:gd name="connsiteY2" fmla="*/ 2057055 h 2995842"/>
              <a:gd name="connsiteX3" fmla="*/ 1628821 w 5424802"/>
              <a:gd name="connsiteY3" fmla="*/ 2995842 h 2995842"/>
              <a:gd name="connsiteX4" fmla="*/ 0 w 5424802"/>
              <a:gd name="connsiteY4" fmla="*/ 1573854 h 2995842"/>
              <a:gd name="connsiteX0" fmla="*/ 0 w 5424802"/>
              <a:gd name="connsiteY0" fmla="*/ 1573854 h 2995842"/>
              <a:gd name="connsiteX1" fmla="*/ 2077438 w 5424802"/>
              <a:gd name="connsiteY1" fmla="*/ 0 h 2995842"/>
              <a:gd name="connsiteX2" fmla="*/ 5424802 w 5424802"/>
              <a:gd name="connsiteY2" fmla="*/ 2057055 h 2995842"/>
              <a:gd name="connsiteX3" fmla="*/ 1628821 w 5424802"/>
              <a:gd name="connsiteY3" fmla="*/ 2995842 h 2995842"/>
              <a:gd name="connsiteX4" fmla="*/ 0 w 5424802"/>
              <a:gd name="connsiteY4" fmla="*/ 1573854 h 2995842"/>
              <a:gd name="connsiteX0" fmla="*/ 0 w 5424802"/>
              <a:gd name="connsiteY0" fmla="*/ 1573854 h 2995842"/>
              <a:gd name="connsiteX1" fmla="*/ 2077438 w 5424802"/>
              <a:gd name="connsiteY1" fmla="*/ 0 h 2995842"/>
              <a:gd name="connsiteX2" fmla="*/ 5424802 w 5424802"/>
              <a:gd name="connsiteY2" fmla="*/ 2057055 h 2995842"/>
              <a:gd name="connsiteX3" fmla="*/ 1628821 w 5424802"/>
              <a:gd name="connsiteY3" fmla="*/ 2995842 h 2995842"/>
              <a:gd name="connsiteX4" fmla="*/ 0 w 5424802"/>
              <a:gd name="connsiteY4" fmla="*/ 1573854 h 2995842"/>
              <a:gd name="connsiteX0" fmla="*/ 0 w 5424802"/>
              <a:gd name="connsiteY0" fmla="*/ 1573854 h 2995842"/>
              <a:gd name="connsiteX1" fmla="*/ 2077438 w 5424802"/>
              <a:gd name="connsiteY1" fmla="*/ 0 h 2995842"/>
              <a:gd name="connsiteX2" fmla="*/ 5424802 w 5424802"/>
              <a:gd name="connsiteY2" fmla="*/ 2057055 h 2995842"/>
              <a:gd name="connsiteX3" fmla="*/ 1438321 w 5424802"/>
              <a:gd name="connsiteY3" fmla="*/ 2995842 h 2995842"/>
              <a:gd name="connsiteX4" fmla="*/ 0 w 5424802"/>
              <a:gd name="connsiteY4" fmla="*/ 1573854 h 2995842"/>
              <a:gd name="connsiteX0" fmla="*/ 0 w 5424802"/>
              <a:gd name="connsiteY0" fmla="*/ 1573854 h 2995842"/>
              <a:gd name="connsiteX1" fmla="*/ 2077438 w 5424802"/>
              <a:gd name="connsiteY1" fmla="*/ 0 h 2995842"/>
              <a:gd name="connsiteX2" fmla="*/ 5424802 w 5424802"/>
              <a:gd name="connsiteY2" fmla="*/ 2057055 h 2995842"/>
              <a:gd name="connsiteX3" fmla="*/ 1438321 w 5424802"/>
              <a:gd name="connsiteY3" fmla="*/ 2995842 h 2995842"/>
              <a:gd name="connsiteX4" fmla="*/ 0 w 5424802"/>
              <a:gd name="connsiteY4" fmla="*/ 1573854 h 2995842"/>
              <a:gd name="connsiteX0" fmla="*/ 0 w 5361302"/>
              <a:gd name="connsiteY0" fmla="*/ 1573854 h 2995842"/>
              <a:gd name="connsiteX1" fmla="*/ 2077438 w 5361302"/>
              <a:gd name="connsiteY1" fmla="*/ 0 h 2995842"/>
              <a:gd name="connsiteX2" fmla="*/ 5361302 w 5361302"/>
              <a:gd name="connsiteY2" fmla="*/ 1930055 h 2995842"/>
              <a:gd name="connsiteX3" fmla="*/ 1438321 w 5361302"/>
              <a:gd name="connsiteY3" fmla="*/ 2995842 h 2995842"/>
              <a:gd name="connsiteX4" fmla="*/ 0 w 5361302"/>
              <a:gd name="connsiteY4" fmla="*/ 1573854 h 2995842"/>
              <a:gd name="connsiteX0" fmla="*/ 0 w 5386702"/>
              <a:gd name="connsiteY0" fmla="*/ 1573854 h 2995842"/>
              <a:gd name="connsiteX1" fmla="*/ 2077438 w 5386702"/>
              <a:gd name="connsiteY1" fmla="*/ 0 h 2995842"/>
              <a:gd name="connsiteX2" fmla="*/ 5386702 w 5386702"/>
              <a:gd name="connsiteY2" fmla="*/ 1828455 h 2995842"/>
              <a:gd name="connsiteX3" fmla="*/ 1438321 w 5386702"/>
              <a:gd name="connsiteY3" fmla="*/ 2995842 h 2995842"/>
              <a:gd name="connsiteX4" fmla="*/ 0 w 5386702"/>
              <a:gd name="connsiteY4" fmla="*/ 1573854 h 2995842"/>
              <a:gd name="connsiteX0" fmla="*/ 0 w 5247002"/>
              <a:gd name="connsiteY0" fmla="*/ 1573854 h 2995842"/>
              <a:gd name="connsiteX1" fmla="*/ 2077438 w 5247002"/>
              <a:gd name="connsiteY1" fmla="*/ 0 h 2995842"/>
              <a:gd name="connsiteX2" fmla="*/ 5247002 w 5247002"/>
              <a:gd name="connsiteY2" fmla="*/ 1879255 h 2995842"/>
              <a:gd name="connsiteX3" fmla="*/ 1438321 w 5247002"/>
              <a:gd name="connsiteY3" fmla="*/ 2995842 h 2995842"/>
              <a:gd name="connsiteX4" fmla="*/ 0 w 5247002"/>
              <a:gd name="connsiteY4" fmla="*/ 1573854 h 2995842"/>
              <a:gd name="connsiteX0" fmla="*/ 0 w 5247002"/>
              <a:gd name="connsiteY0" fmla="*/ 1573854 h 2995842"/>
              <a:gd name="connsiteX1" fmla="*/ 2077438 w 5247002"/>
              <a:gd name="connsiteY1" fmla="*/ 0 h 2995842"/>
              <a:gd name="connsiteX2" fmla="*/ 5247002 w 5247002"/>
              <a:gd name="connsiteY2" fmla="*/ 1879255 h 2995842"/>
              <a:gd name="connsiteX3" fmla="*/ 1438321 w 5247002"/>
              <a:gd name="connsiteY3" fmla="*/ 2995842 h 2995842"/>
              <a:gd name="connsiteX4" fmla="*/ 0 w 5247002"/>
              <a:gd name="connsiteY4" fmla="*/ 1573854 h 2995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7002" h="2995842">
                <a:moveTo>
                  <a:pt x="0" y="1573854"/>
                </a:moveTo>
                <a:cubicBezTo>
                  <a:pt x="1378056" y="1233312"/>
                  <a:pt x="2052132" y="1003217"/>
                  <a:pt x="2077438" y="0"/>
                </a:cubicBezTo>
                <a:cubicBezTo>
                  <a:pt x="3193226" y="685685"/>
                  <a:pt x="4131214" y="1193570"/>
                  <a:pt x="5247002" y="1879255"/>
                </a:cubicBezTo>
                <a:cubicBezTo>
                  <a:pt x="3359270" y="1606157"/>
                  <a:pt x="2091691" y="2160595"/>
                  <a:pt x="1438321" y="2995842"/>
                </a:cubicBezTo>
                <a:cubicBezTo>
                  <a:pt x="1896437" y="1993284"/>
                  <a:pt x="1983924" y="1643150"/>
                  <a:pt x="0" y="1573854"/>
                </a:cubicBezTo>
                <a:close/>
              </a:path>
            </a:pathLst>
          </a:cu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grpSp>
        <p:nvGrpSpPr>
          <p:cNvPr id="5" name="Group 4"/>
          <p:cNvGrpSpPr/>
          <p:nvPr/>
        </p:nvGrpSpPr>
        <p:grpSpPr>
          <a:xfrm>
            <a:off x="2197101" y="1512335"/>
            <a:ext cx="2476502" cy="1746484"/>
            <a:chOff x="12033870" y="3454920"/>
            <a:chExt cx="3533621" cy="2489721"/>
          </a:xfrm>
        </p:grpSpPr>
        <p:sp>
          <p:nvSpPr>
            <p:cNvPr id="6" name="Rectangle 5"/>
            <p:cNvSpPr/>
            <p:nvPr/>
          </p:nvSpPr>
          <p:spPr>
            <a:xfrm>
              <a:off x="12491935" y="3458455"/>
              <a:ext cx="1518218" cy="1602609"/>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7" name="Rectangle 5"/>
            <p:cNvSpPr/>
            <p:nvPr/>
          </p:nvSpPr>
          <p:spPr>
            <a:xfrm flipH="1">
              <a:off x="14010153" y="3454920"/>
              <a:ext cx="1518218" cy="1602609"/>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8" name="Rectangle 7"/>
            <p:cNvSpPr/>
            <p:nvPr/>
          </p:nvSpPr>
          <p:spPr>
            <a:xfrm rot="3399018">
              <a:off x="13177519" y="3773198"/>
              <a:ext cx="1665269" cy="2539356"/>
            </a:xfrm>
            <a:custGeom>
              <a:avLst/>
              <a:gdLst>
                <a:gd name="connsiteX0" fmla="*/ 0 w 1624166"/>
                <a:gd name="connsiteY0" fmla="*/ 0 h 1552837"/>
                <a:gd name="connsiteX1" fmla="*/ 1624166 w 1624166"/>
                <a:gd name="connsiteY1" fmla="*/ 0 h 1552837"/>
                <a:gd name="connsiteX2" fmla="*/ 1624166 w 1624166"/>
                <a:gd name="connsiteY2" fmla="*/ 1552837 h 1552837"/>
                <a:gd name="connsiteX3" fmla="*/ 0 w 1624166"/>
                <a:gd name="connsiteY3" fmla="*/ 1552837 h 1552837"/>
                <a:gd name="connsiteX4" fmla="*/ 0 w 1624166"/>
                <a:gd name="connsiteY4" fmla="*/ 0 h 1552837"/>
                <a:gd name="connsiteX0" fmla="*/ 118962 w 1624166"/>
                <a:gd name="connsiteY0" fmla="*/ 0 h 1687395"/>
                <a:gd name="connsiteX1" fmla="*/ 1624166 w 1624166"/>
                <a:gd name="connsiteY1" fmla="*/ 134558 h 1687395"/>
                <a:gd name="connsiteX2" fmla="*/ 1624166 w 1624166"/>
                <a:gd name="connsiteY2" fmla="*/ 1687395 h 1687395"/>
                <a:gd name="connsiteX3" fmla="*/ 0 w 1624166"/>
                <a:gd name="connsiteY3" fmla="*/ 1687395 h 1687395"/>
                <a:gd name="connsiteX4" fmla="*/ 118962 w 1624166"/>
                <a:gd name="connsiteY4" fmla="*/ 0 h 1687395"/>
                <a:gd name="connsiteX0" fmla="*/ 118962 w 1672524"/>
                <a:gd name="connsiteY0" fmla="*/ 816780 h 2504175"/>
                <a:gd name="connsiteX1" fmla="*/ 1672524 w 1672524"/>
                <a:gd name="connsiteY1" fmla="*/ 0 h 2504175"/>
                <a:gd name="connsiteX2" fmla="*/ 1624166 w 1672524"/>
                <a:gd name="connsiteY2" fmla="*/ 2504175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25452 w 1672524"/>
                <a:gd name="connsiteY2" fmla="*/ 1699304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67887 w 1672524"/>
                <a:gd name="connsiteY2" fmla="*/ 1727231 h 2504175"/>
                <a:gd name="connsiteX3" fmla="*/ 0 w 1672524"/>
                <a:gd name="connsiteY3" fmla="*/ 2504175 h 2504175"/>
                <a:gd name="connsiteX4" fmla="*/ 118962 w 1672524"/>
                <a:gd name="connsiteY4" fmla="*/ 816780 h 2504175"/>
                <a:gd name="connsiteX0" fmla="*/ 99988 w 1672524"/>
                <a:gd name="connsiteY0" fmla="*/ 735877 h 2504175"/>
                <a:gd name="connsiteX1" fmla="*/ 1672524 w 1672524"/>
                <a:gd name="connsiteY1" fmla="*/ 0 h 2504175"/>
                <a:gd name="connsiteX2" fmla="*/ 1567887 w 1672524"/>
                <a:gd name="connsiteY2" fmla="*/ 1727231 h 2504175"/>
                <a:gd name="connsiteX3" fmla="*/ 0 w 1672524"/>
                <a:gd name="connsiteY3" fmla="*/ 2504175 h 2504175"/>
                <a:gd name="connsiteX4" fmla="*/ 99988 w 1672524"/>
                <a:gd name="connsiteY4" fmla="*/ 735877 h 2504175"/>
                <a:gd name="connsiteX0" fmla="*/ 99988 w 1658152"/>
                <a:gd name="connsiteY0" fmla="*/ 783344 h 2551642"/>
                <a:gd name="connsiteX1" fmla="*/ 1658152 w 1658152"/>
                <a:gd name="connsiteY1" fmla="*/ 0 h 2551642"/>
                <a:gd name="connsiteX2" fmla="*/ 1567887 w 1658152"/>
                <a:gd name="connsiteY2" fmla="*/ 1774698 h 2551642"/>
                <a:gd name="connsiteX3" fmla="*/ 0 w 1658152"/>
                <a:gd name="connsiteY3" fmla="*/ 2551642 h 2551642"/>
                <a:gd name="connsiteX4" fmla="*/ 99988 w 1658152"/>
                <a:gd name="connsiteY4" fmla="*/ 783344 h 2551642"/>
                <a:gd name="connsiteX0" fmla="*/ 107944 w 1666108"/>
                <a:gd name="connsiteY0" fmla="*/ 783344 h 2546406"/>
                <a:gd name="connsiteX1" fmla="*/ 1666108 w 1666108"/>
                <a:gd name="connsiteY1" fmla="*/ 0 h 2546406"/>
                <a:gd name="connsiteX2" fmla="*/ 1575843 w 1666108"/>
                <a:gd name="connsiteY2" fmla="*/ 1774698 h 2546406"/>
                <a:gd name="connsiteX3" fmla="*/ 0 w 1666108"/>
                <a:gd name="connsiteY3" fmla="*/ 2546406 h 2546406"/>
                <a:gd name="connsiteX4" fmla="*/ 107944 w 1666108"/>
                <a:gd name="connsiteY4" fmla="*/ 783344 h 2546406"/>
                <a:gd name="connsiteX0" fmla="*/ 106199 w 1666108"/>
                <a:gd name="connsiteY0" fmla="*/ 785996 h 2546406"/>
                <a:gd name="connsiteX1" fmla="*/ 1666108 w 1666108"/>
                <a:gd name="connsiteY1" fmla="*/ 0 h 2546406"/>
                <a:gd name="connsiteX2" fmla="*/ 1575843 w 1666108"/>
                <a:gd name="connsiteY2" fmla="*/ 17746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9198 w 1666108"/>
                <a:gd name="connsiteY2" fmla="*/ 17464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0403 w 1666108"/>
                <a:gd name="connsiteY2" fmla="*/ 1748311 h 2546406"/>
                <a:gd name="connsiteX3" fmla="*/ 0 w 1666108"/>
                <a:gd name="connsiteY3" fmla="*/ 2546406 h 2546406"/>
                <a:gd name="connsiteX4" fmla="*/ 106199 w 1666108"/>
                <a:gd name="connsiteY4" fmla="*/ 785996 h 2546406"/>
                <a:gd name="connsiteX0" fmla="*/ 105360 w 1665269"/>
                <a:gd name="connsiteY0" fmla="*/ 785996 h 2539356"/>
                <a:gd name="connsiteX1" fmla="*/ 1665269 w 1665269"/>
                <a:gd name="connsiteY1" fmla="*/ 0 h 2539356"/>
                <a:gd name="connsiteX2" fmla="*/ 1569564 w 1665269"/>
                <a:gd name="connsiteY2" fmla="*/ 1748311 h 2539356"/>
                <a:gd name="connsiteX3" fmla="*/ 0 w 1665269"/>
                <a:gd name="connsiteY3" fmla="*/ 2539356 h 2539356"/>
                <a:gd name="connsiteX4" fmla="*/ 105360 w 1665269"/>
                <a:gd name="connsiteY4" fmla="*/ 785996 h 2539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269" h="2539356">
                  <a:moveTo>
                    <a:pt x="105360" y="785996"/>
                  </a:moveTo>
                  <a:lnTo>
                    <a:pt x="1665269" y="0"/>
                  </a:lnTo>
                  <a:lnTo>
                    <a:pt x="1569564" y="1748311"/>
                  </a:lnTo>
                  <a:lnTo>
                    <a:pt x="0" y="2539356"/>
                  </a:lnTo>
                  <a:lnTo>
                    <a:pt x="105360" y="785996"/>
                  </a:lnTo>
                  <a:close/>
                </a:path>
              </a:pathLst>
            </a:custGeom>
            <a:solidFill>
              <a:schemeClr val="tx1">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メイリオ"/>
                  <a:ea typeface="メイリオ"/>
                  <a:cs typeface="メイリオ"/>
                </a:rPr>
                <a:t> </a:t>
              </a:r>
              <a:endParaRPr lang="en-US" dirty="0">
                <a:solidFill>
                  <a:prstClr val="white"/>
                </a:solidFill>
                <a:latin typeface="メイリオ"/>
                <a:ea typeface="メイリオ"/>
                <a:cs typeface="メイリオ"/>
              </a:endParaRPr>
            </a:p>
          </p:txBody>
        </p:sp>
        <p:grpSp>
          <p:nvGrpSpPr>
            <p:cNvPr id="9" name="Group 8"/>
            <p:cNvGrpSpPr/>
            <p:nvPr/>
          </p:nvGrpSpPr>
          <p:grpSpPr>
            <a:xfrm>
              <a:off x="12901490" y="3839515"/>
              <a:ext cx="2235085" cy="1829767"/>
              <a:chOff x="895208" y="4678335"/>
              <a:chExt cx="1243582" cy="1004719"/>
            </a:xfrm>
          </p:grpSpPr>
          <p:pic>
            <p:nvPicPr>
              <p:cNvPr id="19" name="Picture 18" descr="Single_Platt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208" y="4678335"/>
                <a:ext cx="1243582" cy="1004719"/>
              </a:xfrm>
              <a:prstGeom prst="rect">
                <a:avLst/>
              </a:prstGeom>
            </p:spPr>
          </p:pic>
          <p:pic>
            <p:nvPicPr>
              <p:cNvPr id="20" name="Picture 19" descr="CV_graybox_top_solo_fullcolo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59" y="4812733"/>
                <a:ext cx="896642" cy="533658"/>
              </a:xfrm>
              <a:prstGeom prst="rect">
                <a:avLst/>
              </a:prstGeom>
            </p:spPr>
          </p:pic>
        </p:grpSp>
        <p:sp>
          <p:nvSpPr>
            <p:cNvPr id="10" name="Rectangle 5"/>
            <p:cNvSpPr/>
            <p:nvPr/>
          </p:nvSpPr>
          <p:spPr>
            <a:xfrm flipV="1">
              <a:off x="12491935" y="4331278"/>
              <a:ext cx="1518218" cy="1602609"/>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solidFill>
                  <a:prstClr val="white"/>
                </a:solidFill>
                <a:latin typeface="メイリオ"/>
                <a:ea typeface="メイリオ"/>
                <a:cs typeface="メイリオ"/>
              </a:endParaRPr>
            </a:p>
          </p:txBody>
        </p:sp>
        <p:sp>
          <p:nvSpPr>
            <p:cNvPr id="11" name="Rectangle 5"/>
            <p:cNvSpPr/>
            <p:nvPr/>
          </p:nvSpPr>
          <p:spPr>
            <a:xfrm flipH="1" flipV="1">
              <a:off x="14010153" y="4342032"/>
              <a:ext cx="1518218" cy="1602609"/>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12" name="Right Triangle 16"/>
            <p:cNvSpPr/>
            <p:nvPr/>
          </p:nvSpPr>
          <p:spPr>
            <a:xfrm>
              <a:off x="12520813" y="4342933"/>
              <a:ext cx="1495161" cy="931334"/>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492780 w 1507067"/>
                <a:gd name="connsiteY0" fmla="*/ 931334 h 931334"/>
                <a:gd name="connsiteX1" fmla="*/ 0 w 1507067"/>
                <a:gd name="connsiteY1" fmla="*/ 0 h 931334"/>
                <a:gd name="connsiteX2" fmla="*/ 1507067 w 1507067"/>
                <a:gd name="connsiteY2" fmla="*/ 876300 h 931334"/>
                <a:gd name="connsiteX3" fmla="*/ 1492780 w 1507067"/>
                <a:gd name="connsiteY3" fmla="*/ 931334 h 931334"/>
                <a:gd name="connsiteX0" fmla="*/ 1492780 w 1495161"/>
                <a:gd name="connsiteY0" fmla="*/ 931334 h 931334"/>
                <a:gd name="connsiteX1" fmla="*/ 0 w 1495161"/>
                <a:gd name="connsiteY1" fmla="*/ 0 h 931334"/>
                <a:gd name="connsiteX2" fmla="*/ 1495161 w 1495161"/>
                <a:gd name="connsiteY2" fmla="*/ 869156 h 931334"/>
                <a:gd name="connsiteX3" fmla="*/ 1492780 w 1495161"/>
                <a:gd name="connsiteY3" fmla="*/ 931334 h 931334"/>
              </a:gdLst>
              <a:ahLst/>
              <a:cxnLst>
                <a:cxn ang="0">
                  <a:pos x="connsiteX0" y="connsiteY0"/>
                </a:cxn>
                <a:cxn ang="0">
                  <a:pos x="connsiteX1" y="connsiteY1"/>
                </a:cxn>
                <a:cxn ang="0">
                  <a:pos x="connsiteX2" y="connsiteY2"/>
                </a:cxn>
                <a:cxn ang="0">
                  <a:pos x="connsiteX3" y="connsiteY3"/>
                </a:cxn>
              </a:cxnLst>
              <a:rect l="l" t="t" r="r" b="b"/>
              <a:pathLst>
                <a:path w="1495161" h="931334">
                  <a:moveTo>
                    <a:pt x="1492780" y="931334"/>
                  </a:moveTo>
                  <a:lnTo>
                    <a:pt x="0" y="0"/>
                  </a:lnTo>
                  <a:lnTo>
                    <a:pt x="1495161" y="869156"/>
                  </a:lnTo>
                  <a:cubicBezTo>
                    <a:pt x="1494367" y="889882"/>
                    <a:pt x="1493574" y="910608"/>
                    <a:pt x="1492780" y="931334"/>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13" name="Right Triangle 16"/>
            <p:cNvSpPr/>
            <p:nvPr/>
          </p:nvSpPr>
          <p:spPr>
            <a:xfrm flipH="1">
              <a:off x="14015974" y="4307478"/>
              <a:ext cx="1551517" cy="963877"/>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541992 w 1541992"/>
                <a:gd name="connsiteY0" fmla="*/ 966259 h 966259"/>
                <a:gd name="connsiteX1" fmla="*/ 0 w 1541992"/>
                <a:gd name="connsiteY1" fmla="*/ 0 h 966259"/>
                <a:gd name="connsiteX2" fmla="*/ 1541992 w 1541992"/>
                <a:gd name="connsiteY2" fmla="*/ 911225 h 966259"/>
                <a:gd name="connsiteX3" fmla="*/ 1541992 w 1541992"/>
                <a:gd name="connsiteY3" fmla="*/ 966259 h 966259"/>
                <a:gd name="connsiteX0" fmla="*/ 1541992 w 1541992"/>
                <a:gd name="connsiteY0" fmla="*/ 966259 h 966259"/>
                <a:gd name="connsiteX1" fmla="*/ 1458385 w 1541992"/>
                <a:gd name="connsiteY1" fmla="*/ 914401 h 966259"/>
                <a:gd name="connsiteX2" fmla="*/ 0 w 1541992"/>
                <a:gd name="connsiteY2" fmla="*/ 0 h 966259"/>
                <a:gd name="connsiteX3" fmla="*/ 1541992 w 1541992"/>
                <a:gd name="connsiteY3" fmla="*/ 911225 h 966259"/>
                <a:gd name="connsiteX4" fmla="*/ 1541992 w 1541992"/>
                <a:gd name="connsiteY4" fmla="*/ 966259 h 966259"/>
                <a:gd name="connsiteX0" fmla="*/ 1541992 w 1541992"/>
                <a:gd name="connsiteY0" fmla="*/ 966259 h 966259"/>
                <a:gd name="connsiteX1" fmla="*/ 7410 w 1541992"/>
                <a:gd name="connsiteY1" fmla="*/ 15876 h 966259"/>
                <a:gd name="connsiteX2" fmla="*/ 0 w 1541992"/>
                <a:gd name="connsiteY2" fmla="*/ 0 h 966259"/>
                <a:gd name="connsiteX3" fmla="*/ 1541992 w 1541992"/>
                <a:gd name="connsiteY3" fmla="*/ 911225 h 966259"/>
                <a:gd name="connsiteX4" fmla="*/ 1541992 w 1541992"/>
                <a:gd name="connsiteY4" fmla="*/ 966259 h 966259"/>
                <a:gd name="connsiteX0" fmla="*/ 1556279 w 1556279"/>
                <a:gd name="connsiteY0" fmla="*/ 966259 h 966259"/>
                <a:gd name="connsiteX1" fmla="*/ 7410 w 1556279"/>
                <a:gd name="connsiteY1" fmla="*/ 15876 h 966259"/>
                <a:gd name="connsiteX2" fmla="*/ 0 w 1556279"/>
                <a:gd name="connsiteY2" fmla="*/ 0 h 966259"/>
                <a:gd name="connsiteX3" fmla="*/ 1541992 w 1556279"/>
                <a:gd name="connsiteY3" fmla="*/ 911225 h 966259"/>
                <a:gd name="connsiteX4" fmla="*/ 1556279 w 1556279"/>
                <a:gd name="connsiteY4" fmla="*/ 966259 h 966259"/>
                <a:gd name="connsiteX0" fmla="*/ 1556279 w 1556279"/>
                <a:gd name="connsiteY0" fmla="*/ 966259 h 966259"/>
                <a:gd name="connsiteX1" fmla="*/ 7410 w 1556279"/>
                <a:gd name="connsiteY1" fmla="*/ 15876 h 966259"/>
                <a:gd name="connsiteX2" fmla="*/ 0 w 1556279"/>
                <a:gd name="connsiteY2" fmla="*/ 0 h 966259"/>
                <a:gd name="connsiteX3" fmla="*/ 1551517 w 1556279"/>
                <a:gd name="connsiteY3" fmla="*/ 906462 h 966259"/>
                <a:gd name="connsiteX4" fmla="*/ 1556279 w 1556279"/>
                <a:gd name="connsiteY4" fmla="*/ 966259 h 966259"/>
                <a:gd name="connsiteX0" fmla="*/ 1549135 w 1551517"/>
                <a:gd name="connsiteY0" fmla="*/ 966259 h 966259"/>
                <a:gd name="connsiteX1" fmla="*/ 7410 w 1551517"/>
                <a:gd name="connsiteY1" fmla="*/ 15876 h 966259"/>
                <a:gd name="connsiteX2" fmla="*/ 0 w 1551517"/>
                <a:gd name="connsiteY2" fmla="*/ 0 h 966259"/>
                <a:gd name="connsiteX3" fmla="*/ 1551517 w 1551517"/>
                <a:gd name="connsiteY3" fmla="*/ 906462 h 966259"/>
                <a:gd name="connsiteX4" fmla="*/ 1549135 w 1551517"/>
                <a:gd name="connsiteY4" fmla="*/ 966259 h 966259"/>
                <a:gd name="connsiteX0" fmla="*/ 1551516 w 1551517"/>
                <a:gd name="connsiteY0" fmla="*/ 963877 h 963877"/>
                <a:gd name="connsiteX1" fmla="*/ 7410 w 1551517"/>
                <a:gd name="connsiteY1" fmla="*/ 15876 h 963877"/>
                <a:gd name="connsiteX2" fmla="*/ 0 w 1551517"/>
                <a:gd name="connsiteY2" fmla="*/ 0 h 963877"/>
                <a:gd name="connsiteX3" fmla="*/ 1551517 w 1551517"/>
                <a:gd name="connsiteY3" fmla="*/ 906462 h 963877"/>
                <a:gd name="connsiteX4" fmla="*/ 1551516 w 1551517"/>
                <a:gd name="connsiteY4" fmla="*/ 963877 h 963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517" h="963877">
                  <a:moveTo>
                    <a:pt x="1551516" y="963877"/>
                  </a:moveTo>
                  <a:lnTo>
                    <a:pt x="7410" y="15876"/>
                  </a:lnTo>
                  <a:lnTo>
                    <a:pt x="0" y="0"/>
                  </a:lnTo>
                  <a:lnTo>
                    <a:pt x="1551517" y="906462"/>
                  </a:lnTo>
                  <a:cubicBezTo>
                    <a:pt x="1551517" y="925600"/>
                    <a:pt x="1551516" y="944739"/>
                    <a:pt x="1551516" y="963877"/>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14" name="Right Triangle 16"/>
            <p:cNvSpPr/>
            <p:nvPr/>
          </p:nvSpPr>
          <p:spPr>
            <a:xfrm flipH="1">
              <a:off x="14012402" y="5237698"/>
              <a:ext cx="44450" cy="665693"/>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507067 w 1507067"/>
                <a:gd name="connsiteY0" fmla="*/ 931334 h 931334"/>
                <a:gd name="connsiteX1" fmla="*/ 0 w 1507067"/>
                <a:gd name="connsiteY1" fmla="*/ 0 h 931334"/>
                <a:gd name="connsiteX2" fmla="*/ 1507067 w 1507067"/>
                <a:gd name="connsiteY2" fmla="*/ 88900 h 931334"/>
                <a:gd name="connsiteX3" fmla="*/ 1507067 w 1507067"/>
                <a:gd name="connsiteY3" fmla="*/ 931334 h 931334"/>
                <a:gd name="connsiteX0" fmla="*/ 1507067 w 1507067"/>
                <a:gd name="connsiteY0" fmla="*/ 745068 h 745068"/>
                <a:gd name="connsiteX1" fmla="*/ 0 w 1507067"/>
                <a:gd name="connsiteY1" fmla="*/ 0 h 745068"/>
                <a:gd name="connsiteX2" fmla="*/ 1507067 w 1507067"/>
                <a:gd name="connsiteY2" fmla="*/ 88900 h 745068"/>
                <a:gd name="connsiteX3" fmla="*/ 1507067 w 1507067"/>
                <a:gd name="connsiteY3" fmla="*/ 745068 h 745068"/>
                <a:gd name="connsiteX0" fmla="*/ 38100 w 38100"/>
                <a:gd name="connsiteY0" fmla="*/ 681568 h 681568"/>
                <a:gd name="connsiteX1" fmla="*/ 0 w 38100"/>
                <a:gd name="connsiteY1" fmla="*/ 0 h 681568"/>
                <a:gd name="connsiteX2" fmla="*/ 38100 w 38100"/>
                <a:gd name="connsiteY2" fmla="*/ 25400 h 681568"/>
                <a:gd name="connsiteX3" fmla="*/ 38100 w 38100"/>
                <a:gd name="connsiteY3" fmla="*/ 681568 h 681568"/>
                <a:gd name="connsiteX0" fmla="*/ 38100 w 47625"/>
                <a:gd name="connsiteY0" fmla="*/ 681568 h 681568"/>
                <a:gd name="connsiteX1" fmla="*/ 0 w 47625"/>
                <a:gd name="connsiteY1" fmla="*/ 0 h 681568"/>
                <a:gd name="connsiteX2" fmla="*/ 47625 w 47625"/>
                <a:gd name="connsiteY2" fmla="*/ 47625 h 681568"/>
                <a:gd name="connsiteX3" fmla="*/ 38100 w 47625"/>
                <a:gd name="connsiteY3" fmla="*/ 681568 h 681568"/>
                <a:gd name="connsiteX0" fmla="*/ 31750 w 41275"/>
                <a:gd name="connsiteY0" fmla="*/ 665693 h 665693"/>
                <a:gd name="connsiteX1" fmla="*/ 0 w 41275"/>
                <a:gd name="connsiteY1" fmla="*/ 0 h 665693"/>
                <a:gd name="connsiteX2" fmla="*/ 41275 w 41275"/>
                <a:gd name="connsiteY2" fmla="*/ 31750 h 665693"/>
                <a:gd name="connsiteX3" fmla="*/ 31750 w 41275"/>
                <a:gd name="connsiteY3" fmla="*/ 665693 h 665693"/>
                <a:gd name="connsiteX0" fmla="*/ 44450 w 44450"/>
                <a:gd name="connsiteY0" fmla="*/ 665693 h 665693"/>
                <a:gd name="connsiteX1" fmla="*/ 0 w 44450"/>
                <a:gd name="connsiteY1" fmla="*/ 0 h 665693"/>
                <a:gd name="connsiteX2" fmla="*/ 41275 w 44450"/>
                <a:gd name="connsiteY2" fmla="*/ 31750 h 665693"/>
                <a:gd name="connsiteX3" fmla="*/ 44450 w 44450"/>
                <a:gd name="connsiteY3" fmla="*/ 665693 h 665693"/>
              </a:gdLst>
              <a:ahLst/>
              <a:cxnLst>
                <a:cxn ang="0">
                  <a:pos x="connsiteX0" y="connsiteY0"/>
                </a:cxn>
                <a:cxn ang="0">
                  <a:pos x="connsiteX1" y="connsiteY1"/>
                </a:cxn>
                <a:cxn ang="0">
                  <a:pos x="connsiteX2" y="connsiteY2"/>
                </a:cxn>
                <a:cxn ang="0">
                  <a:pos x="connsiteX3" y="connsiteY3"/>
                </a:cxn>
              </a:cxnLst>
              <a:rect l="l" t="t" r="r" b="b"/>
              <a:pathLst>
                <a:path w="44450" h="665693">
                  <a:moveTo>
                    <a:pt x="44450" y="665693"/>
                  </a:moveTo>
                  <a:lnTo>
                    <a:pt x="0" y="0"/>
                  </a:lnTo>
                  <a:lnTo>
                    <a:pt x="41275" y="31750"/>
                  </a:lnTo>
                  <a:cubicBezTo>
                    <a:pt x="42333" y="243064"/>
                    <a:pt x="43392" y="454379"/>
                    <a:pt x="44450" y="665693"/>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15" name="Right Triangle 16"/>
            <p:cNvSpPr/>
            <p:nvPr/>
          </p:nvSpPr>
          <p:spPr>
            <a:xfrm>
              <a:off x="13977477" y="5247224"/>
              <a:ext cx="41556" cy="662518"/>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507067 w 1507067"/>
                <a:gd name="connsiteY0" fmla="*/ 931334 h 931334"/>
                <a:gd name="connsiteX1" fmla="*/ 0 w 1507067"/>
                <a:gd name="connsiteY1" fmla="*/ 0 h 931334"/>
                <a:gd name="connsiteX2" fmla="*/ 1507067 w 1507067"/>
                <a:gd name="connsiteY2" fmla="*/ 88900 h 931334"/>
                <a:gd name="connsiteX3" fmla="*/ 1507067 w 1507067"/>
                <a:gd name="connsiteY3" fmla="*/ 931334 h 931334"/>
                <a:gd name="connsiteX0" fmla="*/ 1507067 w 1507067"/>
                <a:gd name="connsiteY0" fmla="*/ 745068 h 745068"/>
                <a:gd name="connsiteX1" fmla="*/ 0 w 1507067"/>
                <a:gd name="connsiteY1" fmla="*/ 0 h 745068"/>
                <a:gd name="connsiteX2" fmla="*/ 1507067 w 1507067"/>
                <a:gd name="connsiteY2" fmla="*/ 88900 h 745068"/>
                <a:gd name="connsiteX3" fmla="*/ 1507067 w 1507067"/>
                <a:gd name="connsiteY3" fmla="*/ 745068 h 745068"/>
                <a:gd name="connsiteX0" fmla="*/ 38100 w 38100"/>
                <a:gd name="connsiteY0" fmla="*/ 681568 h 681568"/>
                <a:gd name="connsiteX1" fmla="*/ 0 w 38100"/>
                <a:gd name="connsiteY1" fmla="*/ 0 h 681568"/>
                <a:gd name="connsiteX2" fmla="*/ 38100 w 38100"/>
                <a:gd name="connsiteY2" fmla="*/ 25400 h 681568"/>
                <a:gd name="connsiteX3" fmla="*/ 38100 w 38100"/>
                <a:gd name="connsiteY3" fmla="*/ 681568 h 681568"/>
                <a:gd name="connsiteX0" fmla="*/ 38100 w 47625"/>
                <a:gd name="connsiteY0" fmla="*/ 681568 h 681568"/>
                <a:gd name="connsiteX1" fmla="*/ 0 w 47625"/>
                <a:gd name="connsiteY1" fmla="*/ 0 h 681568"/>
                <a:gd name="connsiteX2" fmla="*/ 47625 w 47625"/>
                <a:gd name="connsiteY2" fmla="*/ 47625 h 681568"/>
                <a:gd name="connsiteX3" fmla="*/ 38100 w 47625"/>
                <a:gd name="connsiteY3" fmla="*/ 681568 h 681568"/>
                <a:gd name="connsiteX0" fmla="*/ 31750 w 41275"/>
                <a:gd name="connsiteY0" fmla="*/ 665693 h 665693"/>
                <a:gd name="connsiteX1" fmla="*/ 0 w 41275"/>
                <a:gd name="connsiteY1" fmla="*/ 0 h 665693"/>
                <a:gd name="connsiteX2" fmla="*/ 41275 w 41275"/>
                <a:gd name="connsiteY2" fmla="*/ 31750 h 665693"/>
                <a:gd name="connsiteX3" fmla="*/ 31750 w 41275"/>
                <a:gd name="connsiteY3" fmla="*/ 665693 h 665693"/>
                <a:gd name="connsiteX0" fmla="*/ 47625 w 47625"/>
                <a:gd name="connsiteY0" fmla="*/ 668868 h 668868"/>
                <a:gd name="connsiteX1" fmla="*/ 0 w 47625"/>
                <a:gd name="connsiteY1" fmla="*/ 0 h 668868"/>
                <a:gd name="connsiteX2" fmla="*/ 41275 w 47625"/>
                <a:gd name="connsiteY2" fmla="*/ 31750 h 668868"/>
                <a:gd name="connsiteX3" fmla="*/ 47625 w 47625"/>
                <a:gd name="connsiteY3" fmla="*/ 668868 h 668868"/>
                <a:gd name="connsiteX0" fmla="*/ 34925 w 41556"/>
                <a:gd name="connsiteY0" fmla="*/ 662518 h 662518"/>
                <a:gd name="connsiteX1" fmla="*/ 0 w 41556"/>
                <a:gd name="connsiteY1" fmla="*/ 0 h 662518"/>
                <a:gd name="connsiteX2" fmla="*/ 41275 w 41556"/>
                <a:gd name="connsiteY2" fmla="*/ 31750 h 662518"/>
                <a:gd name="connsiteX3" fmla="*/ 34925 w 41556"/>
                <a:gd name="connsiteY3" fmla="*/ 662518 h 662518"/>
              </a:gdLst>
              <a:ahLst/>
              <a:cxnLst>
                <a:cxn ang="0">
                  <a:pos x="connsiteX0" y="connsiteY0"/>
                </a:cxn>
                <a:cxn ang="0">
                  <a:pos x="connsiteX1" y="connsiteY1"/>
                </a:cxn>
                <a:cxn ang="0">
                  <a:pos x="connsiteX2" y="connsiteY2"/>
                </a:cxn>
                <a:cxn ang="0">
                  <a:pos x="connsiteX3" y="connsiteY3"/>
                </a:cxn>
              </a:cxnLst>
              <a:rect l="l" t="t" r="r" b="b"/>
              <a:pathLst>
                <a:path w="41556" h="662518">
                  <a:moveTo>
                    <a:pt x="34925" y="662518"/>
                  </a:moveTo>
                  <a:lnTo>
                    <a:pt x="0" y="0"/>
                  </a:lnTo>
                  <a:lnTo>
                    <a:pt x="41275" y="31750"/>
                  </a:lnTo>
                  <a:cubicBezTo>
                    <a:pt x="43392" y="244123"/>
                    <a:pt x="32808" y="450145"/>
                    <a:pt x="34925" y="662518"/>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16" name="Rectangle 7"/>
            <p:cNvSpPr/>
            <p:nvPr/>
          </p:nvSpPr>
          <p:spPr>
            <a:xfrm rot="3399018">
              <a:off x="13175256" y="3062829"/>
              <a:ext cx="1665269" cy="2539356"/>
            </a:xfrm>
            <a:custGeom>
              <a:avLst/>
              <a:gdLst>
                <a:gd name="connsiteX0" fmla="*/ 0 w 1624166"/>
                <a:gd name="connsiteY0" fmla="*/ 0 h 1552837"/>
                <a:gd name="connsiteX1" fmla="*/ 1624166 w 1624166"/>
                <a:gd name="connsiteY1" fmla="*/ 0 h 1552837"/>
                <a:gd name="connsiteX2" fmla="*/ 1624166 w 1624166"/>
                <a:gd name="connsiteY2" fmla="*/ 1552837 h 1552837"/>
                <a:gd name="connsiteX3" fmla="*/ 0 w 1624166"/>
                <a:gd name="connsiteY3" fmla="*/ 1552837 h 1552837"/>
                <a:gd name="connsiteX4" fmla="*/ 0 w 1624166"/>
                <a:gd name="connsiteY4" fmla="*/ 0 h 1552837"/>
                <a:gd name="connsiteX0" fmla="*/ 118962 w 1624166"/>
                <a:gd name="connsiteY0" fmla="*/ 0 h 1687395"/>
                <a:gd name="connsiteX1" fmla="*/ 1624166 w 1624166"/>
                <a:gd name="connsiteY1" fmla="*/ 134558 h 1687395"/>
                <a:gd name="connsiteX2" fmla="*/ 1624166 w 1624166"/>
                <a:gd name="connsiteY2" fmla="*/ 1687395 h 1687395"/>
                <a:gd name="connsiteX3" fmla="*/ 0 w 1624166"/>
                <a:gd name="connsiteY3" fmla="*/ 1687395 h 1687395"/>
                <a:gd name="connsiteX4" fmla="*/ 118962 w 1624166"/>
                <a:gd name="connsiteY4" fmla="*/ 0 h 1687395"/>
                <a:gd name="connsiteX0" fmla="*/ 118962 w 1672524"/>
                <a:gd name="connsiteY0" fmla="*/ 816780 h 2504175"/>
                <a:gd name="connsiteX1" fmla="*/ 1672524 w 1672524"/>
                <a:gd name="connsiteY1" fmla="*/ 0 h 2504175"/>
                <a:gd name="connsiteX2" fmla="*/ 1624166 w 1672524"/>
                <a:gd name="connsiteY2" fmla="*/ 2504175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25452 w 1672524"/>
                <a:gd name="connsiteY2" fmla="*/ 1699304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67887 w 1672524"/>
                <a:gd name="connsiteY2" fmla="*/ 1727231 h 2504175"/>
                <a:gd name="connsiteX3" fmla="*/ 0 w 1672524"/>
                <a:gd name="connsiteY3" fmla="*/ 2504175 h 2504175"/>
                <a:gd name="connsiteX4" fmla="*/ 118962 w 1672524"/>
                <a:gd name="connsiteY4" fmla="*/ 816780 h 2504175"/>
                <a:gd name="connsiteX0" fmla="*/ 99988 w 1672524"/>
                <a:gd name="connsiteY0" fmla="*/ 735877 h 2504175"/>
                <a:gd name="connsiteX1" fmla="*/ 1672524 w 1672524"/>
                <a:gd name="connsiteY1" fmla="*/ 0 h 2504175"/>
                <a:gd name="connsiteX2" fmla="*/ 1567887 w 1672524"/>
                <a:gd name="connsiteY2" fmla="*/ 1727231 h 2504175"/>
                <a:gd name="connsiteX3" fmla="*/ 0 w 1672524"/>
                <a:gd name="connsiteY3" fmla="*/ 2504175 h 2504175"/>
                <a:gd name="connsiteX4" fmla="*/ 99988 w 1672524"/>
                <a:gd name="connsiteY4" fmla="*/ 735877 h 2504175"/>
                <a:gd name="connsiteX0" fmla="*/ 99988 w 1658152"/>
                <a:gd name="connsiteY0" fmla="*/ 783344 h 2551642"/>
                <a:gd name="connsiteX1" fmla="*/ 1658152 w 1658152"/>
                <a:gd name="connsiteY1" fmla="*/ 0 h 2551642"/>
                <a:gd name="connsiteX2" fmla="*/ 1567887 w 1658152"/>
                <a:gd name="connsiteY2" fmla="*/ 1774698 h 2551642"/>
                <a:gd name="connsiteX3" fmla="*/ 0 w 1658152"/>
                <a:gd name="connsiteY3" fmla="*/ 2551642 h 2551642"/>
                <a:gd name="connsiteX4" fmla="*/ 99988 w 1658152"/>
                <a:gd name="connsiteY4" fmla="*/ 783344 h 2551642"/>
                <a:gd name="connsiteX0" fmla="*/ 107944 w 1666108"/>
                <a:gd name="connsiteY0" fmla="*/ 783344 h 2546406"/>
                <a:gd name="connsiteX1" fmla="*/ 1666108 w 1666108"/>
                <a:gd name="connsiteY1" fmla="*/ 0 h 2546406"/>
                <a:gd name="connsiteX2" fmla="*/ 1575843 w 1666108"/>
                <a:gd name="connsiteY2" fmla="*/ 1774698 h 2546406"/>
                <a:gd name="connsiteX3" fmla="*/ 0 w 1666108"/>
                <a:gd name="connsiteY3" fmla="*/ 2546406 h 2546406"/>
                <a:gd name="connsiteX4" fmla="*/ 107944 w 1666108"/>
                <a:gd name="connsiteY4" fmla="*/ 783344 h 2546406"/>
                <a:gd name="connsiteX0" fmla="*/ 106199 w 1666108"/>
                <a:gd name="connsiteY0" fmla="*/ 785996 h 2546406"/>
                <a:gd name="connsiteX1" fmla="*/ 1666108 w 1666108"/>
                <a:gd name="connsiteY1" fmla="*/ 0 h 2546406"/>
                <a:gd name="connsiteX2" fmla="*/ 1575843 w 1666108"/>
                <a:gd name="connsiteY2" fmla="*/ 17746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9198 w 1666108"/>
                <a:gd name="connsiteY2" fmla="*/ 17464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0403 w 1666108"/>
                <a:gd name="connsiteY2" fmla="*/ 1748311 h 2546406"/>
                <a:gd name="connsiteX3" fmla="*/ 0 w 1666108"/>
                <a:gd name="connsiteY3" fmla="*/ 2546406 h 2546406"/>
                <a:gd name="connsiteX4" fmla="*/ 106199 w 1666108"/>
                <a:gd name="connsiteY4" fmla="*/ 785996 h 2546406"/>
                <a:gd name="connsiteX0" fmla="*/ 105360 w 1665269"/>
                <a:gd name="connsiteY0" fmla="*/ 785996 h 2539356"/>
                <a:gd name="connsiteX1" fmla="*/ 1665269 w 1665269"/>
                <a:gd name="connsiteY1" fmla="*/ 0 h 2539356"/>
                <a:gd name="connsiteX2" fmla="*/ 1569564 w 1665269"/>
                <a:gd name="connsiteY2" fmla="*/ 1748311 h 2539356"/>
                <a:gd name="connsiteX3" fmla="*/ 0 w 1665269"/>
                <a:gd name="connsiteY3" fmla="*/ 2539356 h 2539356"/>
                <a:gd name="connsiteX4" fmla="*/ 105360 w 1665269"/>
                <a:gd name="connsiteY4" fmla="*/ 785996 h 2539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269" h="2539356">
                  <a:moveTo>
                    <a:pt x="105360" y="785996"/>
                  </a:moveTo>
                  <a:lnTo>
                    <a:pt x="1665269" y="0"/>
                  </a:lnTo>
                  <a:lnTo>
                    <a:pt x="1569564" y="1748311"/>
                  </a:lnTo>
                  <a:lnTo>
                    <a:pt x="0" y="2539356"/>
                  </a:lnTo>
                  <a:lnTo>
                    <a:pt x="105360" y="785996"/>
                  </a:lnTo>
                  <a:close/>
                </a:path>
              </a:pathLst>
            </a:custGeom>
            <a:solidFill>
              <a:schemeClr val="tx1">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メイリオ"/>
                  <a:ea typeface="メイリオ"/>
                  <a:cs typeface="メイリオ"/>
                </a:rPr>
                <a:t> </a:t>
              </a:r>
              <a:endParaRPr lang="en-US" dirty="0">
                <a:solidFill>
                  <a:prstClr val="white"/>
                </a:solidFill>
                <a:latin typeface="メイリオ"/>
                <a:ea typeface="メイリオ"/>
                <a:cs typeface="メイリオ"/>
              </a:endParaRPr>
            </a:p>
          </p:txBody>
        </p:sp>
        <p:sp>
          <p:nvSpPr>
            <p:cNvPr id="17" name="Right Triangle 22"/>
            <p:cNvSpPr/>
            <p:nvPr/>
          </p:nvSpPr>
          <p:spPr>
            <a:xfrm rot="13069859">
              <a:off x="13471474" y="3621481"/>
              <a:ext cx="1737277" cy="1630388"/>
            </a:xfrm>
            <a:custGeom>
              <a:avLst/>
              <a:gdLst>
                <a:gd name="connsiteX0" fmla="*/ 1738473 w 1738473"/>
                <a:gd name="connsiteY0" fmla="*/ 1422017 h 1656515"/>
                <a:gd name="connsiteX1" fmla="*/ 1403751 w 1738473"/>
                <a:gd name="connsiteY1" fmla="*/ 1462454 h 1656515"/>
                <a:gd name="connsiteX2" fmla="*/ 0 w 1738473"/>
                <a:gd name="connsiteY2" fmla="*/ 1656515 h 1656515"/>
                <a:gd name="connsiteX3" fmla="*/ 657930 w 1738473"/>
                <a:gd name="connsiteY3" fmla="*/ 5810 h 1656515"/>
                <a:gd name="connsiteX4" fmla="*/ 701815 w 1738473"/>
                <a:gd name="connsiteY4" fmla="*/ 0 h 1656515"/>
                <a:gd name="connsiteX5" fmla="*/ 1738473 w 1738473"/>
                <a:gd name="connsiteY5" fmla="*/ 1422017 h 1656515"/>
                <a:gd name="connsiteX0" fmla="*/ 1738473 w 1738473"/>
                <a:gd name="connsiteY0" fmla="*/ 1416207 h 1650705"/>
                <a:gd name="connsiteX1" fmla="*/ 1403751 w 1738473"/>
                <a:gd name="connsiteY1" fmla="*/ 1456644 h 1650705"/>
                <a:gd name="connsiteX2" fmla="*/ 0 w 1738473"/>
                <a:gd name="connsiteY2" fmla="*/ 1650705 h 1650705"/>
                <a:gd name="connsiteX3" fmla="*/ 657930 w 1738473"/>
                <a:gd name="connsiteY3" fmla="*/ 0 h 1650705"/>
                <a:gd name="connsiteX4" fmla="*/ 658741 w 1738473"/>
                <a:gd name="connsiteY4" fmla="*/ 841 h 1650705"/>
                <a:gd name="connsiteX5" fmla="*/ 1738473 w 1738473"/>
                <a:gd name="connsiteY5" fmla="*/ 1416207 h 1650705"/>
                <a:gd name="connsiteX0" fmla="*/ 1700668 w 1700668"/>
                <a:gd name="connsiteY0" fmla="*/ 1416207 h 1652559"/>
                <a:gd name="connsiteX1" fmla="*/ 1365946 w 1700668"/>
                <a:gd name="connsiteY1" fmla="*/ 1456644 h 1652559"/>
                <a:gd name="connsiteX2" fmla="*/ 0 w 1700668"/>
                <a:gd name="connsiteY2" fmla="*/ 1652559 h 1652559"/>
                <a:gd name="connsiteX3" fmla="*/ 620125 w 1700668"/>
                <a:gd name="connsiteY3" fmla="*/ 0 h 1652559"/>
                <a:gd name="connsiteX4" fmla="*/ 620936 w 1700668"/>
                <a:gd name="connsiteY4" fmla="*/ 841 h 1652559"/>
                <a:gd name="connsiteX5" fmla="*/ 1700668 w 1700668"/>
                <a:gd name="connsiteY5" fmla="*/ 1416207 h 1652559"/>
                <a:gd name="connsiteX0" fmla="*/ 1711972 w 1711972"/>
                <a:gd name="connsiteY0" fmla="*/ 1416207 h 1602198"/>
                <a:gd name="connsiteX1" fmla="*/ 1377250 w 1711972"/>
                <a:gd name="connsiteY1" fmla="*/ 1456644 h 1602198"/>
                <a:gd name="connsiteX2" fmla="*/ 0 w 1711972"/>
                <a:gd name="connsiteY2" fmla="*/ 1602198 h 1602198"/>
                <a:gd name="connsiteX3" fmla="*/ 631429 w 1711972"/>
                <a:gd name="connsiteY3" fmla="*/ 0 h 1602198"/>
                <a:gd name="connsiteX4" fmla="*/ 632240 w 1711972"/>
                <a:gd name="connsiteY4" fmla="*/ 841 h 1602198"/>
                <a:gd name="connsiteX5" fmla="*/ 1711972 w 1711972"/>
                <a:gd name="connsiteY5" fmla="*/ 1416207 h 1602198"/>
                <a:gd name="connsiteX0" fmla="*/ 1687966 w 1687966"/>
                <a:gd name="connsiteY0" fmla="*/ 1379793 h 1602198"/>
                <a:gd name="connsiteX1" fmla="*/ 1377250 w 1687966"/>
                <a:gd name="connsiteY1" fmla="*/ 1456644 h 1602198"/>
                <a:gd name="connsiteX2" fmla="*/ 0 w 1687966"/>
                <a:gd name="connsiteY2" fmla="*/ 1602198 h 1602198"/>
                <a:gd name="connsiteX3" fmla="*/ 631429 w 1687966"/>
                <a:gd name="connsiteY3" fmla="*/ 0 h 1602198"/>
                <a:gd name="connsiteX4" fmla="*/ 632240 w 1687966"/>
                <a:gd name="connsiteY4" fmla="*/ 841 h 1602198"/>
                <a:gd name="connsiteX5" fmla="*/ 1687966 w 1687966"/>
                <a:gd name="connsiteY5" fmla="*/ 1379793 h 1602198"/>
                <a:gd name="connsiteX0" fmla="*/ 1687966 w 1687966"/>
                <a:gd name="connsiteY0" fmla="*/ 1379793 h 1602198"/>
                <a:gd name="connsiteX1" fmla="*/ 0 w 1687966"/>
                <a:gd name="connsiteY1" fmla="*/ 1602198 h 1602198"/>
                <a:gd name="connsiteX2" fmla="*/ 631429 w 1687966"/>
                <a:gd name="connsiteY2" fmla="*/ 0 h 1602198"/>
                <a:gd name="connsiteX3" fmla="*/ 632240 w 1687966"/>
                <a:gd name="connsiteY3" fmla="*/ 841 h 1602198"/>
                <a:gd name="connsiteX4" fmla="*/ 1687966 w 1687966"/>
                <a:gd name="connsiteY4" fmla="*/ 1379793 h 1602198"/>
                <a:gd name="connsiteX0" fmla="*/ 1684733 w 1684733"/>
                <a:gd name="connsiteY0" fmla="*/ 1370486 h 1602198"/>
                <a:gd name="connsiteX1" fmla="*/ 0 w 1684733"/>
                <a:gd name="connsiteY1" fmla="*/ 1602198 h 1602198"/>
                <a:gd name="connsiteX2" fmla="*/ 631429 w 1684733"/>
                <a:gd name="connsiteY2" fmla="*/ 0 h 1602198"/>
                <a:gd name="connsiteX3" fmla="*/ 632240 w 1684733"/>
                <a:gd name="connsiteY3" fmla="*/ 841 h 1602198"/>
                <a:gd name="connsiteX4" fmla="*/ 1684733 w 1684733"/>
                <a:gd name="connsiteY4" fmla="*/ 1370486 h 1602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733" h="1602198">
                  <a:moveTo>
                    <a:pt x="1684733" y="1370486"/>
                  </a:moveTo>
                  <a:lnTo>
                    <a:pt x="0" y="1602198"/>
                  </a:lnTo>
                  <a:lnTo>
                    <a:pt x="631429" y="0"/>
                  </a:lnTo>
                  <a:lnTo>
                    <a:pt x="632240" y="841"/>
                  </a:lnTo>
                  <a:cubicBezTo>
                    <a:pt x="976313" y="467420"/>
                    <a:pt x="1340660" y="903907"/>
                    <a:pt x="1684733" y="1370486"/>
                  </a:cubicBezTo>
                  <a:close/>
                </a:path>
              </a:pathLst>
            </a:custGeom>
            <a:solidFill>
              <a:schemeClr val="bg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18" name="TextBox 17"/>
            <p:cNvSpPr txBox="1"/>
            <p:nvPr/>
          </p:nvSpPr>
          <p:spPr>
            <a:xfrm>
              <a:off x="12033870" y="4809190"/>
              <a:ext cx="2462483" cy="548444"/>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algn="ctr"/>
              <a:r>
                <a:rPr lang="en-US" sz="1900" b="1" dirty="0" smtClean="0">
                  <a:solidFill>
                    <a:prstClr val="white"/>
                  </a:solidFill>
                  <a:latin typeface="メイリオ"/>
                  <a:ea typeface="メイリオ"/>
                  <a:cs typeface="メイリオ"/>
                </a:rPr>
                <a:t>Engineering</a:t>
              </a:r>
            </a:p>
          </p:txBody>
        </p:sp>
      </p:grpSp>
      <p:pic>
        <p:nvPicPr>
          <p:cNvPr id="21" name="Picture 20" descr="wcx-58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872" y="5069397"/>
            <a:ext cx="1178494" cy="1178494"/>
          </a:xfrm>
          <a:prstGeom prst="rect">
            <a:avLst/>
          </a:prstGeom>
        </p:spPr>
      </p:pic>
      <p:pic>
        <p:nvPicPr>
          <p:cNvPr id="22" name="Picture 3" descr="C:\Users\testuser\AppData\Local\Temp\VMwareDnD\6d3dd11a\ICON_VM_desktop_LtBlue_Q408.png"/>
          <p:cNvPicPr>
            <a:picLocks noChangeAspect="1" noChangeArrowheads="1"/>
          </p:cNvPicPr>
          <p:nvPr/>
        </p:nvPicPr>
        <p:blipFill>
          <a:blip r:embed="rId5"/>
          <a:srcRect/>
          <a:stretch>
            <a:fillRect/>
          </a:stretch>
        </p:blipFill>
        <p:spPr bwMode="auto">
          <a:xfrm>
            <a:off x="0" y="3307023"/>
            <a:ext cx="1197605" cy="1395556"/>
          </a:xfrm>
          <a:prstGeom prst="rect">
            <a:avLst/>
          </a:prstGeom>
          <a:noFill/>
        </p:spPr>
      </p:pic>
      <p:sp>
        <p:nvSpPr>
          <p:cNvPr id="23" name="TextBox 22"/>
          <p:cNvSpPr txBox="1"/>
          <p:nvPr/>
        </p:nvSpPr>
        <p:spPr>
          <a:xfrm>
            <a:off x="76200" y="2895600"/>
            <a:ext cx="1295400" cy="533400"/>
          </a:xfrm>
          <a:prstGeom prst="rect">
            <a:avLst/>
          </a:prstGeom>
          <a:noFill/>
        </p:spPr>
        <p:txBody>
          <a:bodyPr wrap="square" lIns="0" tIns="0" rIns="0" bIns="0" rtlCol="0">
            <a:noAutofit/>
          </a:bodyPr>
          <a:lstStyle/>
          <a:p>
            <a:pPr algn="ctr">
              <a:lnSpc>
                <a:spcPct val="90000"/>
              </a:lnSpc>
            </a:pPr>
            <a:r>
              <a:rPr lang="zh-CN" altLang="en-US" sz="2000" dirty="0" smtClean="0">
                <a:solidFill>
                  <a:srgbClr val="717074"/>
                </a:solidFill>
                <a:latin typeface="メイリオ"/>
                <a:ea typeface="メイリオ"/>
                <a:cs typeface="メイリオ"/>
              </a:rPr>
              <a:t>虛擬桌面</a:t>
            </a:r>
            <a:endParaRPr lang="en-US" sz="2000" dirty="0" smtClean="0">
              <a:solidFill>
                <a:srgbClr val="717074"/>
              </a:solidFill>
              <a:latin typeface="メイリオ"/>
              <a:ea typeface="メイリオ"/>
              <a:cs typeface="メイリオ"/>
            </a:endParaRPr>
          </a:p>
        </p:txBody>
      </p:sp>
      <p:sp>
        <p:nvSpPr>
          <p:cNvPr id="24" name="TextBox 23"/>
          <p:cNvSpPr txBox="1"/>
          <p:nvPr/>
        </p:nvSpPr>
        <p:spPr>
          <a:xfrm>
            <a:off x="2324100" y="5341620"/>
            <a:ext cx="1295400" cy="533400"/>
          </a:xfrm>
          <a:prstGeom prst="rect">
            <a:avLst/>
          </a:prstGeom>
          <a:noFill/>
        </p:spPr>
        <p:txBody>
          <a:bodyPr wrap="square" lIns="0" tIns="0" rIns="0" bIns="0" rtlCol="0">
            <a:noAutofit/>
          </a:bodyPr>
          <a:lstStyle/>
          <a:p>
            <a:pPr algn="ctr">
              <a:lnSpc>
                <a:spcPct val="90000"/>
              </a:lnSpc>
            </a:pPr>
            <a:r>
              <a:rPr lang="en-US" sz="2000" dirty="0" smtClean="0">
                <a:solidFill>
                  <a:srgbClr val="717074"/>
                </a:solidFill>
                <a:latin typeface="メイリオ"/>
                <a:ea typeface="メイリオ"/>
                <a:cs typeface="メイリオ"/>
              </a:rPr>
              <a:t>RDSH</a:t>
            </a:r>
          </a:p>
          <a:p>
            <a:pPr algn="ctr">
              <a:lnSpc>
                <a:spcPct val="90000"/>
              </a:lnSpc>
            </a:pPr>
            <a:r>
              <a:rPr lang="zh-CN" altLang="en-US" sz="2000" dirty="0" smtClean="0">
                <a:solidFill>
                  <a:srgbClr val="717074"/>
                </a:solidFill>
                <a:latin typeface="メイリオ"/>
                <a:ea typeface="メイリオ"/>
                <a:cs typeface="メイリオ"/>
              </a:rPr>
              <a:t>主機</a:t>
            </a:r>
            <a:endParaRPr lang="en-US" sz="2000" dirty="0" smtClean="0">
              <a:solidFill>
                <a:srgbClr val="717074"/>
              </a:solidFill>
              <a:latin typeface="メイリオ"/>
              <a:ea typeface="メイリオ"/>
              <a:cs typeface="メイリオ"/>
            </a:endParaRPr>
          </a:p>
        </p:txBody>
      </p:sp>
      <p:sp>
        <p:nvSpPr>
          <p:cNvPr id="26" name="TextBox 25"/>
          <p:cNvSpPr txBox="1"/>
          <p:nvPr/>
        </p:nvSpPr>
        <p:spPr>
          <a:xfrm>
            <a:off x="6400800" y="228600"/>
            <a:ext cx="2194560" cy="914400"/>
          </a:xfrm>
          <a:prstGeom prst="rect">
            <a:avLst/>
          </a:prstGeom>
          <a:noFill/>
        </p:spPr>
        <p:txBody>
          <a:bodyPr wrap="none" lIns="0" tIns="0" rIns="0" bIns="0" rtlCol="0">
            <a:noAutofit/>
          </a:bodyPr>
          <a:lstStyle/>
          <a:p>
            <a:pPr>
              <a:lnSpc>
                <a:spcPct val="90000"/>
              </a:lnSpc>
            </a:pPr>
            <a:r>
              <a:rPr lang="zh-CN" altLang="en-US" dirty="0" smtClean="0">
                <a:solidFill>
                  <a:srgbClr val="717074"/>
                </a:solidFill>
                <a:latin typeface="メイリオ"/>
                <a:ea typeface="メイリオ"/>
                <a:cs typeface="メイリオ"/>
              </a:rPr>
              <a:t>可選</a:t>
            </a:r>
            <a:r>
              <a:rPr lang="zh-TW" altLang="en-US" dirty="0" smtClean="0">
                <a:solidFill>
                  <a:srgbClr val="717074"/>
                </a:solidFill>
                <a:latin typeface="メイリオ"/>
                <a:ea typeface="メイリオ"/>
                <a:cs typeface="メイリオ"/>
              </a:rPr>
              <a:t>擇</a:t>
            </a:r>
            <a:endParaRPr lang="en-US" altLang="zh-CN" dirty="0" smtClean="0">
              <a:solidFill>
                <a:srgbClr val="717074"/>
              </a:solidFill>
              <a:latin typeface="メイリオ"/>
              <a:ea typeface="メイリオ"/>
              <a:cs typeface="メイリオ"/>
            </a:endParaRPr>
          </a:p>
          <a:p>
            <a:pPr>
              <a:lnSpc>
                <a:spcPct val="90000"/>
              </a:lnSpc>
            </a:pPr>
            <a:r>
              <a:rPr lang="zh-CN" altLang="en-US" u="sng" dirty="0" smtClean="0">
                <a:solidFill>
                  <a:srgbClr val="FF6600"/>
                </a:solidFill>
                <a:latin typeface="メイリオ"/>
                <a:ea typeface="メイリオ"/>
                <a:cs typeface="メイリオ"/>
              </a:rPr>
              <a:t>線上即時更新</a:t>
            </a:r>
            <a:endParaRPr lang="en-US" altLang="zh-CN" u="sng" dirty="0" smtClean="0">
              <a:solidFill>
                <a:srgbClr val="FF6600"/>
              </a:solidFill>
              <a:latin typeface="メイリオ"/>
              <a:ea typeface="メイリオ"/>
              <a:cs typeface="メイリオ"/>
            </a:endParaRPr>
          </a:p>
          <a:p>
            <a:pPr>
              <a:lnSpc>
                <a:spcPct val="90000"/>
              </a:lnSpc>
            </a:pPr>
            <a:r>
              <a:rPr lang="zh-CN" altLang="en-US" dirty="0" smtClean="0">
                <a:solidFill>
                  <a:srgbClr val="717074"/>
                </a:solidFill>
                <a:latin typeface="メイリオ"/>
                <a:ea typeface="メイリオ"/>
                <a:cs typeface="メイリオ"/>
              </a:rPr>
              <a:t>或</a:t>
            </a:r>
            <a:endParaRPr lang="en-US" altLang="zh-CN" dirty="0" smtClean="0">
              <a:solidFill>
                <a:srgbClr val="FF6600"/>
              </a:solidFill>
              <a:latin typeface="メイリオ"/>
              <a:ea typeface="メイリオ"/>
              <a:cs typeface="メイリオ"/>
            </a:endParaRPr>
          </a:p>
          <a:p>
            <a:pPr>
              <a:lnSpc>
                <a:spcPct val="90000"/>
              </a:lnSpc>
            </a:pPr>
            <a:r>
              <a:rPr lang="zh-CN" altLang="en-US" u="sng" dirty="0" smtClean="0">
                <a:solidFill>
                  <a:srgbClr val="FF6600"/>
                </a:solidFill>
                <a:latin typeface="メイリオ"/>
                <a:ea typeface="メイリオ"/>
                <a:cs typeface="メイリオ"/>
              </a:rPr>
              <a:t>下次登入再進行更新</a:t>
            </a:r>
            <a:endParaRPr lang="en-US" u="sng" dirty="0" smtClean="0">
              <a:solidFill>
                <a:srgbClr val="FF6600"/>
              </a:solidFill>
              <a:latin typeface="メイリオ"/>
              <a:ea typeface="メイリオ"/>
              <a:cs typeface="メイリオ"/>
            </a:endParaRPr>
          </a:p>
        </p:txBody>
      </p:sp>
      <p:sp>
        <p:nvSpPr>
          <p:cNvPr id="27" name="TextBox 26"/>
          <p:cNvSpPr txBox="1"/>
          <p:nvPr/>
        </p:nvSpPr>
        <p:spPr>
          <a:xfrm>
            <a:off x="4495800" y="4592320"/>
            <a:ext cx="3886200" cy="876300"/>
          </a:xfrm>
          <a:prstGeom prst="rect">
            <a:avLst/>
          </a:prstGeom>
          <a:noFill/>
        </p:spPr>
        <p:txBody>
          <a:bodyPr wrap="square" lIns="0" tIns="0" rIns="0" bIns="0" rtlCol="0">
            <a:noAutofit/>
          </a:bodyPr>
          <a:lstStyle/>
          <a:p>
            <a:pPr>
              <a:lnSpc>
                <a:spcPct val="120000"/>
              </a:lnSpc>
            </a:pPr>
            <a:r>
              <a:rPr lang="zh-CN" altLang="en-US" dirty="0" smtClean="0">
                <a:solidFill>
                  <a:srgbClr val="E7E6E6">
                    <a:lumMod val="50000"/>
                  </a:srgbClr>
                </a:solidFill>
                <a:latin typeface="メイリオ"/>
                <a:ea typeface="メイリオ"/>
                <a:cs typeface="メイリオ"/>
              </a:rPr>
              <a:t>將所有相關應用軟體放置於同一個</a:t>
            </a:r>
            <a:r>
              <a:rPr lang="en-US" altLang="zh-CN" dirty="0" smtClean="0">
                <a:solidFill>
                  <a:srgbClr val="E7E6E6">
                    <a:lumMod val="50000"/>
                  </a:srgbClr>
                </a:solidFill>
                <a:latin typeface="メイリオ"/>
                <a:ea typeface="メイリオ"/>
                <a:cs typeface="メイリオ"/>
              </a:rPr>
              <a:t> </a:t>
            </a:r>
            <a:r>
              <a:rPr lang="en-US" altLang="zh-CN" dirty="0" err="1" smtClean="0">
                <a:solidFill>
                  <a:srgbClr val="E7E6E6">
                    <a:lumMod val="50000"/>
                  </a:srgbClr>
                </a:solidFill>
                <a:latin typeface="メイリオ"/>
                <a:ea typeface="メイリオ"/>
                <a:cs typeface="メイリオ"/>
              </a:rPr>
              <a:t>AppStack</a:t>
            </a:r>
            <a:r>
              <a:rPr lang="zh-CN" altLang="en-US" dirty="0" smtClean="0">
                <a:solidFill>
                  <a:srgbClr val="E7E6E6">
                    <a:lumMod val="50000"/>
                  </a:srgbClr>
                </a:solidFill>
                <a:latin typeface="メイリオ"/>
                <a:ea typeface="メイリオ"/>
                <a:cs typeface="メイリオ"/>
              </a:rPr>
              <a:t>，達到簡易管理與部署優點</a:t>
            </a:r>
            <a:endParaRPr lang="en-US" altLang="zh-CN" dirty="0" smtClean="0">
              <a:solidFill>
                <a:srgbClr val="E7E6E6">
                  <a:lumMod val="50000"/>
                </a:srgbClr>
              </a:solidFill>
              <a:latin typeface="メイリオ"/>
              <a:ea typeface="メイリオ"/>
              <a:cs typeface="メイリオ"/>
            </a:endParaRPr>
          </a:p>
          <a:p>
            <a:pPr>
              <a:lnSpc>
                <a:spcPct val="120000"/>
              </a:lnSpc>
            </a:pPr>
            <a:r>
              <a:rPr lang="en-US" altLang="zh-CN" dirty="0" smtClean="0">
                <a:solidFill>
                  <a:srgbClr val="E7E6E6">
                    <a:lumMod val="50000"/>
                  </a:srgbClr>
                </a:solidFill>
                <a:latin typeface="メイリオ"/>
                <a:ea typeface="メイリオ"/>
                <a:cs typeface="メイリオ"/>
              </a:rPr>
              <a:t>( e.g. </a:t>
            </a:r>
            <a:r>
              <a:rPr lang="zh-CN" altLang="en-US" dirty="0" smtClean="0">
                <a:solidFill>
                  <a:srgbClr val="E7E6E6">
                    <a:lumMod val="50000"/>
                  </a:srgbClr>
                </a:solidFill>
                <a:latin typeface="メイリオ"/>
                <a:ea typeface="メイリオ"/>
                <a:cs typeface="メイリオ"/>
              </a:rPr>
              <a:t>可依部門單位進行分類管理</a:t>
            </a:r>
            <a:r>
              <a:rPr lang="en-US" altLang="zh-CN" dirty="0" smtClean="0">
                <a:solidFill>
                  <a:srgbClr val="E7E6E6">
                    <a:lumMod val="50000"/>
                  </a:srgbClr>
                </a:solidFill>
                <a:latin typeface="メイリオ"/>
                <a:ea typeface="メイリオ"/>
                <a:cs typeface="メイリオ"/>
              </a:rPr>
              <a:t>)</a:t>
            </a:r>
            <a:endParaRPr lang="en-US" dirty="0" smtClean="0">
              <a:solidFill>
                <a:srgbClr val="717074"/>
              </a:solidFill>
              <a:latin typeface="メイリオ"/>
              <a:ea typeface="メイリオ"/>
              <a:cs typeface="メイリオ"/>
            </a:endParaRPr>
          </a:p>
        </p:txBody>
      </p:sp>
      <p:pic>
        <p:nvPicPr>
          <p:cNvPr id="28" name="Picture 16" descr="ICON_Person_Green_Q408.png"/>
          <p:cNvPicPr>
            <a:picLocks noChangeAspect="1"/>
          </p:cNvPicPr>
          <p:nvPr/>
        </p:nvPicPr>
        <p:blipFill>
          <a:blip r:embed="rId6"/>
          <a:srcRect/>
          <a:stretch>
            <a:fillRect/>
          </a:stretch>
        </p:blipFill>
        <p:spPr bwMode="auto">
          <a:xfrm>
            <a:off x="203200" y="4755471"/>
            <a:ext cx="740591" cy="1282304"/>
          </a:xfrm>
          <a:prstGeom prst="rect">
            <a:avLst/>
          </a:prstGeom>
          <a:noFill/>
          <a:ln w="9525">
            <a:noFill/>
            <a:miter lim="800000"/>
            <a:headEnd/>
            <a:tailEnd/>
          </a:ln>
        </p:spPr>
      </p:pic>
      <p:grpSp>
        <p:nvGrpSpPr>
          <p:cNvPr id="29" name="Group 28"/>
          <p:cNvGrpSpPr/>
          <p:nvPr/>
        </p:nvGrpSpPr>
        <p:grpSpPr>
          <a:xfrm>
            <a:off x="3368040" y="2157495"/>
            <a:ext cx="2387602" cy="1746484"/>
            <a:chOff x="12160718" y="3454920"/>
            <a:chExt cx="3406773" cy="2489721"/>
          </a:xfrm>
        </p:grpSpPr>
        <p:sp>
          <p:nvSpPr>
            <p:cNvPr id="30" name="Rectangle 5"/>
            <p:cNvSpPr/>
            <p:nvPr/>
          </p:nvSpPr>
          <p:spPr>
            <a:xfrm>
              <a:off x="12491935" y="3458455"/>
              <a:ext cx="1518218" cy="1602609"/>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31" name="Rectangle 5"/>
            <p:cNvSpPr/>
            <p:nvPr/>
          </p:nvSpPr>
          <p:spPr>
            <a:xfrm flipH="1">
              <a:off x="14010153" y="3454920"/>
              <a:ext cx="1518218" cy="1602609"/>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32" name="Rectangle 7"/>
            <p:cNvSpPr/>
            <p:nvPr/>
          </p:nvSpPr>
          <p:spPr>
            <a:xfrm rot="3399018">
              <a:off x="13177519" y="3773198"/>
              <a:ext cx="1665269" cy="2539356"/>
            </a:xfrm>
            <a:custGeom>
              <a:avLst/>
              <a:gdLst>
                <a:gd name="connsiteX0" fmla="*/ 0 w 1624166"/>
                <a:gd name="connsiteY0" fmla="*/ 0 h 1552837"/>
                <a:gd name="connsiteX1" fmla="*/ 1624166 w 1624166"/>
                <a:gd name="connsiteY1" fmla="*/ 0 h 1552837"/>
                <a:gd name="connsiteX2" fmla="*/ 1624166 w 1624166"/>
                <a:gd name="connsiteY2" fmla="*/ 1552837 h 1552837"/>
                <a:gd name="connsiteX3" fmla="*/ 0 w 1624166"/>
                <a:gd name="connsiteY3" fmla="*/ 1552837 h 1552837"/>
                <a:gd name="connsiteX4" fmla="*/ 0 w 1624166"/>
                <a:gd name="connsiteY4" fmla="*/ 0 h 1552837"/>
                <a:gd name="connsiteX0" fmla="*/ 118962 w 1624166"/>
                <a:gd name="connsiteY0" fmla="*/ 0 h 1687395"/>
                <a:gd name="connsiteX1" fmla="*/ 1624166 w 1624166"/>
                <a:gd name="connsiteY1" fmla="*/ 134558 h 1687395"/>
                <a:gd name="connsiteX2" fmla="*/ 1624166 w 1624166"/>
                <a:gd name="connsiteY2" fmla="*/ 1687395 h 1687395"/>
                <a:gd name="connsiteX3" fmla="*/ 0 w 1624166"/>
                <a:gd name="connsiteY3" fmla="*/ 1687395 h 1687395"/>
                <a:gd name="connsiteX4" fmla="*/ 118962 w 1624166"/>
                <a:gd name="connsiteY4" fmla="*/ 0 h 1687395"/>
                <a:gd name="connsiteX0" fmla="*/ 118962 w 1672524"/>
                <a:gd name="connsiteY0" fmla="*/ 816780 h 2504175"/>
                <a:gd name="connsiteX1" fmla="*/ 1672524 w 1672524"/>
                <a:gd name="connsiteY1" fmla="*/ 0 h 2504175"/>
                <a:gd name="connsiteX2" fmla="*/ 1624166 w 1672524"/>
                <a:gd name="connsiteY2" fmla="*/ 2504175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25452 w 1672524"/>
                <a:gd name="connsiteY2" fmla="*/ 1699304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67887 w 1672524"/>
                <a:gd name="connsiteY2" fmla="*/ 1727231 h 2504175"/>
                <a:gd name="connsiteX3" fmla="*/ 0 w 1672524"/>
                <a:gd name="connsiteY3" fmla="*/ 2504175 h 2504175"/>
                <a:gd name="connsiteX4" fmla="*/ 118962 w 1672524"/>
                <a:gd name="connsiteY4" fmla="*/ 816780 h 2504175"/>
                <a:gd name="connsiteX0" fmla="*/ 99988 w 1672524"/>
                <a:gd name="connsiteY0" fmla="*/ 735877 h 2504175"/>
                <a:gd name="connsiteX1" fmla="*/ 1672524 w 1672524"/>
                <a:gd name="connsiteY1" fmla="*/ 0 h 2504175"/>
                <a:gd name="connsiteX2" fmla="*/ 1567887 w 1672524"/>
                <a:gd name="connsiteY2" fmla="*/ 1727231 h 2504175"/>
                <a:gd name="connsiteX3" fmla="*/ 0 w 1672524"/>
                <a:gd name="connsiteY3" fmla="*/ 2504175 h 2504175"/>
                <a:gd name="connsiteX4" fmla="*/ 99988 w 1672524"/>
                <a:gd name="connsiteY4" fmla="*/ 735877 h 2504175"/>
                <a:gd name="connsiteX0" fmla="*/ 99988 w 1658152"/>
                <a:gd name="connsiteY0" fmla="*/ 783344 h 2551642"/>
                <a:gd name="connsiteX1" fmla="*/ 1658152 w 1658152"/>
                <a:gd name="connsiteY1" fmla="*/ 0 h 2551642"/>
                <a:gd name="connsiteX2" fmla="*/ 1567887 w 1658152"/>
                <a:gd name="connsiteY2" fmla="*/ 1774698 h 2551642"/>
                <a:gd name="connsiteX3" fmla="*/ 0 w 1658152"/>
                <a:gd name="connsiteY3" fmla="*/ 2551642 h 2551642"/>
                <a:gd name="connsiteX4" fmla="*/ 99988 w 1658152"/>
                <a:gd name="connsiteY4" fmla="*/ 783344 h 2551642"/>
                <a:gd name="connsiteX0" fmla="*/ 107944 w 1666108"/>
                <a:gd name="connsiteY0" fmla="*/ 783344 h 2546406"/>
                <a:gd name="connsiteX1" fmla="*/ 1666108 w 1666108"/>
                <a:gd name="connsiteY1" fmla="*/ 0 h 2546406"/>
                <a:gd name="connsiteX2" fmla="*/ 1575843 w 1666108"/>
                <a:gd name="connsiteY2" fmla="*/ 1774698 h 2546406"/>
                <a:gd name="connsiteX3" fmla="*/ 0 w 1666108"/>
                <a:gd name="connsiteY3" fmla="*/ 2546406 h 2546406"/>
                <a:gd name="connsiteX4" fmla="*/ 107944 w 1666108"/>
                <a:gd name="connsiteY4" fmla="*/ 783344 h 2546406"/>
                <a:gd name="connsiteX0" fmla="*/ 106199 w 1666108"/>
                <a:gd name="connsiteY0" fmla="*/ 785996 h 2546406"/>
                <a:gd name="connsiteX1" fmla="*/ 1666108 w 1666108"/>
                <a:gd name="connsiteY1" fmla="*/ 0 h 2546406"/>
                <a:gd name="connsiteX2" fmla="*/ 1575843 w 1666108"/>
                <a:gd name="connsiteY2" fmla="*/ 17746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9198 w 1666108"/>
                <a:gd name="connsiteY2" fmla="*/ 17464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0403 w 1666108"/>
                <a:gd name="connsiteY2" fmla="*/ 1748311 h 2546406"/>
                <a:gd name="connsiteX3" fmla="*/ 0 w 1666108"/>
                <a:gd name="connsiteY3" fmla="*/ 2546406 h 2546406"/>
                <a:gd name="connsiteX4" fmla="*/ 106199 w 1666108"/>
                <a:gd name="connsiteY4" fmla="*/ 785996 h 2546406"/>
                <a:gd name="connsiteX0" fmla="*/ 105360 w 1665269"/>
                <a:gd name="connsiteY0" fmla="*/ 785996 h 2539356"/>
                <a:gd name="connsiteX1" fmla="*/ 1665269 w 1665269"/>
                <a:gd name="connsiteY1" fmla="*/ 0 h 2539356"/>
                <a:gd name="connsiteX2" fmla="*/ 1569564 w 1665269"/>
                <a:gd name="connsiteY2" fmla="*/ 1748311 h 2539356"/>
                <a:gd name="connsiteX3" fmla="*/ 0 w 1665269"/>
                <a:gd name="connsiteY3" fmla="*/ 2539356 h 2539356"/>
                <a:gd name="connsiteX4" fmla="*/ 105360 w 1665269"/>
                <a:gd name="connsiteY4" fmla="*/ 785996 h 2539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269" h="2539356">
                  <a:moveTo>
                    <a:pt x="105360" y="785996"/>
                  </a:moveTo>
                  <a:lnTo>
                    <a:pt x="1665269" y="0"/>
                  </a:lnTo>
                  <a:lnTo>
                    <a:pt x="1569564" y="1748311"/>
                  </a:lnTo>
                  <a:lnTo>
                    <a:pt x="0" y="2539356"/>
                  </a:lnTo>
                  <a:lnTo>
                    <a:pt x="105360" y="785996"/>
                  </a:lnTo>
                  <a:close/>
                </a:path>
              </a:pathLst>
            </a:custGeom>
            <a:solidFill>
              <a:schemeClr val="tx1">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メイリオ"/>
                  <a:ea typeface="メイリオ"/>
                  <a:cs typeface="メイリオ"/>
                </a:rPr>
                <a:t> </a:t>
              </a:r>
              <a:endParaRPr lang="en-US" dirty="0">
                <a:solidFill>
                  <a:prstClr val="white"/>
                </a:solidFill>
                <a:latin typeface="メイリオ"/>
                <a:ea typeface="メイリオ"/>
                <a:cs typeface="メイリオ"/>
              </a:endParaRPr>
            </a:p>
          </p:txBody>
        </p:sp>
        <p:grpSp>
          <p:nvGrpSpPr>
            <p:cNvPr id="33" name="Group 32"/>
            <p:cNvGrpSpPr/>
            <p:nvPr/>
          </p:nvGrpSpPr>
          <p:grpSpPr>
            <a:xfrm>
              <a:off x="12901490" y="3839515"/>
              <a:ext cx="2235085" cy="1829767"/>
              <a:chOff x="895208" y="4678335"/>
              <a:chExt cx="1243582" cy="1004719"/>
            </a:xfrm>
          </p:grpSpPr>
          <p:pic>
            <p:nvPicPr>
              <p:cNvPr id="43" name="Picture 42" descr="Single_Platt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208" y="4678335"/>
                <a:ext cx="1243582" cy="1004719"/>
              </a:xfrm>
              <a:prstGeom prst="rect">
                <a:avLst/>
              </a:prstGeom>
            </p:spPr>
          </p:pic>
          <p:pic>
            <p:nvPicPr>
              <p:cNvPr id="44" name="Picture 43" descr="CV_graybox_top_solo_fullcolo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59" y="4812733"/>
                <a:ext cx="896642" cy="533658"/>
              </a:xfrm>
              <a:prstGeom prst="rect">
                <a:avLst/>
              </a:prstGeom>
            </p:spPr>
          </p:pic>
        </p:grpSp>
        <p:sp>
          <p:nvSpPr>
            <p:cNvPr id="34" name="Rectangle 5"/>
            <p:cNvSpPr/>
            <p:nvPr/>
          </p:nvSpPr>
          <p:spPr>
            <a:xfrm flipV="1">
              <a:off x="12491935" y="4331278"/>
              <a:ext cx="1518218" cy="1602609"/>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solidFill>
                  <a:prstClr val="white"/>
                </a:solidFill>
                <a:latin typeface="メイリオ"/>
                <a:ea typeface="メイリオ"/>
                <a:cs typeface="メイリオ"/>
              </a:endParaRPr>
            </a:p>
          </p:txBody>
        </p:sp>
        <p:sp>
          <p:nvSpPr>
            <p:cNvPr id="35" name="Rectangle 5"/>
            <p:cNvSpPr/>
            <p:nvPr/>
          </p:nvSpPr>
          <p:spPr>
            <a:xfrm flipH="1" flipV="1">
              <a:off x="14010153" y="4342032"/>
              <a:ext cx="1518218" cy="1602609"/>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36" name="Right Triangle 16"/>
            <p:cNvSpPr/>
            <p:nvPr/>
          </p:nvSpPr>
          <p:spPr>
            <a:xfrm>
              <a:off x="12520813" y="4342933"/>
              <a:ext cx="1495161" cy="931334"/>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492780 w 1507067"/>
                <a:gd name="connsiteY0" fmla="*/ 931334 h 931334"/>
                <a:gd name="connsiteX1" fmla="*/ 0 w 1507067"/>
                <a:gd name="connsiteY1" fmla="*/ 0 h 931334"/>
                <a:gd name="connsiteX2" fmla="*/ 1507067 w 1507067"/>
                <a:gd name="connsiteY2" fmla="*/ 876300 h 931334"/>
                <a:gd name="connsiteX3" fmla="*/ 1492780 w 1507067"/>
                <a:gd name="connsiteY3" fmla="*/ 931334 h 931334"/>
                <a:gd name="connsiteX0" fmla="*/ 1492780 w 1495161"/>
                <a:gd name="connsiteY0" fmla="*/ 931334 h 931334"/>
                <a:gd name="connsiteX1" fmla="*/ 0 w 1495161"/>
                <a:gd name="connsiteY1" fmla="*/ 0 h 931334"/>
                <a:gd name="connsiteX2" fmla="*/ 1495161 w 1495161"/>
                <a:gd name="connsiteY2" fmla="*/ 869156 h 931334"/>
                <a:gd name="connsiteX3" fmla="*/ 1492780 w 1495161"/>
                <a:gd name="connsiteY3" fmla="*/ 931334 h 931334"/>
              </a:gdLst>
              <a:ahLst/>
              <a:cxnLst>
                <a:cxn ang="0">
                  <a:pos x="connsiteX0" y="connsiteY0"/>
                </a:cxn>
                <a:cxn ang="0">
                  <a:pos x="connsiteX1" y="connsiteY1"/>
                </a:cxn>
                <a:cxn ang="0">
                  <a:pos x="connsiteX2" y="connsiteY2"/>
                </a:cxn>
                <a:cxn ang="0">
                  <a:pos x="connsiteX3" y="connsiteY3"/>
                </a:cxn>
              </a:cxnLst>
              <a:rect l="l" t="t" r="r" b="b"/>
              <a:pathLst>
                <a:path w="1495161" h="931334">
                  <a:moveTo>
                    <a:pt x="1492780" y="931334"/>
                  </a:moveTo>
                  <a:lnTo>
                    <a:pt x="0" y="0"/>
                  </a:lnTo>
                  <a:lnTo>
                    <a:pt x="1495161" y="869156"/>
                  </a:lnTo>
                  <a:cubicBezTo>
                    <a:pt x="1494367" y="889882"/>
                    <a:pt x="1493574" y="910608"/>
                    <a:pt x="1492780" y="931334"/>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37" name="Right Triangle 16"/>
            <p:cNvSpPr/>
            <p:nvPr/>
          </p:nvSpPr>
          <p:spPr>
            <a:xfrm flipH="1">
              <a:off x="14015974" y="4307478"/>
              <a:ext cx="1551517" cy="963877"/>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541992 w 1541992"/>
                <a:gd name="connsiteY0" fmla="*/ 966259 h 966259"/>
                <a:gd name="connsiteX1" fmla="*/ 0 w 1541992"/>
                <a:gd name="connsiteY1" fmla="*/ 0 h 966259"/>
                <a:gd name="connsiteX2" fmla="*/ 1541992 w 1541992"/>
                <a:gd name="connsiteY2" fmla="*/ 911225 h 966259"/>
                <a:gd name="connsiteX3" fmla="*/ 1541992 w 1541992"/>
                <a:gd name="connsiteY3" fmla="*/ 966259 h 966259"/>
                <a:gd name="connsiteX0" fmla="*/ 1541992 w 1541992"/>
                <a:gd name="connsiteY0" fmla="*/ 966259 h 966259"/>
                <a:gd name="connsiteX1" fmla="*/ 1458385 w 1541992"/>
                <a:gd name="connsiteY1" fmla="*/ 914401 h 966259"/>
                <a:gd name="connsiteX2" fmla="*/ 0 w 1541992"/>
                <a:gd name="connsiteY2" fmla="*/ 0 h 966259"/>
                <a:gd name="connsiteX3" fmla="*/ 1541992 w 1541992"/>
                <a:gd name="connsiteY3" fmla="*/ 911225 h 966259"/>
                <a:gd name="connsiteX4" fmla="*/ 1541992 w 1541992"/>
                <a:gd name="connsiteY4" fmla="*/ 966259 h 966259"/>
                <a:gd name="connsiteX0" fmla="*/ 1541992 w 1541992"/>
                <a:gd name="connsiteY0" fmla="*/ 966259 h 966259"/>
                <a:gd name="connsiteX1" fmla="*/ 7410 w 1541992"/>
                <a:gd name="connsiteY1" fmla="*/ 15876 h 966259"/>
                <a:gd name="connsiteX2" fmla="*/ 0 w 1541992"/>
                <a:gd name="connsiteY2" fmla="*/ 0 h 966259"/>
                <a:gd name="connsiteX3" fmla="*/ 1541992 w 1541992"/>
                <a:gd name="connsiteY3" fmla="*/ 911225 h 966259"/>
                <a:gd name="connsiteX4" fmla="*/ 1541992 w 1541992"/>
                <a:gd name="connsiteY4" fmla="*/ 966259 h 966259"/>
                <a:gd name="connsiteX0" fmla="*/ 1556279 w 1556279"/>
                <a:gd name="connsiteY0" fmla="*/ 966259 h 966259"/>
                <a:gd name="connsiteX1" fmla="*/ 7410 w 1556279"/>
                <a:gd name="connsiteY1" fmla="*/ 15876 h 966259"/>
                <a:gd name="connsiteX2" fmla="*/ 0 w 1556279"/>
                <a:gd name="connsiteY2" fmla="*/ 0 h 966259"/>
                <a:gd name="connsiteX3" fmla="*/ 1541992 w 1556279"/>
                <a:gd name="connsiteY3" fmla="*/ 911225 h 966259"/>
                <a:gd name="connsiteX4" fmla="*/ 1556279 w 1556279"/>
                <a:gd name="connsiteY4" fmla="*/ 966259 h 966259"/>
                <a:gd name="connsiteX0" fmla="*/ 1556279 w 1556279"/>
                <a:gd name="connsiteY0" fmla="*/ 966259 h 966259"/>
                <a:gd name="connsiteX1" fmla="*/ 7410 w 1556279"/>
                <a:gd name="connsiteY1" fmla="*/ 15876 h 966259"/>
                <a:gd name="connsiteX2" fmla="*/ 0 w 1556279"/>
                <a:gd name="connsiteY2" fmla="*/ 0 h 966259"/>
                <a:gd name="connsiteX3" fmla="*/ 1551517 w 1556279"/>
                <a:gd name="connsiteY3" fmla="*/ 906462 h 966259"/>
                <a:gd name="connsiteX4" fmla="*/ 1556279 w 1556279"/>
                <a:gd name="connsiteY4" fmla="*/ 966259 h 966259"/>
                <a:gd name="connsiteX0" fmla="*/ 1549135 w 1551517"/>
                <a:gd name="connsiteY0" fmla="*/ 966259 h 966259"/>
                <a:gd name="connsiteX1" fmla="*/ 7410 w 1551517"/>
                <a:gd name="connsiteY1" fmla="*/ 15876 h 966259"/>
                <a:gd name="connsiteX2" fmla="*/ 0 w 1551517"/>
                <a:gd name="connsiteY2" fmla="*/ 0 h 966259"/>
                <a:gd name="connsiteX3" fmla="*/ 1551517 w 1551517"/>
                <a:gd name="connsiteY3" fmla="*/ 906462 h 966259"/>
                <a:gd name="connsiteX4" fmla="*/ 1549135 w 1551517"/>
                <a:gd name="connsiteY4" fmla="*/ 966259 h 966259"/>
                <a:gd name="connsiteX0" fmla="*/ 1551516 w 1551517"/>
                <a:gd name="connsiteY0" fmla="*/ 963877 h 963877"/>
                <a:gd name="connsiteX1" fmla="*/ 7410 w 1551517"/>
                <a:gd name="connsiteY1" fmla="*/ 15876 h 963877"/>
                <a:gd name="connsiteX2" fmla="*/ 0 w 1551517"/>
                <a:gd name="connsiteY2" fmla="*/ 0 h 963877"/>
                <a:gd name="connsiteX3" fmla="*/ 1551517 w 1551517"/>
                <a:gd name="connsiteY3" fmla="*/ 906462 h 963877"/>
                <a:gd name="connsiteX4" fmla="*/ 1551516 w 1551517"/>
                <a:gd name="connsiteY4" fmla="*/ 963877 h 963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517" h="963877">
                  <a:moveTo>
                    <a:pt x="1551516" y="963877"/>
                  </a:moveTo>
                  <a:lnTo>
                    <a:pt x="7410" y="15876"/>
                  </a:lnTo>
                  <a:lnTo>
                    <a:pt x="0" y="0"/>
                  </a:lnTo>
                  <a:lnTo>
                    <a:pt x="1551517" y="906462"/>
                  </a:lnTo>
                  <a:cubicBezTo>
                    <a:pt x="1551517" y="925600"/>
                    <a:pt x="1551516" y="944739"/>
                    <a:pt x="1551516" y="963877"/>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38" name="Right Triangle 16"/>
            <p:cNvSpPr/>
            <p:nvPr/>
          </p:nvSpPr>
          <p:spPr>
            <a:xfrm flipH="1">
              <a:off x="14012402" y="5237698"/>
              <a:ext cx="44450" cy="665693"/>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507067 w 1507067"/>
                <a:gd name="connsiteY0" fmla="*/ 931334 h 931334"/>
                <a:gd name="connsiteX1" fmla="*/ 0 w 1507067"/>
                <a:gd name="connsiteY1" fmla="*/ 0 h 931334"/>
                <a:gd name="connsiteX2" fmla="*/ 1507067 w 1507067"/>
                <a:gd name="connsiteY2" fmla="*/ 88900 h 931334"/>
                <a:gd name="connsiteX3" fmla="*/ 1507067 w 1507067"/>
                <a:gd name="connsiteY3" fmla="*/ 931334 h 931334"/>
                <a:gd name="connsiteX0" fmla="*/ 1507067 w 1507067"/>
                <a:gd name="connsiteY0" fmla="*/ 745068 h 745068"/>
                <a:gd name="connsiteX1" fmla="*/ 0 w 1507067"/>
                <a:gd name="connsiteY1" fmla="*/ 0 h 745068"/>
                <a:gd name="connsiteX2" fmla="*/ 1507067 w 1507067"/>
                <a:gd name="connsiteY2" fmla="*/ 88900 h 745068"/>
                <a:gd name="connsiteX3" fmla="*/ 1507067 w 1507067"/>
                <a:gd name="connsiteY3" fmla="*/ 745068 h 745068"/>
                <a:gd name="connsiteX0" fmla="*/ 38100 w 38100"/>
                <a:gd name="connsiteY0" fmla="*/ 681568 h 681568"/>
                <a:gd name="connsiteX1" fmla="*/ 0 w 38100"/>
                <a:gd name="connsiteY1" fmla="*/ 0 h 681568"/>
                <a:gd name="connsiteX2" fmla="*/ 38100 w 38100"/>
                <a:gd name="connsiteY2" fmla="*/ 25400 h 681568"/>
                <a:gd name="connsiteX3" fmla="*/ 38100 w 38100"/>
                <a:gd name="connsiteY3" fmla="*/ 681568 h 681568"/>
                <a:gd name="connsiteX0" fmla="*/ 38100 w 47625"/>
                <a:gd name="connsiteY0" fmla="*/ 681568 h 681568"/>
                <a:gd name="connsiteX1" fmla="*/ 0 w 47625"/>
                <a:gd name="connsiteY1" fmla="*/ 0 h 681568"/>
                <a:gd name="connsiteX2" fmla="*/ 47625 w 47625"/>
                <a:gd name="connsiteY2" fmla="*/ 47625 h 681568"/>
                <a:gd name="connsiteX3" fmla="*/ 38100 w 47625"/>
                <a:gd name="connsiteY3" fmla="*/ 681568 h 681568"/>
                <a:gd name="connsiteX0" fmla="*/ 31750 w 41275"/>
                <a:gd name="connsiteY0" fmla="*/ 665693 h 665693"/>
                <a:gd name="connsiteX1" fmla="*/ 0 w 41275"/>
                <a:gd name="connsiteY1" fmla="*/ 0 h 665693"/>
                <a:gd name="connsiteX2" fmla="*/ 41275 w 41275"/>
                <a:gd name="connsiteY2" fmla="*/ 31750 h 665693"/>
                <a:gd name="connsiteX3" fmla="*/ 31750 w 41275"/>
                <a:gd name="connsiteY3" fmla="*/ 665693 h 665693"/>
                <a:gd name="connsiteX0" fmla="*/ 44450 w 44450"/>
                <a:gd name="connsiteY0" fmla="*/ 665693 h 665693"/>
                <a:gd name="connsiteX1" fmla="*/ 0 w 44450"/>
                <a:gd name="connsiteY1" fmla="*/ 0 h 665693"/>
                <a:gd name="connsiteX2" fmla="*/ 41275 w 44450"/>
                <a:gd name="connsiteY2" fmla="*/ 31750 h 665693"/>
                <a:gd name="connsiteX3" fmla="*/ 44450 w 44450"/>
                <a:gd name="connsiteY3" fmla="*/ 665693 h 665693"/>
              </a:gdLst>
              <a:ahLst/>
              <a:cxnLst>
                <a:cxn ang="0">
                  <a:pos x="connsiteX0" y="connsiteY0"/>
                </a:cxn>
                <a:cxn ang="0">
                  <a:pos x="connsiteX1" y="connsiteY1"/>
                </a:cxn>
                <a:cxn ang="0">
                  <a:pos x="connsiteX2" y="connsiteY2"/>
                </a:cxn>
                <a:cxn ang="0">
                  <a:pos x="connsiteX3" y="connsiteY3"/>
                </a:cxn>
              </a:cxnLst>
              <a:rect l="l" t="t" r="r" b="b"/>
              <a:pathLst>
                <a:path w="44450" h="665693">
                  <a:moveTo>
                    <a:pt x="44450" y="665693"/>
                  </a:moveTo>
                  <a:lnTo>
                    <a:pt x="0" y="0"/>
                  </a:lnTo>
                  <a:lnTo>
                    <a:pt x="41275" y="31750"/>
                  </a:lnTo>
                  <a:cubicBezTo>
                    <a:pt x="42333" y="243064"/>
                    <a:pt x="43392" y="454379"/>
                    <a:pt x="44450" y="665693"/>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39" name="Right Triangle 16"/>
            <p:cNvSpPr/>
            <p:nvPr/>
          </p:nvSpPr>
          <p:spPr>
            <a:xfrm>
              <a:off x="13977477" y="5247224"/>
              <a:ext cx="41556" cy="662518"/>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507067 w 1507067"/>
                <a:gd name="connsiteY0" fmla="*/ 931334 h 931334"/>
                <a:gd name="connsiteX1" fmla="*/ 0 w 1507067"/>
                <a:gd name="connsiteY1" fmla="*/ 0 h 931334"/>
                <a:gd name="connsiteX2" fmla="*/ 1507067 w 1507067"/>
                <a:gd name="connsiteY2" fmla="*/ 88900 h 931334"/>
                <a:gd name="connsiteX3" fmla="*/ 1507067 w 1507067"/>
                <a:gd name="connsiteY3" fmla="*/ 931334 h 931334"/>
                <a:gd name="connsiteX0" fmla="*/ 1507067 w 1507067"/>
                <a:gd name="connsiteY0" fmla="*/ 745068 h 745068"/>
                <a:gd name="connsiteX1" fmla="*/ 0 w 1507067"/>
                <a:gd name="connsiteY1" fmla="*/ 0 h 745068"/>
                <a:gd name="connsiteX2" fmla="*/ 1507067 w 1507067"/>
                <a:gd name="connsiteY2" fmla="*/ 88900 h 745068"/>
                <a:gd name="connsiteX3" fmla="*/ 1507067 w 1507067"/>
                <a:gd name="connsiteY3" fmla="*/ 745068 h 745068"/>
                <a:gd name="connsiteX0" fmla="*/ 38100 w 38100"/>
                <a:gd name="connsiteY0" fmla="*/ 681568 h 681568"/>
                <a:gd name="connsiteX1" fmla="*/ 0 w 38100"/>
                <a:gd name="connsiteY1" fmla="*/ 0 h 681568"/>
                <a:gd name="connsiteX2" fmla="*/ 38100 w 38100"/>
                <a:gd name="connsiteY2" fmla="*/ 25400 h 681568"/>
                <a:gd name="connsiteX3" fmla="*/ 38100 w 38100"/>
                <a:gd name="connsiteY3" fmla="*/ 681568 h 681568"/>
                <a:gd name="connsiteX0" fmla="*/ 38100 w 47625"/>
                <a:gd name="connsiteY0" fmla="*/ 681568 h 681568"/>
                <a:gd name="connsiteX1" fmla="*/ 0 w 47625"/>
                <a:gd name="connsiteY1" fmla="*/ 0 h 681568"/>
                <a:gd name="connsiteX2" fmla="*/ 47625 w 47625"/>
                <a:gd name="connsiteY2" fmla="*/ 47625 h 681568"/>
                <a:gd name="connsiteX3" fmla="*/ 38100 w 47625"/>
                <a:gd name="connsiteY3" fmla="*/ 681568 h 681568"/>
                <a:gd name="connsiteX0" fmla="*/ 31750 w 41275"/>
                <a:gd name="connsiteY0" fmla="*/ 665693 h 665693"/>
                <a:gd name="connsiteX1" fmla="*/ 0 w 41275"/>
                <a:gd name="connsiteY1" fmla="*/ 0 h 665693"/>
                <a:gd name="connsiteX2" fmla="*/ 41275 w 41275"/>
                <a:gd name="connsiteY2" fmla="*/ 31750 h 665693"/>
                <a:gd name="connsiteX3" fmla="*/ 31750 w 41275"/>
                <a:gd name="connsiteY3" fmla="*/ 665693 h 665693"/>
                <a:gd name="connsiteX0" fmla="*/ 47625 w 47625"/>
                <a:gd name="connsiteY0" fmla="*/ 668868 h 668868"/>
                <a:gd name="connsiteX1" fmla="*/ 0 w 47625"/>
                <a:gd name="connsiteY1" fmla="*/ 0 h 668868"/>
                <a:gd name="connsiteX2" fmla="*/ 41275 w 47625"/>
                <a:gd name="connsiteY2" fmla="*/ 31750 h 668868"/>
                <a:gd name="connsiteX3" fmla="*/ 47625 w 47625"/>
                <a:gd name="connsiteY3" fmla="*/ 668868 h 668868"/>
                <a:gd name="connsiteX0" fmla="*/ 34925 w 41556"/>
                <a:gd name="connsiteY0" fmla="*/ 662518 h 662518"/>
                <a:gd name="connsiteX1" fmla="*/ 0 w 41556"/>
                <a:gd name="connsiteY1" fmla="*/ 0 h 662518"/>
                <a:gd name="connsiteX2" fmla="*/ 41275 w 41556"/>
                <a:gd name="connsiteY2" fmla="*/ 31750 h 662518"/>
                <a:gd name="connsiteX3" fmla="*/ 34925 w 41556"/>
                <a:gd name="connsiteY3" fmla="*/ 662518 h 662518"/>
              </a:gdLst>
              <a:ahLst/>
              <a:cxnLst>
                <a:cxn ang="0">
                  <a:pos x="connsiteX0" y="connsiteY0"/>
                </a:cxn>
                <a:cxn ang="0">
                  <a:pos x="connsiteX1" y="connsiteY1"/>
                </a:cxn>
                <a:cxn ang="0">
                  <a:pos x="connsiteX2" y="connsiteY2"/>
                </a:cxn>
                <a:cxn ang="0">
                  <a:pos x="connsiteX3" y="connsiteY3"/>
                </a:cxn>
              </a:cxnLst>
              <a:rect l="l" t="t" r="r" b="b"/>
              <a:pathLst>
                <a:path w="41556" h="662518">
                  <a:moveTo>
                    <a:pt x="34925" y="662518"/>
                  </a:moveTo>
                  <a:lnTo>
                    <a:pt x="0" y="0"/>
                  </a:lnTo>
                  <a:lnTo>
                    <a:pt x="41275" y="31750"/>
                  </a:lnTo>
                  <a:cubicBezTo>
                    <a:pt x="43392" y="244123"/>
                    <a:pt x="32808" y="450145"/>
                    <a:pt x="34925" y="662518"/>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40" name="Rectangle 7"/>
            <p:cNvSpPr/>
            <p:nvPr/>
          </p:nvSpPr>
          <p:spPr>
            <a:xfrm rot="3399018">
              <a:off x="13175256" y="3062829"/>
              <a:ext cx="1665269" cy="2539356"/>
            </a:xfrm>
            <a:custGeom>
              <a:avLst/>
              <a:gdLst>
                <a:gd name="connsiteX0" fmla="*/ 0 w 1624166"/>
                <a:gd name="connsiteY0" fmla="*/ 0 h 1552837"/>
                <a:gd name="connsiteX1" fmla="*/ 1624166 w 1624166"/>
                <a:gd name="connsiteY1" fmla="*/ 0 h 1552837"/>
                <a:gd name="connsiteX2" fmla="*/ 1624166 w 1624166"/>
                <a:gd name="connsiteY2" fmla="*/ 1552837 h 1552837"/>
                <a:gd name="connsiteX3" fmla="*/ 0 w 1624166"/>
                <a:gd name="connsiteY3" fmla="*/ 1552837 h 1552837"/>
                <a:gd name="connsiteX4" fmla="*/ 0 w 1624166"/>
                <a:gd name="connsiteY4" fmla="*/ 0 h 1552837"/>
                <a:gd name="connsiteX0" fmla="*/ 118962 w 1624166"/>
                <a:gd name="connsiteY0" fmla="*/ 0 h 1687395"/>
                <a:gd name="connsiteX1" fmla="*/ 1624166 w 1624166"/>
                <a:gd name="connsiteY1" fmla="*/ 134558 h 1687395"/>
                <a:gd name="connsiteX2" fmla="*/ 1624166 w 1624166"/>
                <a:gd name="connsiteY2" fmla="*/ 1687395 h 1687395"/>
                <a:gd name="connsiteX3" fmla="*/ 0 w 1624166"/>
                <a:gd name="connsiteY3" fmla="*/ 1687395 h 1687395"/>
                <a:gd name="connsiteX4" fmla="*/ 118962 w 1624166"/>
                <a:gd name="connsiteY4" fmla="*/ 0 h 1687395"/>
                <a:gd name="connsiteX0" fmla="*/ 118962 w 1672524"/>
                <a:gd name="connsiteY0" fmla="*/ 816780 h 2504175"/>
                <a:gd name="connsiteX1" fmla="*/ 1672524 w 1672524"/>
                <a:gd name="connsiteY1" fmla="*/ 0 h 2504175"/>
                <a:gd name="connsiteX2" fmla="*/ 1624166 w 1672524"/>
                <a:gd name="connsiteY2" fmla="*/ 2504175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25452 w 1672524"/>
                <a:gd name="connsiteY2" fmla="*/ 1699304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67887 w 1672524"/>
                <a:gd name="connsiteY2" fmla="*/ 1727231 h 2504175"/>
                <a:gd name="connsiteX3" fmla="*/ 0 w 1672524"/>
                <a:gd name="connsiteY3" fmla="*/ 2504175 h 2504175"/>
                <a:gd name="connsiteX4" fmla="*/ 118962 w 1672524"/>
                <a:gd name="connsiteY4" fmla="*/ 816780 h 2504175"/>
                <a:gd name="connsiteX0" fmla="*/ 99988 w 1672524"/>
                <a:gd name="connsiteY0" fmla="*/ 735877 h 2504175"/>
                <a:gd name="connsiteX1" fmla="*/ 1672524 w 1672524"/>
                <a:gd name="connsiteY1" fmla="*/ 0 h 2504175"/>
                <a:gd name="connsiteX2" fmla="*/ 1567887 w 1672524"/>
                <a:gd name="connsiteY2" fmla="*/ 1727231 h 2504175"/>
                <a:gd name="connsiteX3" fmla="*/ 0 w 1672524"/>
                <a:gd name="connsiteY3" fmla="*/ 2504175 h 2504175"/>
                <a:gd name="connsiteX4" fmla="*/ 99988 w 1672524"/>
                <a:gd name="connsiteY4" fmla="*/ 735877 h 2504175"/>
                <a:gd name="connsiteX0" fmla="*/ 99988 w 1658152"/>
                <a:gd name="connsiteY0" fmla="*/ 783344 h 2551642"/>
                <a:gd name="connsiteX1" fmla="*/ 1658152 w 1658152"/>
                <a:gd name="connsiteY1" fmla="*/ 0 h 2551642"/>
                <a:gd name="connsiteX2" fmla="*/ 1567887 w 1658152"/>
                <a:gd name="connsiteY2" fmla="*/ 1774698 h 2551642"/>
                <a:gd name="connsiteX3" fmla="*/ 0 w 1658152"/>
                <a:gd name="connsiteY3" fmla="*/ 2551642 h 2551642"/>
                <a:gd name="connsiteX4" fmla="*/ 99988 w 1658152"/>
                <a:gd name="connsiteY4" fmla="*/ 783344 h 2551642"/>
                <a:gd name="connsiteX0" fmla="*/ 107944 w 1666108"/>
                <a:gd name="connsiteY0" fmla="*/ 783344 h 2546406"/>
                <a:gd name="connsiteX1" fmla="*/ 1666108 w 1666108"/>
                <a:gd name="connsiteY1" fmla="*/ 0 h 2546406"/>
                <a:gd name="connsiteX2" fmla="*/ 1575843 w 1666108"/>
                <a:gd name="connsiteY2" fmla="*/ 1774698 h 2546406"/>
                <a:gd name="connsiteX3" fmla="*/ 0 w 1666108"/>
                <a:gd name="connsiteY3" fmla="*/ 2546406 h 2546406"/>
                <a:gd name="connsiteX4" fmla="*/ 107944 w 1666108"/>
                <a:gd name="connsiteY4" fmla="*/ 783344 h 2546406"/>
                <a:gd name="connsiteX0" fmla="*/ 106199 w 1666108"/>
                <a:gd name="connsiteY0" fmla="*/ 785996 h 2546406"/>
                <a:gd name="connsiteX1" fmla="*/ 1666108 w 1666108"/>
                <a:gd name="connsiteY1" fmla="*/ 0 h 2546406"/>
                <a:gd name="connsiteX2" fmla="*/ 1575843 w 1666108"/>
                <a:gd name="connsiteY2" fmla="*/ 17746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9198 w 1666108"/>
                <a:gd name="connsiteY2" fmla="*/ 17464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0403 w 1666108"/>
                <a:gd name="connsiteY2" fmla="*/ 1748311 h 2546406"/>
                <a:gd name="connsiteX3" fmla="*/ 0 w 1666108"/>
                <a:gd name="connsiteY3" fmla="*/ 2546406 h 2546406"/>
                <a:gd name="connsiteX4" fmla="*/ 106199 w 1666108"/>
                <a:gd name="connsiteY4" fmla="*/ 785996 h 2546406"/>
                <a:gd name="connsiteX0" fmla="*/ 105360 w 1665269"/>
                <a:gd name="connsiteY0" fmla="*/ 785996 h 2539356"/>
                <a:gd name="connsiteX1" fmla="*/ 1665269 w 1665269"/>
                <a:gd name="connsiteY1" fmla="*/ 0 h 2539356"/>
                <a:gd name="connsiteX2" fmla="*/ 1569564 w 1665269"/>
                <a:gd name="connsiteY2" fmla="*/ 1748311 h 2539356"/>
                <a:gd name="connsiteX3" fmla="*/ 0 w 1665269"/>
                <a:gd name="connsiteY3" fmla="*/ 2539356 h 2539356"/>
                <a:gd name="connsiteX4" fmla="*/ 105360 w 1665269"/>
                <a:gd name="connsiteY4" fmla="*/ 785996 h 2539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269" h="2539356">
                  <a:moveTo>
                    <a:pt x="105360" y="785996"/>
                  </a:moveTo>
                  <a:lnTo>
                    <a:pt x="1665269" y="0"/>
                  </a:lnTo>
                  <a:lnTo>
                    <a:pt x="1569564" y="1748311"/>
                  </a:lnTo>
                  <a:lnTo>
                    <a:pt x="0" y="2539356"/>
                  </a:lnTo>
                  <a:lnTo>
                    <a:pt x="105360" y="785996"/>
                  </a:lnTo>
                  <a:close/>
                </a:path>
              </a:pathLst>
            </a:custGeom>
            <a:solidFill>
              <a:schemeClr val="tx1">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メイリオ"/>
                  <a:ea typeface="メイリオ"/>
                  <a:cs typeface="メイリオ"/>
                </a:rPr>
                <a:t> </a:t>
              </a:r>
              <a:endParaRPr lang="en-US" dirty="0">
                <a:solidFill>
                  <a:prstClr val="white"/>
                </a:solidFill>
                <a:latin typeface="メイリオ"/>
                <a:ea typeface="メイリオ"/>
                <a:cs typeface="メイリオ"/>
              </a:endParaRPr>
            </a:p>
          </p:txBody>
        </p:sp>
        <p:sp>
          <p:nvSpPr>
            <p:cNvPr id="41" name="Right Triangle 22"/>
            <p:cNvSpPr/>
            <p:nvPr/>
          </p:nvSpPr>
          <p:spPr>
            <a:xfrm rot="13069859">
              <a:off x="13471474" y="3621481"/>
              <a:ext cx="1737277" cy="1630388"/>
            </a:xfrm>
            <a:custGeom>
              <a:avLst/>
              <a:gdLst>
                <a:gd name="connsiteX0" fmla="*/ 1738473 w 1738473"/>
                <a:gd name="connsiteY0" fmla="*/ 1422017 h 1656515"/>
                <a:gd name="connsiteX1" fmla="*/ 1403751 w 1738473"/>
                <a:gd name="connsiteY1" fmla="*/ 1462454 h 1656515"/>
                <a:gd name="connsiteX2" fmla="*/ 0 w 1738473"/>
                <a:gd name="connsiteY2" fmla="*/ 1656515 h 1656515"/>
                <a:gd name="connsiteX3" fmla="*/ 657930 w 1738473"/>
                <a:gd name="connsiteY3" fmla="*/ 5810 h 1656515"/>
                <a:gd name="connsiteX4" fmla="*/ 701815 w 1738473"/>
                <a:gd name="connsiteY4" fmla="*/ 0 h 1656515"/>
                <a:gd name="connsiteX5" fmla="*/ 1738473 w 1738473"/>
                <a:gd name="connsiteY5" fmla="*/ 1422017 h 1656515"/>
                <a:gd name="connsiteX0" fmla="*/ 1738473 w 1738473"/>
                <a:gd name="connsiteY0" fmla="*/ 1416207 h 1650705"/>
                <a:gd name="connsiteX1" fmla="*/ 1403751 w 1738473"/>
                <a:gd name="connsiteY1" fmla="*/ 1456644 h 1650705"/>
                <a:gd name="connsiteX2" fmla="*/ 0 w 1738473"/>
                <a:gd name="connsiteY2" fmla="*/ 1650705 h 1650705"/>
                <a:gd name="connsiteX3" fmla="*/ 657930 w 1738473"/>
                <a:gd name="connsiteY3" fmla="*/ 0 h 1650705"/>
                <a:gd name="connsiteX4" fmla="*/ 658741 w 1738473"/>
                <a:gd name="connsiteY4" fmla="*/ 841 h 1650705"/>
                <a:gd name="connsiteX5" fmla="*/ 1738473 w 1738473"/>
                <a:gd name="connsiteY5" fmla="*/ 1416207 h 1650705"/>
                <a:gd name="connsiteX0" fmla="*/ 1700668 w 1700668"/>
                <a:gd name="connsiteY0" fmla="*/ 1416207 h 1652559"/>
                <a:gd name="connsiteX1" fmla="*/ 1365946 w 1700668"/>
                <a:gd name="connsiteY1" fmla="*/ 1456644 h 1652559"/>
                <a:gd name="connsiteX2" fmla="*/ 0 w 1700668"/>
                <a:gd name="connsiteY2" fmla="*/ 1652559 h 1652559"/>
                <a:gd name="connsiteX3" fmla="*/ 620125 w 1700668"/>
                <a:gd name="connsiteY3" fmla="*/ 0 h 1652559"/>
                <a:gd name="connsiteX4" fmla="*/ 620936 w 1700668"/>
                <a:gd name="connsiteY4" fmla="*/ 841 h 1652559"/>
                <a:gd name="connsiteX5" fmla="*/ 1700668 w 1700668"/>
                <a:gd name="connsiteY5" fmla="*/ 1416207 h 1652559"/>
                <a:gd name="connsiteX0" fmla="*/ 1711972 w 1711972"/>
                <a:gd name="connsiteY0" fmla="*/ 1416207 h 1602198"/>
                <a:gd name="connsiteX1" fmla="*/ 1377250 w 1711972"/>
                <a:gd name="connsiteY1" fmla="*/ 1456644 h 1602198"/>
                <a:gd name="connsiteX2" fmla="*/ 0 w 1711972"/>
                <a:gd name="connsiteY2" fmla="*/ 1602198 h 1602198"/>
                <a:gd name="connsiteX3" fmla="*/ 631429 w 1711972"/>
                <a:gd name="connsiteY3" fmla="*/ 0 h 1602198"/>
                <a:gd name="connsiteX4" fmla="*/ 632240 w 1711972"/>
                <a:gd name="connsiteY4" fmla="*/ 841 h 1602198"/>
                <a:gd name="connsiteX5" fmla="*/ 1711972 w 1711972"/>
                <a:gd name="connsiteY5" fmla="*/ 1416207 h 1602198"/>
                <a:gd name="connsiteX0" fmla="*/ 1687966 w 1687966"/>
                <a:gd name="connsiteY0" fmla="*/ 1379793 h 1602198"/>
                <a:gd name="connsiteX1" fmla="*/ 1377250 w 1687966"/>
                <a:gd name="connsiteY1" fmla="*/ 1456644 h 1602198"/>
                <a:gd name="connsiteX2" fmla="*/ 0 w 1687966"/>
                <a:gd name="connsiteY2" fmla="*/ 1602198 h 1602198"/>
                <a:gd name="connsiteX3" fmla="*/ 631429 w 1687966"/>
                <a:gd name="connsiteY3" fmla="*/ 0 h 1602198"/>
                <a:gd name="connsiteX4" fmla="*/ 632240 w 1687966"/>
                <a:gd name="connsiteY4" fmla="*/ 841 h 1602198"/>
                <a:gd name="connsiteX5" fmla="*/ 1687966 w 1687966"/>
                <a:gd name="connsiteY5" fmla="*/ 1379793 h 1602198"/>
                <a:gd name="connsiteX0" fmla="*/ 1687966 w 1687966"/>
                <a:gd name="connsiteY0" fmla="*/ 1379793 h 1602198"/>
                <a:gd name="connsiteX1" fmla="*/ 0 w 1687966"/>
                <a:gd name="connsiteY1" fmla="*/ 1602198 h 1602198"/>
                <a:gd name="connsiteX2" fmla="*/ 631429 w 1687966"/>
                <a:gd name="connsiteY2" fmla="*/ 0 h 1602198"/>
                <a:gd name="connsiteX3" fmla="*/ 632240 w 1687966"/>
                <a:gd name="connsiteY3" fmla="*/ 841 h 1602198"/>
                <a:gd name="connsiteX4" fmla="*/ 1687966 w 1687966"/>
                <a:gd name="connsiteY4" fmla="*/ 1379793 h 1602198"/>
                <a:gd name="connsiteX0" fmla="*/ 1684733 w 1684733"/>
                <a:gd name="connsiteY0" fmla="*/ 1370486 h 1602198"/>
                <a:gd name="connsiteX1" fmla="*/ 0 w 1684733"/>
                <a:gd name="connsiteY1" fmla="*/ 1602198 h 1602198"/>
                <a:gd name="connsiteX2" fmla="*/ 631429 w 1684733"/>
                <a:gd name="connsiteY2" fmla="*/ 0 h 1602198"/>
                <a:gd name="connsiteX3" fmla="*/ 632240 w 1684733"/>
                <a:gd name="connsiteY3" fmla="*/ 841 h 1602198"/>
                <a:gd name="connsiteX4" fmla="*/ 1684733 w 1684733"/>
                <a:gd name="connsiteY4" fmla="*/ 1370486 h 1602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733" h="1602198">
                  <a:moveTo>
                    <a:pt x="1684733" y="1370486"/>
                  </a:moveTo>
                  <a:lnTo>
                    <a:pt x="0" y="1602198"/>
                  </a:lnTo>
                  <a:lnTo>
                    <a:pt x="631429" y="0"/>
                  </a:lnTo>
                  <a:lnTo>
                    <a:pt x="632240" y="841"/>
                  </a:lnTo>
                  <a:cubicBezTo>
                    <a:pt x="976313" y="467420"/>
                    <a:pt x="1340660" y="903907"/>
                    <a:pt x="1684733" y="1370486"/>
                  </a:cubicBezTo>
                  <a:close/>
                </a:path>
              </a:pathLst>
            </a:custGeom>
            <a:solidFill>
              <a:schemeClr val="bg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42" name="TextBox 41"/>
            <p:cNvSpPr txBox="1"/>
            <p:nvPr/>
          </p:nvSpPr>
          <p:spPr>
            <a:xfrm>
              <a:off x="12160718" y="4809190"/>
              <a:ext cx="2281272" cy="572818"/>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algn="ctr"/>
              <a:r>
                <a:rPr lang="en-US" sz="2000" b="1" dirty="0" smtClean="0">
                  <a:solidFill>
                    <a:prstClr val="white"/>
                  </a:solidFill>
                  <a:latin typeface="メイリオ"/>
                  <a:ea typeface="メイリオ"/>
                  <a:cs typeface="メイリオ"/>
                </a:rPr>
                <a:t>Finance</a:t>
              </a:r>
              <a:endParaRPr lang="en-US" sz="2400" b="1" dirty="0" smtClean="0">
                <a:solidFill>
                  <a:prstClr val="white"/>
                </a:solidFill>
                <a:latin typeface="メイリオ"/>
                <a:ea typeface="メイリオ"/>
                <a:cs typeface="メイリオ"/>
              </a:endParaRPr>
            </a:p>
          </p:txBody>
        </p:sp>
      </p:grpSp>
      <p:grpSp>
        <p:nvGrpSpPr>
          <p:cNvPr id="45" name="Group 44"/>
          <p:cNvGrpSpPr/>
          <p:nvPr/>
        </p:nvGrpSpPr>
        <p:grpSpPr>
          <a:xfrm>
            <a:off x="4450080" y="2782335"/>
            <a:ext cx="2387602" cy="1746484"/>
            <a:chOff x="6286500" y="3244615"/>
            <a:chExt cx="2387602" cy="1746484"/>
          </a:xfrm>
        </p:grpSpPr>
        <p:sp>
          <p:nvSpPr>
            <p:cNvPr id="46" name="Rectangle 7"/>
            <p:cNvSpPr/>
            <p:nvPr/>
          </p:nvSpPr>
          <p:spPr>
            <a:xfrm rot="3399018">
              <a:off x="6998583" y="3468690"/>
              <a:ext cx="1168149" cy="1779682"/>
            </a:xfrm>
            <a:custGeom>
              <a:avLst/>
              <a:gdLst>
                <a:gd name="connsiteX0" fmla="*/ 0 w 1624166"/>
                <a:gd name="connsiteY0" fmla="*/ 0 h 1552837"/>
                <a:gd name="connsiteX1" fmla="*/ 1624166 w 1624166"/>
                <a:gd name="connsiteY1" fmla="*/ 0 h 1552837"/>
                <a:gd name="connsiteX2" fmla="*/ 1624166 w 1624166"/>
                <a:gd name="connsiteY2" fmla="*/ 1552837 h 1552837"/>
                <a:gd name="connsiteX3" fmla="*/ 0 w 1624166"/>
                <a:gd name="connsiteY3" fmla="*/ 1552837 h 1552837"/>
                <a:gd name="connsiteX4" fmla="*/ 0 w 1624166"/>
                <a:gd name="connsiteY4" fmla="*/ 0 h 1552837"/>
                <a:gd name="connsiteX0" fmla="*/ 118962 w 1624166"/>
                <a:gd name="connsiteY0" fmla="*/ 0 h 1687395"/>
                <a:gd name="connsiteX1" fmla="*/ 1624166 w 1624166"/>
                <a:gd name="connsiteY1" fmla="*/ 134558 h 1687395"/>
                <a:gd name="connsiteX2" fmla="*/ 1624166 w 1624166"/>
                <a:gd name="connsiteY2" fmla="*/ 1687395 h 1687395"/>
                <a:gd name="connsiteX3" fmla="*/ 0 w 1624166"/>
                <a:gd name="connsiteY3" fmla="*/ 1687395 h 1687395"/>
                <a:gd name="connsiteX4" fmla="*/ 118962 w 1624166"/>
                <a:gd name="connsiteY4" fmla="*/ 0 h 1687395"/>
                <a:gd name="connsiteX0" fmla="*/ 118962 w 1672524"/>
                <a:gd name="connsiteY0" fmla="*/ 816780 h 2504175"/>
                <a:gd name="connsiteX1" fmla="*/ 1672524 w 1672524"/>
                <a:gd name="connsiteY1" fmla="*/ 0 h 2504175"/>
                <a:gd name="connsiteX2" fmla="*/ 1624166 w 1672524"/>
                <a:gd name="connsiteY2" fmla="*/ 2504175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25452 w 1672524"/>
                <a:gd name="connsiteY2" fmla="*/ 1699304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67887 w 1672524"/>
                <a:gd name="connsiteY2" fmla="*/ 1727231 h 2504175"/>
                <a:gd name="connsiteX3" fmla="*/ 0 w 1672524"/>
                <a:gd name="connsiteY3" fmla="*/ 2504175 h 2504175"/>
                <a:gd name="connsiteX4" fmla="*/ 118962 w 1672524"/>
                <a:gd name="connsiteY4" fmla="*/ 816780 h 2504175"/>
                <a:gd name="connsiteX0" fmla="*/ 99988 w 1672524"/>
                <a:gd name="connsiteY0" fmla="*/ 735877 h 2504175"/>
                <a:gd name="connsiteX1" fmla="*/ 1672524 w 1672524"/>
                <a:gd name="connsiteY1" fmla="*/ 0 h 2504175"/>
                <a:gd name="connsiteX2" fmla="*/ 1567887 w 1672524"/>
                <a:gd name="connsiteY2" fmla="*/ 1727231 h 2504175"/>
                <a:gd name="connsiteX3" fmla="*/ 0 w 1672524"/>
                <a:gd name="connsiteY3" fmla="*/ 2504175 h 2504175"/>
                <a:gd name="connsiteX4" fmla="*/ 99988 w 1672524"/>
                <a:gd name="connsiteY4" fmla="*/ 735877 h 2504175"/>
                <a:gd name="connsiteX0" fmla="*/ 99988 w 1658152"/>
                <a:gd name="connsiteY0" fmla="*/ 783344 h 2551642"/>
                <a:gd name="connsiteX1" fmla="*/ 1658152 w 1658152"/>
                <a:gd name="connsiteY1" fmla="*/ 0 h 2551642"/>
                <a:gd name="connsiteX2" fmla="*/ 1567887 w 1658152"/>
                <a:gd name="connsiteY2" fmla="*/ 1774698 h 2551642"/>
                <a:gd name="connsiteX3" fmla="*/ 0 w 1658152"/>
                <a:gd name="connsiteY3" fmla="*/ 2551642 h 2551642"/>
                <a:gd name="connsiteX4" fmla="*/ 99988 w 1658152"/>
                <a:gd name="connsiteY4" fmla="*/ 783344 h 2551642"/>
                <a:gd name="connsiteX0" fmla="*/ 107944 w 1666108"/>
                <a:gd name="connsiteY0" fmla="*/ 783344 h 2546406"/>
                <a:gd name="connsiteX1" fmla="*/ 1666108 w 1666108"/>
                <a:gd name="connsiteY1" fmla="*/ 0 h 2546406"/>
                <a:gd name="connsiteX2" fmla="*/ 1575843 w 1666108"/>
                <a:gd name="connsiteY2" fmla="*/ 1774698 h 2546406"/>
                <a:gd name="connsiteX3" fmla="*/ 0 w 1666108"/>
                <a:gd name="connsiteY3" fmla="*/ 2546406 h 2546406"/>
                <a:gd name="connsiteX4" fmla="*/ 107944 w 1666108"/>
                <a:gd name="connsiteY4" fmla="*/ 783344 h 2546406"/>
                <a:gd name="connsiteX0" fmla="*/ 106199 w 1666108"/>
                <a:gd name="connsiteY0" fmla="*/ 785996 h 2546406"/>
                <a:gd name="connsiteX1" fmla="*/ 1666108 w 1666108"/>
                <a:gd name="connsiteY1" fmla="*/ 0 h 2546406"/>
                <a:gd name="connsiteX2" fmla="*/ 1575843 w 1666108"/>
                <a:gd name="connsiteY2" fmla="*/ 17746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9198 w 1666108"/>
                <a:gd name="connsiteY2" fmla="*/ 17464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0403 w 1666108"/>
                <a:gd name="connsiteY2" fmla="*/ 1748311 h 2546406"/>
                <a:gd name="connsiteX3" fmla="*/ 0 w 1666108"/>
                <a:gd name="connsiteY3" fmla="*/ 2546406 h 2546406"/>
                <a:gd name="connsiteX4" fmla="*/ 106199 w 1666108"/>
                <a:gd name="connsiteY4" fmla="*/ 785996 h 2546406"/>
                <a:gd name="connsiteX0" fmla="*/ 105360 w 1665269"/>
                <a:gd name="connsiteY0" fmla="*/ 785996 h 2539356"/>
                <a:gd name="connsiteX1" fmla="*/ 1665269 w 1665269"/>
                <a:gd name="connsiteY1" fmla="*/ 0 h 2539356"/>
                <a:gd name="connsiteX2" fmla="*/ 1569564 w 1665269"/>
                <a:gd name="connsiteY2" fmla="*/ 1748311 h 2539356"/>
                <a:gd name="connsiteX3" fmla="*/ 0 w 1665269"/>
                <a:gd name="connsiteY3" fmla="*/ 2539356 h 2539356"/>
                <a:gd name="connsiteX4" fmla="*/ 105360 w 1665269"/>
                <a:gd name="connsiteY4" fmla="*/ 785996 h 2539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269" h="2539356">
                  <a:moveTo>
                    <a:pt x="105360" y="785996"/>
                  </a:moveTo>
                  <a:lnTo>
                    <a:pt x="1665269" y="0"/>
                  </a:lnTo>
                  <a:lnTo>
                    <a:pt x="1569564" y="1748311"/>
                  </a:lnTo>
                  <a:lnTo>
                    <a:pt x="0" y="2539356"/>
                  </a:lnTo>
                  <a:lnTo>
                    <a:pt x="105360" y="785996"/>
                  </a:lnTo>
                  <a:close/>
                </a:path>
              </a:pathLst>
            </a:custGeom>
            <a:solidFill>
              <a:schemeClr val="tx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メイリオ"/>
                  <a:ea typeface="メイリオ"/>
                  <a:cs typeface="メイリオ"/>
                </a:rPr>
                <a:t> </a:t>
              </a:r>
              <a:endParaRPr lang="en-US" dirty="0">
                <a:solidFill>
                  <a:prstClr val="white"/>
                </a:solidFill>
                <a:latin typeface="メイリオ"/>
                <a:ea typeface="メイリオ"/>
                <a:cs typeface="メイリオ"/>
              </a:endParaRPr>
            </a:p>
          </p:txBody>
        </p:sp>
        <p:sp>
          <p:nvSpPr>
            <p:cNvPr id="47" name="Rectangle 7"/>
            <p:cNvSpPr/>
            <p:nvPr/>
          </p:nvSpPr>
          <p:spPr>
            <a:xfrm rot="3399018">
              <a:off x="6996997" y="2970382"/>
              <a:ext cx="1168149" cy="1779682"/>
            </a:xfrm>
            <a:custGeom>
              <a:avLst/>
              <a:gdLst>
                <a:gd name="connsiteX0" fmla="*/ 0 w 1624166"/>
                <a:gd name="connsiteY0" fmla="*/ 0 h 1552837"/>
                <a:gd name="connsiteX1" fmla="*/ 1624166 w 1624166"/>
                <a:gd name="connsiteY1" fmla="*/ 0 h 1552837"/>
                <a:gd name="connsiteX2" fmla="*/ 1624166 w 1624166"/>
                <a:gd name="connsiteY2" fmla="*/ 1552837 h 1552837"/>
                <a:gd name="connsiteX3" fmla="*/ 0 w 1624166"/>
                <a:gd name="connsiteY3" fmla="*/ 1552837 h 1552837"/>
                <a:gd name="connsiteX4" fmla="*/ 0 w 1624166"/>
                <a:gd name="connsiteY4" fmla="*/ 0 h 1552837"/>
                <a:gd name="connsiteX0" fmla="*/ 118962 w 1624166"/>
                <a:gd name="connsiteY0" fmla="*/ 0 h 1687395"/>
                <a:gd name="connsiteX1" fmla="*/ 1624166 w 1624166"/>
                <a:gd name="connsiteY1" fmla="*/ 134558 h 1687395"/>
                <a:gd name="connsiteX2" fmla="*/ 1624166 w 1624166"/>
                <a:gd name="connsiteY2" fmla="*/ 1687395 h 1687395"/>
                <a:gd name="connsiteX3" fmla="*/ 0 w 1624166"/>
                <a:gd name="connsiteY3" fmla="*/ 1687395 h 1687395"/>
                <a:gd name="connsiteX4" fmla="*/ 118962 w 1624166"/>
                <a:gd name="connsiteY4" fmla="*/ 0 h 1687395"/>
                <a:gd name="connsiteX0" fmla="*/ 118962 w 1672524"/>
                <a:gd name="connsiteY0" fmla="*/ 816780 h 2504175"/>
                <a:gd name="connsiteX1" fmla="*/ 1672524 w 1672524"/>
                <a:gd name="connsiteY1" fmla="*/ 0 h 2504175"/>
                <a:gd name="connsiteX2" fmla="*/ 1624166 w 1672524"/>
                <a:gd name="connsiteY2" fmla="*/ 2504175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25452 w 1672524"/>
                <a:gd name="connsiteY2" fmla="*/ 1699304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67887 w 1672524"/>
                <a:gd name="connsiteY2" fmla="*/ 1727231 h 2504175"/>
                <a:gd name="connsiteX3" fmla="*/ 0 w 1672524"/>
                <a:gd name="connsiteY3" fmla="*/ 2504175 h 2504175"/>
                <a:gd name="connsiteX4" fmla="*/ 118962 w 1672524"/>
                <a:gd name="connsiteY4" fmla="*/ 816780 h 2504175"/>
                <a:gd name="connsiteX0" fmla="*/ 99988 w 1672524"/>
                <a:gd name="connsiteY0" fmla="*/ 735877 h 2504175"/>
                <a:gd name="connsiteX1" fmla="*/ 1672524 w 1672524"/>
                <a:gd name="connsiteY1" fmla="*/ 0 h 2504175"/>
                <a:gd name="connsiteX2" fmla="*/ 1567887 w 1672524"/>
                <a:gd name="connsiteY2" fmla="*/ 1727231 h 2504175"/>
                <a:gd name="connsiteX3" fmla="*/ 0 w 1672524"/>
                <a:gd name="connsiteY3" fmla="*/ 2504175 h 2504175"/>
                <a:gd name="connsiteX4" fmla="*/ 99988 w 1672524"/>
                <a:gd name="connsiteY4" fmla="*/ 735877 h 2504175"/>
                <a:gd name="connsiteX0" fmla="*/ 99988 w 1658152"/>
                <a:gd name="connsiteY0" fmla="*/ 783344 h 2551642"/>
                <a:gd name="connsiteX1" fmla="*/ 1658152 w 1658152"/>
                <a:gd name="connsiteY1" fmla="*/ 0 h 2551642"/>
                <a:gd name="connsiteX2" fmla="*/ 1567887 w 1658152"/>
                <a:gd name="connsiteY2" fmla="*/ 1774698 h 2551642"/>
                <a:gd name="connsiteX3" fmla="*/ 0 w 1658152"/>
                <a:gd name="connsiteY3" fmla="*/ 2551642 h 2551642"/>
                <a:gd name="connsiteX4" fmla="*/ 99988 w 1658152"/>
                <a:gd name="connsiteY4" fmla="*/ 783344 h 2551642"/>
                <a:gd name="connsiteX0" fmla="*/ 107944 w 1666108"/>
                <a:gd name="connsiteY0" fmla="*/ 783344 h 2546406"/>
                <a:gd name="connsiteX1" fmla="*/ 1666108 w 1666108"/>
                <a:gd name="connsiteY1" fmla="*/ 0 h 2546406"/>
                <a:gd name="connsiteX2" fmla="*/ 1575843 w 1666108"/>
                <a:gd name="connsiteY2" fmla="*/ 1774698 h 2546406"/>
                <a:gd name="connsiteX3" fmla="*/ 0 w 1666108"/>
                <a:gd name="connsiteY3" fmla="*/ 2546406 h 2546406"/>
                <a:gd name="connsiteX4" fmla="*/ 107944 w 1666108"/>
                <a:gd name="connsiteY4" fmla="*/ 783344 h 2546406"/>
                <a:gd name="connsiteX0" fmla="*/ 106199 w 1666108"/>
                <a:gd name="connsiteY0" fmla="*/ 785996 h 2546406"/>
                <a:gd name="connsiteX1" fmla="*/ 1666108 w 1666108"/>
                <a:gd name="connsiteY1" fmla="*/ 0 h 2546406"/>
                <a:gd name="connsiteX2" fmla="*/ 1575843 w 1666108"/>
                <a:gd name="connsiteY2" fmla="*/ 17746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9198 w 1666108"/>
                <a:gd name="connsiteY2" fmla="*/ 17464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0403 w 1666108"/>
                <a:gd name="connsiteY2" fmla="*/ 1748311 h 2546406"/>
                <a:gd name="connsiteX3" fmla="*/ 0 w 1666108"/>
                <a:gd name="connsiteY3" fmla="*/ 2546406 h 2546406"/>
                <a:gd name="connsiteX4" fmla="*/ 106199 w 1666108"/>
                <a:gd name="connsiteY4" fmla="*/ 785996 h 2546406"/>
                <a:gd name="connsiteX0" fmla="*/ 105360 w 1665269"/>
                <a:gd name="connsiteY0" fmla="*/ 785996 h 2539356"/>
                <a:gd name="connsiteX1" fmla="*/ 1665269 w 1665269"/>
                <a:gd name="connsiteY1" fmla="*/ 0 h 2539356"/>
                <a:gd name="connsiteX2" fmla="*/ 1569564 w 1665269"/>
                <a:gd name="connsiteY2" fmla="*/ 1748311 h 2539356"/>
                <a:gd name="connsiteX3" fmla="*/ 0 w 1665269"/>
                <a:gd name="connsiteY3" fmla="*/ 2539356 h 2539356"/>
                <a:gd name="connsiteX4" fmla="*/ 105360 w 1665269"/>
                <a:gd name="connsiteY4" fmla="*/ 785996 h 2539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269" h="2539356">
                  <a:moveTo>
                    <a:pt x="105360" y="785996"/>
                  </a:moveTo>
                  <a:lnTo>
                    <a:pt x="1665269" y="0"/>
                  </a:lnTo>
                  <a:lnTo>
                    <a:pt x="1569564" y="1748311"/>
                  </a:lnTo>
                  <a:lnTo>
                    <a:pt x="0" y="2539356"/>
                  </a:lnTo>
                  <a:lnTo>
                    <a:pt x="105360" y="785996"/>
                  </a:lnTo>
                  <a:close/>
                </a:path>
              </a:pathLst>
            </a:custGeom>
            <a:solidFill>
              <a:schemeClr val="tx1">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メイリオ"/>
                  <a:ea typeface="メイリオ"/>
                  <a:cs typeface="メイリオ"/>
                </a:rPr>
                <a:t> </a:t>
              </a:r>
              <a:endParaRPr lang="en-US" dirty="0">
                <a:solidFill>
                  <a:prstClr val="white"/>
                </a:solidFill>
                <a:latin typeface="メイリオ"/>
                <a:ea typeface="メイリオ"/>
                <a:cs typeface="メイリオ"/>
              </a:endParaRPr>
            </a:p>
          </p:txBody>
        </p:sp>
        <p:grpSp>
          <p:nvGrpSpPr>
            <p:cNvPr id="48" name="Group 47"/>
            <p:cNvGrpSpPr/>
            <p:nvPr/>
          </p:nvGrpSpPr>
          <p:grpSpPr>
            <a:xfrm>
              <a:off x="6518630" y="3244615"/>
              <a:ext cx="2155472" cy="1746484"/>
              <a:chOff x="6518630" y="3244615"/>
              <a:chExt cx="2155472" cy="1746484"/>
            </a:xfrm>
          </p:grpSpPr>
          <p:sp>
            <p:nvSpPr>
              <p:cNvPr id="50" name="Rectangle 5"/>
              <p:cNvSpPr/>
              <p:nvPr/>
            </p:nvSpPr>
            <p:spPr>
              <a:xfrm>
                <a:off x="6518630" y="3247095"/>
                <a:ext cx="1064028" cy="1124195"/>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51" name="Rectangle 5"/>
              <p:cNvSpPr/>
              <p:nvPr/>
            </p:nvSpPr>
            <p:spPr>
              <a:xfrm flipH="1">
                <a:off x="7582658" y="3244615"/>
                <a:ext cx="1064028" cy="1124195"/>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grpSp>
            <p:nvGrpSpPr>
              <p:cNvPr id="52" name="Group 51"/>
              <p:cNvGrpSpPr/>
              <p:nvPr/>
            </p:nvGrpSpPr>
            <p:grpSpPr>
              <a:xfrm>
                <a:off x="6805662" y="3514400"/>
                <a:ext cx="1566436" cy="1283541"/>
                <a:chOff x="895208" y="4678335"/>
                <a:chExt cx="1243582" cy="1004719"/>
              </a:xfrm>
            </p:grpSpPr>
            <p:pic>
              <p:nvPicPr>
                <p:cNvPr id="60" name="Picture 59" descr="Single_Platt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208" y="4678335"/>
                  <a:ext cx="1243582" cy="1004719"/>
                </a:xfrm>
                <a:prstGeom prst="rect">
                  <a:avLst/>
                </a:prstGeom>
              </p:spPr>
            </p:pic>
            <p:pic>
              <p:nvPicPr>
                <p:cNvPr id="61" name="Picture 60" descr="CV_graybox_top_solo_fullcolo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59" y="4812733"/>
                  <a:ext cx="896642" cy="533658"/>
                </a:xfrm>
                <a:prstGeom prst="rect">
                  <a:avLst/>
                </a:prstGeom>
              </p:spPr>
            </p:pic>
          </p:grpSp>
          <p:sp>
            <p:nvSpPr>
              <p:cNvPr id="53" name="Rectangle 5"/>
              <p:cNvSpPr/>
              <p:nvPr/>
            </p:nvSpPr>
            <p:spPr>
              <a:xfrm flipV="1">
                <a:off x="6518630" y="3859361"/>
                <a:ext cx="1064028" cy="1124195"/>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solidFill>
                    <a:prstClr val="white"/>
                  </a:solidFill>
                  <a:latin typeface="メイリオ"/>
                  <a:ea typeface="メイリオ"/>
                  <a:cs typeface="メイリオ"/>
                </a:endParaRPr>
              </a:p>
            </p:txBody>
          </p:sp>
          <p:sp>
            <p:nvSpPr>
              <p:cNvPr id="54" name="Rectangle 5"/>
              <p:cNvSpPr/>
              <p:nvPr/>
            </p:nvSpPr>
            <p:spPr>
              <a:xfrm flipH="1" flipV="1">
                <a:off x="7582658" y="3866904"/>
                <a:ext cx="1064028" cy="1124195"/>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55" name="Right Triangle 16"/>
              <p:cNvSpPr/>
              <p:nvPr/>
            </p:nvSpPr>
            <p:spPr>
              <a:xfrm>
                <a:off x="6538869" y="3867536"/>
                <a:ext cx="1047868" cy="653310"/>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492780 w 1507067"/>
                  <a:gd name="connsiteY0" fmla="*/ 931334 h 931334"/>
                  <a:gd name="connsiteX1" fmla="*/ 0 w 1507067"/>
                  <a:gd name="connsiteY1" fmla="*/ 0 h 931334"/>
                  <a:gd name="connsiteX2" fmla="*/ 1507067 w 1507067"/>
                  <a:gd name="connsiteY2" fmla="*/ 876300 h 931334"/>
                  <a:gd name="connsiteX3" fmla="*/ 1492780 w 1507067"/>
                  <a:gd name="connsiteY3" fmla="*/ 931334 h 931334"/>
                  <a:gd name="connsiteX0" fmla="*/ 1492780 w 1495161"/>
                  <a:gd name="connsiteY0" fmla="*/ 931334 h 931334"/>
                  <a:gd name="connsiteX1" fmla="*/ 0 w 1495161"/>
                  <a:gd name="connsiteY1" fmla="*/ 0 h 931334"/>
                  <a:gd name="connsiteX2" fmla="*/ 1495161 w 1495161"/>
                  <a:gd name="connsiteY2" fmla="*/ 869156 h 931334"/>
                  <a:gd name="connsiteX3" fmla="*/ 1492780 w 1495161"/>
                  <a:gd name="connsiteY3" fmla="*/ 931334 h 931334"/>
                </a:gdLst>
                <a:ahLst/>
                <a:cxnLst>
                  <a:cxn ang="0">
                    <a:pos x="connsiteX0" y="connsiteY0"/>
                  </a:cxn>
                  <a:cxn ang="0">
                    <a:pos x="connsiteX1" y="connsiteY1"/>
                  </a:cxn>
                  <a:cxn ang="0">
                    <a:pos x="connsiteX2" y="connsiteY2"/>
                  </a:cxn>
                  <a:cxn ang="0">
                    <a:pos x="connsiteX3" y="connsiteY3"/>
                  </a:cxn>
                </a:cxnLst>
                <a:rect l="l" t="t" r="r" b="b"/>
                <a:pathLst>
                  <a:path w="1495161" h="931334">
                    <a:moveTo>
                      <a:pt x="1492780" y="931334"/>
                    </a:moveTo>
                    <a:lnTo>
                      <a:pt x="0" y="0"/>
                    </a:lnTo>
                    <a:lnTo>
                      <a:pt x="1495161" y="869156"/>
                    </a:lnTo>
                    <a:cubicBezTo>
                      <a:pt x="1494367" y="889882"/>
                      <a:pt x="1493574" y="910608"/>
                      <a:pt x="1492780" y="931334"/>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56" name="Right Triangle 16"/>
              <p:cNvSpPr/>
              <p:nvPr/>
            </p:nvSpPr>
            <p:spPr>
              <a:xfrm flipH="1">
                <a:off x="7586737" y="3842666"/>
                <a:ext cx="1087365" cy="676138"/>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541992 w 1541992"/>
                  <a:gd name="connsiteY0" fmla="*/ 966259 h 966259"/>
                  <a:gd name="connsiteX1" fmla="*/ 0 w 1541992"/>
                  <a:gd name="connsiteY1" fmla="*/ 0 h 966259"/>
                  <a:gd name="connsiteX2" fmla="*/ 1541992 w 1541992"/>
                  <a:gd name="connsiteY2" fmla="*/ 911225 h 966259"/>
                  <a:gd name="connsiteX3" fmla="*/ 1541992 w 1541992"/>
                  <a:gd name="connsiteY3" fmla="*/ 966259 h 966259"/>
                  <a:gd name="connsiteX0" fmla="*/ 1541992 w 1541992"/>
                  <a:gd name="connsiteY0" fmla="*/ 966259 h 966259"/>
                  <a:gd name="connsiteX1" fmla="*/ 1458385 w 1541992"/>
                  <a:gd name="connsiteY1" fmla="*/ 914401 h 966259"/>
                  <a:gd name="connsiteX2" fmla="*/ 0 w 1541992"/>
                  <a:gd name="connsiteY2" fmla="*/ 0 h 966259"/>
                  <a:gd name="connsiteX3" fmla="*/ 1541992 w 1541992"/>
                  <a:gd name="connsiteY3" fmla="*/ 911225 h 966259"/>
                  <a:gd name="connsiteX4" fmla="*/ 1541992 w 1541992"/>
                  <a:gd name="connsiteY4" fmla="*/ 966259 h 966259"/>
                  <a:gd name="connsiteX0" fmla="*/ 1541992 w 1541992"/>
                  <a:gd name="connsiteY0" fmla="*/ 966259 h 966259"/>
                  <a:gd name="connsiteX1" fmla="*/ 7410 w 1541992"/>
                  <a:gd name="connsiteY1" fmla="*/ 15876 h 966259"/>
                  <a:gd name="connsiteX2" fmla="*/ 0 w 1541992"/>
                  <a:gd name="connsiteY2" fmla="*/ 0 h 966259"/>
                  <a:gd name="connsiteX3" fmla="*/ 1541992 w 1541992"/>
                  <a:gd name="connsiteY3" fmla="*/ 911225 h 966259"/>
                  <a:gd name="connsiteX4" fmla="*/ 1541992 w 1541992"/>
                  <a:gd name="connsiteY4" fmla="*/ 966259 h 966259"/>
                  <a:gd name="connsiteX0" fmla="*/ 1556279 w 1556279"/>
                  <a:gd name="connsiteY0" fmla="*/ 966259 h 966259"/>
                  <a:gd name="connsiteX1" fmla="*/ 7410 w 1556279"/>
                  <a:gd name="connsiteY1" fmla="*/ 15876 h 966259"/>
                  <a:gd name="connsiteX2" fmla="*/ 0 w 1556279"/>
                  <a:gd name="connsiteY2" fmla="*/ 0 h 966259"/>
                  <a:gd name="connsiteX3" fmla="*/ 1541992 w 1556279"/>
                  <a:gd name="connsiteY3" fmla="*/ 911225 h 966259"/>
                  <a:gd name="connsiteX4" fmla="*/ 1556279 w 1556279"/>
                  <a:gd name="connsiteY4" fmla="*/ 966259 h 966259"/>
                  <a:gd name="connsiteX0" fmla="*/ 1556279 w 1556279"/>
                  <a:gd name="connsiteY0" fmla="*/ 966259 h 966259"/>
                  <a:gd name="connsiteX1" fmla="*/ 7410 w 1556279"/>
                  <a:gd name="connsiteY1" fmla="*/ 15876 h 966259"/>
                  <a:gd name="connsiteX2" fmla="*/ 0 w 1556279"/>
                  <a:gd name="connsiteY2" fmla="*/ 0 h 966259"/>
                  <a:gd name="connsiteX3" fmla="*/ 1551517 w 1556279"/>
                  <a:gd name="connsiteY3" fmla="*/ 906462 h 966259"/>
                  <a:gd name="connsiteX4" fmla="*/ 1556279 w 1556279"/>
                  <a:gd name="connsiteY4" fmla="*/ 966259 h 966259"/>
                  <a:gd name="connsiteX0" fmla="*/ 1549135 w 1551517"/>
                  <a:gd name="connsiteY0" fmla="*/ 966259 h 966259"/>
                  <a:gd name="connsiteX1" fmla="*/ 7410 w 1551517"/>
                  <a:gd name="connsiteY1" fmla="*/ 15876 h 966259"/>
                  <a:gd name="connsiteX2" fmla="*/ 0 w 1551517"/>
                  <a:gd name="connsiteY2" fmla="*/ 0 h 966259"/>
                  <a:gd name="connsiteX3" fmla="*/ 1551517 w 1551517"/>
                  <a:gd name="connsiteY3" fmla="*/ 906462 h 966259"/>
                  <a:gd name="connsiteX4" fmla="*/ 1549135 w 1551517"/>
                  <a:gd name="connsiteY4" fmla="*/ 966259 h 966259"/>
                  <a:gd name="connsiteX0" fmla="*/ 1551516 w 1551517"/>
                  <a:gd name="connsiteY0" fmla="*/ 963877 h 963877"/>
                  <a:gd name="connsiteX1" fmla="*/ 7410 w 1551517"/>
                  <a:gd name="connsiteY1" fmla="*/ 15876 h 963877"/>
                  <a:gd name="connsiteX2" fmla="*/ 0 w 1551517"/>
                  <a:gd name="connsiteY2" fmla="*/ 0 h 963877"/>
                  <a:gd name="connsiteX3" fmla="*/ 1551517 w 1551517"/>
                  <a:gd name="connsiteY3" fmla="*/ 906462 h 963877"/>
                  <a:gd name="connsiteX4" fmla="*/ 1551516 w 1551517"/>
                  <a:gd name="connsiteY4" fmla="*/ 963877 h 963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517" h="963877">
                    <a:moveTo>
                      <a:pt x="1551516" y="963877"/>
                    </a:moveTo>
                    <a:lnTo>
                      <a:pt x="7410" y="15876"/>
                    </a:lnTo>
                    <a:lnTo>
                      <a:pt x="0" y="0"/>
                    </a:lnTo>
                    <a:lnTo>
                      <a:pt x="1551517" y="906462"/>
                    </a:lnTo>
                    <a:cubicBezTo>
                      <a:pt x="1551517" y="925600"/>
                      <a:pt x="1551516" y="944739"/>
                      <a:pt x="1551516" y="963877"/>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57" name="Right Triangle 16"/>
              <p:cNvSpPr/>
              <p:nvPr/>
            </p:nvSpPr>
            <p:spPr>
              <a:xfrm flipH="1">
                <a:off x="7584234" y="4495194"/>
                <a:ext cx="31152" cy="466969"/>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507067 w 1507067"/>
                  <a:gd name="connsiteY0" fmla="*/ 931334 h 931334"/>
                  <a:gd name="connsiteX1" fmla="*/ 0 w 1507067"/>
                  <a:gd name="connsiteY1" fmla="*/ 0 h 931334"/>
                  <a:gd name="connsiteX2" fmla="*/ 1507067 w 1507067"/>
                  <a:gd name="connsiteY2" fmla="*/ 88900 h 931334"/>
                  <a:gd name="connsiteX3" fmla="*/ 1507067 w 1507067"/>
                  <a:gd name="connsiteY3" fmla="*/ 931334 h 931334"/>
                  <a:gd name="connsiteX0" fmla="*/ 1507067 w 1507067"/>
                  <a:gd name="connsiteY0" fmla="*/ 745068 h 745068"/>
                  <a:gd name="connsiteX1" fmla="*/ 0 w 1507067"/>
                  <a:gd name="connsiteY1" fmla="*/ 0 h 745068"/>
                  <a:gd name="connsiteX2" fmla="*/ 1507067 w 1507067"/>
                  <a:gd name="connsiteY2" fmla="*/ 88900 h 745068"/>
                  <a:gd name="connsiteX3" fmla="*/ 1507067 w 1507067"/>
                  <a:gd name="connsiteY3" fmla="*/ 745068 h 745068"/>
                  <a:gd name="connsiteX0" fmla="*/ 38100 w 38100"/>
                  <a:gd name="connsiteY0" fmla="*/ 681568 h 681568"/>
                  <a:gd name="connsiteX1" fmla="*/ 0 w 38100"/>
                  <a:gd name="connsiteY1" fmla="*/ 0 h 681568"/>
                  <a:gd name="connsiteX2" fmla="*/ 38100 w 38100"/>
                  <a:gd name="connsiteY2" fmla="*/ 25400 h 681568"/>
                  <a:gd name="connsiteX3" fmla="*/ 38100 w 38100"/>
                  <a:gd name="connsiteY3" fmla="*/ 681568 h 681568"/>
                  <a:gd name="connsiteX0" fmla="*/ 38100 w 47625"/>
                  <a:gd name="connsiteY0" fmla="*/ 681568 h 681568"/>
                  <a:gd name="connsiteX1" fmla="*/ 0 w 47625"/>
                  <a:gd name="connsiteY1" fmla="*/ 0 h 681568"/>
                  <a:gd name="connsiteX2" fmla="*/ 47625 w 47625"/>
                  <a:gd name="connsiteY2" fmla="*/ 47625 h 681568"/>
                  <a:gd name="connsiteX3" fmla="*/ 38100 w 47625"/>
                  <a:gd name="connsiteY3" fmla="*/ 681568 h 681568"/>
                  <a:gd name="connsiteX0" fmla="*/ 31750 w 41275"/>
                  <a:gd name="connsiteY0" fmla="*/ 665693 h 665693"/>
                  <a:gd name="connsiteX1" fmla="*/ 0 w 41275"/>
                  <a:gd name="connsiteY1" fmla="*/ 0 h 665693"/>
                  <a:gd name="connsiteX2" fmla="*/ 41275 w 41275"/>
                  <a:gd name="connsiteY2" fmla="*/ 31750 h 665693"/>
                  <a:gd name="connsiteX3" fmla="*/ 31750 w 41275"/>
                  <a:gd name="connsiteY3" fmla="*/ 665693 h 665693"/>
                  <a:gd name="connsiteX0" fmla="*/ 44450 w 44450"/>
                  <a:gd name="connsiteY0" fmla="*/ 665693 h 665693"/>
                  <a:gd name="connsiteX1" fmla="*/ 0 w 44450"/>
                  <a:gd name="connsiteY1" fmla="*/ 0 h 665693"/>
                  <a:gd name="connsiteX2" fmla="*/ 41275 w 44450"/>
                  <a:gd name="connsiteY2" fmla="*/ 31750 h 665693"/>
                  <a:gd name="connsiteX3" fmla="*/ 44450 w 44450"/>
                  <a:gd name="connsiteY3" fmla="*/ 665693 h 665693"/>
                </a:gdLst>
                <a:ahLst/>
                <a:cxnLst>
                  <a:cxn ang="0">
                    <a:pos x="connsiteX0" y="connsiteY0"/>
                  </a:cxn>
                  <a:cxn ang="0">
                    <a:pos x="connsiteX1" y="connsiteY1"/>
                  </a:cxn>
                  <a:cxn ang="0">
                    <a:pos x="connsiteX2" y="connsiteY2"/>
                  </a:cxn>
                  <a:cxn ang="0">
                    <a:pos x="connsiteX3" y="connsiteY3"/>
                  </a:cxn>
                </a:cxnLst>
                <a:rect l="l" t="t" r="r" b="b"/>
                <a:pathLst>
                  <a:path w="44450" h="665693">
                    <a:moveTo>
                      <a:pt x="44450" y="665693"/>
                    </a:moveTo>
                    <a:lnTo>
                      <a:pt x="0" y="0"/>
                    </a:lnTo>
                    <a:lnTo>
                      <a:pt x="41275" y="31750"/>
                    </a:lnTo>
                    <a:cubicBezTo>
                      <a:pt x="42333" y="243064"/>
                      <a:pt x="43392" y="454379"/>
                      <a:pt x="44450" y="665693"/>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58" name="Right Triangle 16"/>
              <p:cNvSpPr/>
              <p:nvPr/>
            </p:nvSpPr>
            <p:spPr>
              <a:xfrm>
                <a:off x="7559757" y="4501876"/>
                <a:ext cx="29124" cy="464742"/>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507067 w 1507067"/>
                  <a:gd name="connsiteY0" fmla="*/ 931334 h 931334"/>
                  <a:gd name="connsiteX1" fmla="*/ 0 w 1507067"/>
                  <a:gd name="connsiteY1" fmla="*/ 0 h 931334"/>
                  <a:gd name="connsiteX2" fmla="*/ 1507067 w 1507067"/>
                  <a:gd name="connsiteY2" fmla="*/ 88900 h 931334"/>
                  <a:gd name="connsiteX3" fmla="*/ 1507067 w 1507067"/>
                  <a:gd name="connsiteY3" fmla="*/ 931334 h 931334"/>
                  <a:gd name="connsiteX0" fmla="*/ 1507067 w 1507067"/>
                  <a:gd name="connsiteY0" fmla="*/ 745068 h 745068"/>
                  <a:gd name="connsiteX1" fmla="*/ 0 w 1507067"/>
                  <a:gd name="connsiteY1" fmla="*/ 0 h 745068"/>
                  <a:gd name="connsiteX2" fmla="*/ 1507067 w 1507067"/>
                  <a:gd name="connsiteY2" fmla="*/ 88900 h 745068"/>
                  <a:gd name="connsiteX3" fmla="*/ 1507067 w 1507067"/>
                  <a:gd name="connsiteY3" fmla="*/ 745068 h 745068"/>
                  <a:gd name="connsiteX0" fmla="*/ 38100 w 38100"/>
                  <a:gd name="connsiteY0" fmla="*/ 681568 h 681568"/>
                  <a:gd name="connsiteX1" fmla="*/ 0 w 38100"/>
                  <a:gd name="connsiteY1" fmla="*/ 0 h 681568"/>
                  <a:gd name="connsiteX2" fmla="*/ 38100 w 38100"/>
                  <a:gd name="connsiteY2" fmla="*/ 25400 h 681568"/>
                  <a:gd name="connsiteX3" fmla="*/ 38100 w 38100"/>
                  <a:gd name="connsiteY3" fmla="*/ 681568 h 681568"/>
                  <a:gd name="connsiteX0" fmla="*/ 38100 w 47625"/>
                  <a:gd name="connsiteY0" fmla="*/ 681568 h 681568"/>
                  <a:gd name="connsiteX1" fmla="*/ 0 w 47625"/>
                  <a:gd name="connsiteY1" fmla="*/ 0 h 681568"/>
                  <a:gd name="connsiteX2" fmla="*/ 47625 w 47625"/>
                  <a:gd name="connsiteY2" fmla="*/ 47625 h 681568"/>
                  <a:gd name="connsiteX3" fmla="*/ 38100 w 47625"/>
                  <a:gd name="connsiteY3" fmla="*/ 681568 h 681568"/>
                  <a:gd name="connsiteX0" fmla="*/ 31750 w 41275"/>
                  <a:gd name="connsiteY0" fmla="*/ 665693 h 665693"/>
                  <a:gd name="connsiteX1" fmla="*/ 0 w 41275"/>
                  <a:gd name="connsiteY1" fmla="*/ 0 h 665693"/>
                  <a:gd name="connsiteX2" fmla="*/ 41275 w 41275"/>
                  <a:gd name="connsiteY2" fmla="*/ 31750 h 665693"/>
                  <a:gd name="connsiteX3" fmla="*/ 31750 w 41275"/>
                  <a:gd name="connsiteY3" fmla="*/ 665693 h 665693"/>
                  <a:gd name="connsiteX0" fmla="*/ 47625 w 47625"/>
                  <a:gd name="connsiteY0" fmla="*/ 668868 h 668868"/>
                  <a:gd name="connsiteX1" fmla="*/ 0 w 47625"/>
                  <a:gd name="connsiteY1" fmla="*/ 0 h 668868"/>
                  <a:gd name="connsiteX2" fmla="*/ 41275 w 47625"/>
                  <a:gd name="connsiteY2" fmla="*/ 31750 h 668868"/>
                  <a:gd name="connsiteX3" fmla="*/ 47625 w 47625"/>
                  <a:gd name="connsiteY3" fmla="*/ 668868 h 668868"/>
                  <a:gd name="connsiteX0" fmla="*/ 34925 w 41556"/>
                  <a:gd name="connsiteY0" fmla="*/ 662518 h 662518"/>
                  <a:gd name="connsiteX1" fmla="*/ 0 w 41556"/>
                  <a:gd name="connsiteY1" fmla="*/ 0 h 662518"/>
                  <a:gd name="connsiteX2" fmla="*/ 41275 w 41556"/>
                  <a:gd name="connsiteY2" fmla="*/ 31750 h 662518"/>
                  <a:gd name="connsiteX3" fmla="*/ 34925 w 41556"/>
                  <a:gd name="connsiteY3" fmla="*/ 662518 h 662518"/>
                </a:gdLst>
                <a:ahLst/>
                <a:cxnLst>
                  <a:cxn ang="0">
                    <a:pos x="connsiteX0" y="connsiteY0"/>
                  </a:cxn>
                  <a:cxn ang="0">
                    <a:pos x="connsiteX1" y="connsiteY1"/>
                  </a:cxn>
                  <a:cxn ang="0">
                    <a:pos x="connsiteX2" y="connsiteY2"/>
                  </a:cxn>
                  <a:cxn ang="0">
                    <a:pos x="connsiteX3" y="connsiteY3"/>
                  </a:cxn>
                </a:cxnLst>
                <a:rect l="l" t="t" r="r" b="b"/>
                <a:pathLst>
                  <a:path w="41556" h="662518">
                    <a:moveTo>
                      <a:pt x="34925" y="662518"/>
                    </a:moveTo>
                    <a:lnTo>
                      <a:pt x="0" y="0"/>
                    </a:lnTo>
                    <a:lnTo>
                      <a:pt x="41275" y="31750"/>
                    </a:lnTo>
                    <a:cubicBezTo>
                      <a:pt x="43392" y="244123"/>
                      <a:pt x="32808" y="450145"/>
                      <a:pt x="34925" y="662518"/>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59" name="Right Triangle 22"/>
              <p:cNvSpPr/>
              <p:nvPr/>
            </p:nvSpPr>
            <p:spPr>
              <a:xfrm rot="13069859">
                <a:off x="7205130" y="3361454"/>
                <a:ext cx="1217553" cy="1143681"/>
              </a:xfrm>
              <a:custGeom>
                <a:avLst/>
                <a:gdLst>
                  <a:gd name="connsiteX0" fmla="*/ 1738473 w 1738473"/>
                  <a:gd name="connsiteY0" fmla="*/ 1422017 h 1656515"/>
                  <a:gd name="connsiteX1" fmla="*/ 1403751 w 1738473"/>
                  <a:gd name="connsiteY1" fmla="*/ 1462454 h 1656515"/>
                  <a:gd name="connsiteX2" fmla="*/ 0 w 1738473"/>
                  <a:gd name="connsiteY2" fmla="*/ 1656515 h 1656515"/>
                  <a:gd name="connsiteX3" fmla="*/ 657930 w 1738473"/>
                  <a:gd name="connsiteY3" fmla="*/ 5810 h 1656515"/>
                  <a:gd name="connsiteX4" fmla="*/ 701815 w 1738473"/>
                  <a:gd name="connsiteY4" fmla="*/ 0 h 1656515"/>
                  <a:gd name="connsiteX5" fmla="*/ 1738473 w 1738473"/>
                  <a:gd name="connsiteY5" fmla="*/ 1422017 h 1656515"/>
                  <a:gd name="connsiteX0" fmla="*/ 1738473 w 1738473"/>
                  <a:gd name="connsiteY0" fmla="*/ 1416207 h 1650705"/>
                  <a:gd name="connsiteX1" fmla="*/ 1403751 w 1738473"/>
                  <a:gd name="connsiteY1" fmla="*/ 1456644 h 1650705"/>
                  <a:gd name="connsiteX2" fmla="*/ 0 w 1738473"/>
                  <a:gd name="connsiteY2" fmla="*/ 1650705 h 1650705"/>
                  <a:gd name="connsiteX3" fmla="*/ 657930 w 1738473"/>
                  <a:gd name="connsiteY3" fmla="*/ 0 h 1650705"/>
                  <a:gd name="connsiteX4" fmla="*/ 658741 w 1738473"/>
                  <a:gd name="connsiteY4" fmla="*/ 841 h 1650705"/>
                  <a:gd name="connsiteX5" fmla="*/ 1738473 w 1738473"/>
                  <a:gd name="connsiteY5" fmla="*/ 1416207 h 1650705"/>
                  <a:gd name="connsiteX0" fmla="*/ 1700668 w 1700668"/>
                  <a:gd name="connsiteY0" fmla="*/ 1416207 h 1652559"/>
                  <a:gd name="connsiteX1" fmla="*/ 1365946 w 1700668"/>
                  <a:gd name="connsiteY1" fmla="*/ 1456644 h 1652559"/>
                  <a:gd name="connsiteX2" fmla="*/ 0 w 1700668"/>
                  <a:gd name="connsiteY2" fmla="*/ 1652559 h 1652559"/>
                  <a:gd name="connsiteX3" fmla="*/ 620125 w 1700668"/>
                  <a:gd name="connsiteY3" fmla="*/ 0 h 1652559"/>
                  <a:gd name="connsiteX4" fmla="*/ 620936 w 1700668"/>
                  <a:gd name="connsiteY4" fmla="*/ 841 h 1652559"/>
                  <a:gd name="connsiteX5" fmla="*/ 1700668 w 1700668"/>
                  <a:gd name="connsiteY5" fmla="*/ 1416207 h 1652559"/>
                  <a:gd name="connsiteX0" fmla="*/ 1711972 w 1711972"/>
                  <a:gd name="connsiteY0" fmla="*/ 1416207 h 1602198"/>
                  <a:gd name="connsiteX1" fmla="*/ 1377250 w 1711972"/>
                  <a:gd name="connsiteY1" fmla="*/ 1456644 h 1602198"/>
                  <a:gd name="connsiteX2" fmla="*/ 0 w 1711972"/>
                  <a:gd name="connsiteY2" fmla="*/ 1602198 h 1602198"/>
                  <a:gd name="connsiteX3" fmla="*/ 631429 w 1711972"/>
                  <a:gd name="connsiteY3" fmla="*/ 0 h 1602198"/>
                  <a:gd name="connsiteX4" fmla="*/ 632240 w 1711972"/>
                  <a:gd name="connsiteY4" fmla="*/ 841 h 1602198"/>
                  <a:gd name="connsiteX5" fmla="*/ 1711972 w 1711972"/>
                  <a:gd name="connsiteY5" fmla="*/ 1416207 h 1602198"/>
                  <a:gd name="connsiteX0" fmla="*/ 1687966 w 1687966"/>
                  <a:gd name="connsiteY0" fmla="*/ 1379793 h 1602198"/>
                  <a:gd name="connsiteX1" fmla="*/ 1377250 w 1687966"/>
                  <a:gd name="connsiteY1" fmla="*/ 1456644 h 1602198"/>
                  <a:gd name="connsiteX2" fmla="*/ 0 w 1687966"/>
                  <a:gd name="connsiteY2" fmla="*/ 1602198 h 1602198"/>
                  <a:gd name="connsiteX3" fmla="*/ 631429 w 1687966"/>
                  <a:gd name="connsiteY3" fmla="*/ 0 h 1602198"/>
                  <a:gd name="connsiteX4" fmla="*/ 632240 w 1687966"/>
                  <a:gd name="connsiteY4" fmla="*/ 841 h 1602198"/>
                  <a:gd name="connsiteX5" fmla="*/ 1687966 w 1687966"/>
                  <a:gd name="connsiteY5" fmla="*/ 1379793 h 1602198"/>
                  <a:gd name="connsiteX0" fmla="*/ 1687966 w 1687966"/>
                  <a:gd name="connsiteY0" fmla="*/ 1379793 h 1602198"/>
                  <a:gd name="connsiteX1" fmla="*/ 0 w 1687966"/>
                  <a:gd name="connsiteY1" fmla="*/ 1602198 h 1602198"/>
                  <a:gd name="connsiteX2" fmla="*/ 631429 w 1687966"/>
                  <a:gd name="connsiteY2" fmla="*/ 0 h 1602198"/>
                  <a:gd name="connsiteX3" fmla="*/ 632240 w 1687966"/>
                  <a:gd name="connsiteY3" fmla="*/ 841 h 1602198"/>
                  <a:gd name="connsiteX4" fmla="*/ 1687966 w 1687966"/>
                  <a:gd name="connsiteY4" fmla="*/ 1379793 h 1602198"/>
                  <a:gd name="connsiteX0" fmla="*/ 1684733 w 1684733"/>
                  <a:gd name="connsiteY0" fmla="*/ 1370486 h 1602198"/>
                  <a:gd name="connsiteX1" fmla="*/ 0 w 1684733"/>
                  <a:gd name="connsiteY1" fmla="*/ 1602198 h 1602198"/>
                  <a:gd name="connsiteX2" fmla="*/ 631429 w 1684733"/>
                  <a:gd name="connsiteY2" fmla="*/ 0 h 1602198"/>
                  <a:gd name="connsiteX3" fmla="*/ 632240 w 1684733"/>
                  <a:gd name="connsiteY3" fmla="*/ 841 h 1602198"/>
                  <a:gd name="connsiteX4" fmla="*/ 1684733 w 1684733"/>
                  <a:gd name="connsiteY4" fmla="*/ 1370486 h 1602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733" h="1602198">
                    <a:moveTo>
                      <a:pt x="1684733" y="1370486"/>
                    </a:moveTo>
                    <a:lnTo>
                      <a:pt x="0" y="1602198"/>
                    </a:lnTo>
                    <a:lnTo>
                      <a:pt x="631429" y="0"/>
                    </a:lnTo>
                    <a:lnTo>
                      <a:pt x="632240" y="841"/>
                    </a:lnTo>
                    <a:cubicBezTo>
                      <a:pt x="976313" y="467420"/>
                      <a:pt x="1340660" y="903907"/>
                      <a:pt x="1684733" y="1370486"/>
                    </a:cubicBezTo>
                    <a:close/>
                  </a:path>
                </a:pathLst>
              </a:custGeom>
              <a:solidFill>
                <a:schemeClr val="bg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grpSp>
        <p:sp>
          <p:nvSpPr>
            <p:cNvPr id="49" name="TextBox 48"/>
            <p:cNvSpPr txBox="1"/>
            <p:nvPr/>
          </p:nvSpPr>
          <p:spPr>
            <a:xfrm>
              <a:off x="6286500" y="4194605"/>
              <a:ext cx="1598806" cy="401819"/>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algn="ctr"/>
              <a:r>
                <a:rPr lang="en-US" sz="2000" b="1" dirty="0" smtClean="0">
                  <a:solidFill>
                    <a:prstClr val="white"/>
                  </a:solidFill>
                  <a:latin typeface="メイリオ"/>
                  <a:ea typeface="メイリオ"/>
                  <a:cs typeface="メイリオ"/>
                </a:rPr>
                <a:t>Core Apps</a:t>
              </a:r>
              <a:endParaRPr lang="en-US" sz="2400" b="1" dirty="0" smtClean="0">
                <a:solidFill>
                  <a:prstClr val="white"/>
                </a:solidFill>
                <a:latin typeface="メイリオ"/>
                <a:ea typeface="メイリオ"/>
                <a:cs typeface="メイリオ"/>
              </a:endParaRPr>
            </a:p>
          </p:txBody>
        </p:sp>
      </p:grpSp>
      <p:grpSp>
        <p:nvGrpSpPr>
          <p:cNvPr id="62" name="Group 61"/>
          <p:cNvGrpSpPr/>
          <p:nvPr/>
        </p:nvGrpSpPr>
        <p:grpSpPr>
          <a:xfrm>
            <a:off x="6462082" y="1265955"/>
            <a:ext cx="2666680" cy="2074379"/>
            <a:chOff x="8278182" y="1728235"/>
            <a:chExt cx="2666680" cy="2074379"/>
          </a:xfrm>
        </p:grpSpPr>
        <p:sp>
          <p:nvSpPr>
            <p:cNvPr id="63" name="Left Arrow 40"/>
            <p:cNvSpPr/>
            <p:nvPr/>
          </p:nvSpPr>
          <p:spPr>
            <a:xfrm rot="19609965">
              <a:off x="8278182" y="2795825"/>
              <a:ext cx="1411760" cy="1006789"/>
            </a:xfrm>
            <a:custGeom>
              <a:avLst/>
              <a:gdLst>
                <a:gd name="connsiteX0" fmla="*/ 0 w 1135142"/>
                <a:gd name="connsiteY0" fmla="*/ 376265 h 752529"/>
                <a:gd name="connsiteX1" fmla="*/ 376265 w 1135142"/>
                <a:gd name="connsiteY1" fmla="*/ 0 h 752529"/>
                <a:gd name="connsiteX2" fmla="*/ 376265 w 1135142"/>
                <a:gd name="connsiteY2" fmla="*/ 188132 h 752529"/>
                <a:gd name="connsiteX3" fmla="*/ 1135142 w 1135142"/>
                <a:gd name="connsiteY3" fmla="*/ 188132 h 752529"/>
                <a:gd name="connsiteX4" fmla="*/ 1135142 w 1135142"/>
                <a:gd name="connsiteY4" fmla="*/ 564397 h 752529"/>
                <a:gd name="connsiteX5" fmla="*/ 376265 w 1135142"/>
                <a:gd name="connsiteY5" fmla="*/ 564397 h 752529"/>
                <a:gd name="connsiteX6" fmla="*/ 376265 w 1135142"/>
                <a:gd name="connsiteY6" fmla="*/ 752529 h 752529"/>
                <a:gd name="connsiteX7" fmla="*/ 0 w 1135142"/>
                <a:gd name="connsiteY7" fmla="*/ 376265 h 752529"/>
                <a:gd name="connsiteX0" fmla="*/ 0 w 1135142"/>
                <a:gd name="connsiteY0" fmla="*/ 376265 h 732048"/>
                <a:gd name="connsiteX1" fmla="*/ 376265 w 1135142"/>
                <a:gd name="connsiteY1" fmla="*/ 0 h 732048"/>
                <a:gd name="connsiteX2" fmla="*/ 376265 w 1135142"/>
                <a:gd name="connsiteY2" fmla="*/ 188132 h 732048"/>
                <a:gd name="connsiteX3" fmla="*/ 1135142 w 1135142"/>
                <a:gd name="connsiteY3" fmla="*/ 188132 h 732048"/>
                <a:gd name="connsiteX4" fmla="*/ 1135142 w 1135142"/>
                <a:gd name="connsiteY4" fmla="*/ 564397 h 732048"/>
                <a:gd name="connsiteX5" fmla="*/ 376265 w 1135142"/>
                <a:gd name="connsiteY5" fmla="*/ 564397 h 732048"/>
                <a:gd name="connsiteX6" fmla="*/ 521572 w 1135142"/>
                <a:gd name="connsiteY6" fmla="*/ 732048 h 732048"/>
                <a:gd name="connsiteX7" fmla="*/ 0 w 1135142"/>
                <a:gd name="connsiteY7" fmla="*/ 376265 h 732048"/>
                <a:gd name="connsiteX0" fmla="*/ 0 w 1322667"/>
                <a:gd name="connsiteY0" fmla="*/ 376265 h 732048"/>
                <a:gd name="connsiteX1" fmla="*/ 376265 w 1322667"/>
                <a:gd name="connsiteY1" fmla="*/ 0 h 732048"/>
                <a:gd name="connsiteX2" fmla="*/ 376265 w 1322667"/>
                <a:gd name="connsiteY2" fmla="*/ 188132 h 732048"/>
                <a:gd name="connsiteX3" fmla="*/ 1135142 w 1322667"/>
                <a:gd name="connsiteY3" fmla="*/ 188132 h 732048"/>
                <a:gd name="connsiteX4" fmla="*/ 1322667 w 1322667"/>
                <a:gd name="connsiteY4" fmla="*/ 555014 h 732048"/>
                <a:gd name="connsiteX5" fmla="*/ 376265 w 1322667"/>
                <a:gd name="connsiteY5" fmla="*/ 564397 h 732048"/>
                <a:gd name="connsiteX6" fmla="*/ 521572 w 1322667"/>
                <a:gd name="connsiteY6" fmla="*/ 732048 h 732048"/>
                <a:gd name="connsiteX7" fmla="*/ 0 w 1322667"/>
                <a:gd name="connsiteY7" fmla="*/ 376265 h 732048"/>
                <a:gd name="connsiteX0" fmla="*/ 0 w 1322667"/>
                <a:gd name="connsiteY0" fmla="*/ 376265 h 732048"/>
                <a:gd name="connsiteX1" fmla="*/ 376265 w 1322667"/>
                <a:gd name="connsiteY1" fmla="*/ 0 h 732048"/>
                <a:gd name="connsiteX2" fmla="*/ 376265 w 1322667"/>
                <a:gd name="connsiteY2" fmla="*/ 188132 h 732048"/>
                <a:gd name="connsiteX3" fmla="*/ 1135142 w 1322667"/>
                <a:gd name="connsiteY3" fmla="*/ 188132 h 732048"/>
                <a:gd name="connsiteX4" fmla="*/ 1322667 w 1322667"/>
                <a:gd name="connsiteY4" fmla="*/ 555014 h 732048"/>
                <a:gd name="connsiteX5" fmla="*/ 513569 w 1322667"/>
                <a:gd name="connsiteY5" fmla="*/ 505698 h 732048"/>
                <a:gd name="connsiteX6" fmla="*/ 521572 w 1322667"/>
                <a:gd name="connsiteY6" fmla="*/ 732048 h 732048"/>
                <a:gd name="connsiteX7" fmla="*/ 0 w 1322667"/>
                <a:gd name="connsiteY7" fmla="*/ 376265 h 732048"/>
                <a:gd name="connsiteX0" fmla="*/ 0 w 1322667"/>
                <a:gd name="connsiteY0" fmla="*/ 376265 h 851960"/>
                <a:gd name="connsiteX1" fmla="*/ 376265 w 1322667"/>
                <a:gd name="connsiteY1" fmla="*/ 0 h 851960"/>
                <a:gd name="connsiteX2" fmla="*/ 376265 w 1322667"/>
                <a:gd name="connsiteY2" fmla="*/ 188132 h 851960"/>
                <a:gd name="connsiteX3" fmla="*/ 1135142 w 1322667"/>
                <a:gd name="connsiteY3" fmla="*/ 188132 h 851960"/>
                <a:gd name="connsiteX4" fmla="*/ 1322667 w 1322667"/>
                <a:gd name="connsiteY4" fmla="*/ 555014 h 851960"/>
                <a:gd name="connsiteX5" fmla="*/ 513569 w 1322667"/>
                <a:gd name="connsiteY5" fmla="*/ 505698 h 851960"/>
                <a:gd name="connsiteX6" fmla="*/ 805985 w 1322667"/>
                <a:gd name="connsiteY6" fmla="*/ 851960 h 851960"/>
                <a:gd name="connsiteX7" fmla="*/ 0 w 1322667"/>
                <a:gd name="connsiteY7" fmla="*/ 376265 h 851960"/>
                <a:gd name="connsiteX0" fmla="*/ 0 w 1322667"/>
                <a:gd name="connsiteY0" fmla="*/ 450866 h 926561"/>
                <a:gd name="connsiteX1" fmla="*/ 161179 w 1322667"/>
                <a:gd name="connsiteY1" fmla="*/ 0 h 926561"/>
                <a:gd name="connsiteX2" fmla="*/ 376265 w 1322667"/>
                <a:gd name="connsiteY2" fmla="*/ 262733 h 926561"/>
                <a:gd name="connsiteX3" fmla="*/ 1135142 w 1322667"/>
                <a:gd name="connsiteY3" fmla="*/ 262733 h 926561"/>
                <a:gd name="connsiteX4" fmla="*/ 1322667 w 1322667"/>
                <a:gd name="connsiteY4" fmla="*/ 629615 h 926561"/>
                <a:gd name="connsiteX5" fmla="*/ 513569 w 1322667"/>
                <a:gd name="connsiteY5" fmla="*/ 580299 h 926561"/>
                <a:gd name="connsiteX6" fmla="*/ 805985 w 1322667"/>
                <a:gd name="connsiteY6" fmla="*/ 926561 h 926561"/>
                <a:gd name="connsiteX7" fmla="*/ 0 w 1322667"/>
                <a:gd name="connsiteY7" fmla="*/ 450866 h 926561"/>
                <a:gd name="connsiteX0" fmla="*/ 0 w 1322667"/>
                <a:gd name="connsiteY0" fmla="*/ 501554 h 977249"/>
                <a:gd name="connsiteX1" fmla="*/ 260268 w 1322667"/>
                <a:gd name="connsiteY1" fmla="*/ 0 h 977249"/>
                <a:gd name="connsiteX2" fmla="*/ 376265 w 1322667"/>
                <a:gd name="connsiteY2" fmla="*/ 313421 h 977249"/>
                <a:gd name="connsiteX3" fmla="*/ 1135142 w 1322667"/>
                <a:gd name="connsiteY3" fmla="*/ 313421 h 977249"/>
                <a:gd name="connsiteX4" fmla="*/ 1322667 w 1322667"/>
                <a:gd name="connsiteY4" fmla="*/ 680303 h 977249"/>
                <a:gd name="connsiteX5" fmla="*/ 513569 w 1322667"/>
                <a:gd name="connsiteY5" fmla="*/ 630987 h 977249"/>
                <a:gd name="connsiteX6" fmla="*/ 805985 w 1322667"/>
                <a:gd name="connsiteY6" fmla="*/ 977249 h 977249"/>
                <a:gd name="connsiteX7" fmla="*/ 0 w 1322667"/>
                <a:gd name="connsiteY7" fmla="*/ 501554 h 977249"/>
                <a:gd name="connsiteX0" fmla="*/ 0 w 1322667"/>
                <a:gd name="connsiteY0" fmla="*/ 501554 h 1037320"/>
                <a:gd name="connsiteX1" fmla="*/ 260268 w 1322667"/>
                <a:gd name="connsiteY1" fmla="*/ 0 h 1037320"/>
                <a:gd name="connsiteX2" fmla="*/ 376265 w 1322667"/>
                <a:gd name="connsiteY2" fmla="*/ 313421 h 1037320"/>
                <a:gd name="connsiteX3" fmla="*/ 1135142 w 1322667"/>
                <a:gd name="connsiteY3" fmla="*/ 313421 h 1037320"/>
                <a:gd name="connsiteX4" fmla="*/ 1322667 w 1322667"/>
                <a:gd name="connsiteY4" fmla="*/ 680303 h 1037320"/>
                <a:gd name="connsiteX5" fmla="*/ 513569 w 1322667"/>
                <a:gd name="connsiteY5" fmla="*/ 630987 h 1037320"/>
                <a:gd name="connsiteX6" fmla="*/ 519372 w 1322667"/>
                <a:gd name="connsiteY6" fmla="*/ 1037320 h 1037320"/>
                <a:gd name="connsiteX7" fmla="*/ 0 w 1322667"/>
                <a:gd name="connsiteY7" fmla="*/ 501554 h 1037320"/>
                <a:gd name="connsiteX0" fmla="*/ 0 w 1322667"/>
                <a:gd name="connsiteY0" fmla="*/ 501554 h 1031942"/>
                <a:gd name="connsiteX1" fmla="*/ 260268 w 1322667"/>
                <a:gd name="connsiteY1" fmla="*/ 0 h 1031942"/>
                <a:gd name="connsiteX2" fmla="*/ 376265 w 1322667"/>
                <a:gd name="connsiteY2" fmla="*/ 313421 h 1031942"/>
                <a:gd name="connsiteX3" fmla="*/ 1135142 w 1322667"/>
                <a:gd name="connsiteY3" fmla="*/ 313421 h 1031942"/>
                <a:gd name="connsiteX4" fmla="*/ 1322667 w 1322667"/>
                <a:gd name="connsiteY4" fmla="*/ 680303 h 1031942"/>
                <a:gd name="connsiteX5" fmla="*/ 513569 w 1322667"/>
                <a:gd name="connsiteY5" fmla="*/ 630987 h 1031942"/>
                <a:gd name="connsiteX6" fmla="*/ 687788 w 1322667"/>
                <a:gd name="connsiteY6" fmla="*/ 1031942 h 1031942"/>
                <a:gd name="connsiteX7" fmla="*/ 0 w 1322667"/>
                <a:gd name="connsiteY7" fmla="*/ 501554 h 1031942"/>
                <a:gd name="connsiteX0" fmla="*/ 0 w 1322667"/>
                <a:gd name="connsiteY0" fmla="*/ 501554 h 1031942"/>
                <a:gd name="connsiteX1" fmla="*/ 260268 w 1322667"/>
                <a:gd name="connsiteY1" fmla="*/ 0 h 1031942"/>
                <a:gd name="connsiteX2" fmla="*/ 376265 w 1322667"/>
                <a:gd name="connsiteY2" fmla="*/ 313421 h 1031942"/>
                <a:gd name="connsiteX3" fmla="*/ 1135142 w 1322667"/>
                <a:gd name="connsiteY3" fmla="*/ 313421 h 1031942"/>
                <a:gd name="connsiteX4" fmla="*/ 1322667 w 1322667"/>
                <a:gd name="connsiteY4" fmla="*/ 680303 h 1031942"/>
                <a:gd name="connsiteX5" fmla="*/ 513569 w 1322667"/>
                <a:gd name="connsiteY5" fmla="*/ 630987 h 1031942"/>
                <a:gd name="connsiteX6" fmla="*/ 687788 w 1322667"/>
                <a:gd name="connsiteY6" fmla="*/ 1031942 h 1031942"/>
                <a:gd name="connsiteX7" fmla="*/ 0 w 1322667"/>
                <a:gd name="connsiteY7" fmla="*/ 501554 h 1031942"/>
                <a:gd name="connsiteX0" fmla="*/ 0 w 1322667"/>
                <a:gd name="connsiteY0" fmla="*/ 501554 h 1031942"/>
                <a:gd name="connsiteX1" fmla="*/ 260268 w 1322667"/>
                <a:gd name="connsiteY1" fmla="*/ 0 h 1031942"/>
                <a:gd name="connsiteX2" fmla="*/ 376265 w 1322667"/>
                <a:gd name="connsiteY2" fmla="*/ 313421 h 1031942"/>
                <a:gd name="connsiteX3" fmla="*/ 1135142 w 1322667"/>
                <a:gd name="connsiteY3" fmla="*/ 313421 h 1031942"/>
                <a:gd name="connsiteX4" fmla="*/ 1322667 w 1322667"/>
                <a:gd name="connsiteY4" fmla="*/ 680303 h 1031942"/>
                <a:gd name="connsiteX5" fmla="*/ 513569 w 1322667"/>
                <a:gd name="connsiteY5" fmla="*/ 630987 h 1031942"/>
                <a:gd name="connsiteX6" fmla="*/ 687788 w 1322667"/>
                <a:gd name="connsiteY6" fmla="*/ 1031942 h 1031942"/>
                <a:gd name="connsiteX7" fmla="*/ 0 w 1322667"/>
                <a:gd name="connsiteY7" fmla="*/ 501554 h 1031942"/>
                <a:gd name="connsiteX0" fmla="*/ 0 w 1322667"/>
                <a:gd name="connsiteY0" fmla="*/ 494003 h 1024391"/>
                <a:gd name="connsiteX1" fmla="*/ 181679 w 1322667"/>
                <a:gd name="connsiteY1" fmla="*/ 0 h 1024391"/>
                <a:gd name="connsiteX2" fmla="*/ 376265 w 1322667"/>
                <a:gd name="connsiteY2" fmla="*/ 305870 h 1024391"/>
                <a:gd name="connsiteX3" fmla="*/ 1135142 w 1322667"/>
                <a:gd name="connsiteY3" fmla="*/ 305870 h 1024391"/>
                <a:gd name="connsiteX4" fmla="*/ 1322667 w 1322667"/>
                <a:gd name="connsiteY4" fmla="*/ 672752 h 1024391"/>
                <a:gd name="connsiteX5" fmla="*/ 513569 w 1322667"/>
                <a:gd name="connsiteY5" fmla="*/ 623436 h 1024391"/>
                <a:gd name="connsiteX6" fmla="*/ 687788 w 1322667"/>
                <a:gd name="connsiteY6" fmla="*/ 1024391 h 1024391"/>
                <a:gd name="connsiteX7" fmla="*/ 0 w 1322667"/>
                <a:gd name="connsiteY7" fmla="*/ 494003 h 1024391"/>
                <a:gd name="connsiteX0" fmla="*/ 0 w 1322667"/>
                <a:gd name="connsiteY0" fmla="*/ 515047 h 1045435"/>
                <a:gd name="connsiteX1" fmla="*/ 239624 w 1322667"/>
                <a:gd name="connsiteY1" fmla="*/ 0 h 1045435"/>
                <a:gd name="connsiteX2" fmla="*/ 376265 w 1322667"/>
                <a:gd name="connsiteY2" fmla="*/ 326914 h 1045435"/>
                <a:gd name="connsiteX3" fmla="*/ 1135142 w 1322667"/>
                <a:gd name="connsiteY3" fmla="*/ 326914 h 1045435"/>
                <a:gd name="connsiteX4" fmla="*/ 1322667 w 1322667"/>
                <a:gd name="connsiteY4" fmla="*/ 693796 h 1045435"/>
                <a:gd name="connsiteX5" fmla="*/ 513569 w 1322667"/>
                <a:gd name="connsiteY5" fmla="*/ 644480 h 1045435"/>
                <a:gd name="connsiteX6" fmla="*/ 687788 w 1322667"/>
                <a:gd name="connsiteY6" fmla="*/ 1045435 h 1045435"/>
                <a:gd name="connsiteX7" fmla="*/ 0 w 1322667"/>
                <a:gd name="connsiteY7" fmla="*/ 515047 h 1045435"/>
                <a:gd name="connsiteX0" fmla="*/ 0 w 1322667"/>
                <a:gd name="connsiteY0" fmla="*/ 515047 h 1045606"/>
                <a:gd name="connsiteX1" fmla="*/ 239624 w 1322667"/>
                <a:gd name="connsiteY1" fmla="*/ 0 h 1045606"/>
                <a:gd name="connsiteX2" fmla="*/ 376265 w 1322667"/>
                <a:gd name="connsiteY2" fmla="*/ 326914 h 1045606"/>
                <a:gd name="connsiteX3" fmla="*/ 1135142 w 1322667"/>
                <a:gd name="connsiteY3" fmla="*/ 326914 h 1045606"/>
                <a:gd name="connsiteX4" fmla="*/ 1322667 w 1322667"/>
                <a:gd name="connsiteY4" fmla="*/ 693796 h 1045606"/>
                <a:gd name="connsiteX5" fmla="*/ 513569 w 1322667"/>
                <a:gd name="connsiteY5" fmla="*/ 644480 h 1045606"/>
                <a:gd name="connsiteX6" fmla="*/ 687788 w 1322667"/>
                <a:gd name="connsiteY6" fmla="*/ 1045435 h 1045606"/>
                <a:gd name="connsiteX7" fmla="*/ 0 w 1322667"/>
                <a:gd name="connsiteY7" fmla="*/ 515047 h 1045606"/>
                <a:gd name="connsiteX0" fmla="*/ 0 w 1322667"/>
                <a:gd name="connsiteY0" fmla="*/ 515047 h 1045549"/>
                <a:gd name="connsiteX1" fmla="*/ 239624 w 1322667"/>
                <a:gd name="connsiteY1" fmla="*/ 0 h 1045549"/>
                <a:gd name="connsiteX2" fmla="*/ 376265 w 1322667"/>
                <a:gd name="connsiteY2" fmla="*/ 326914 h 1045549"/>
                <a:gd name="connsiteX3" fmla="*/ 1135142 w 1322667"/>
                <a:gd name="connsiteY3" fmla="*/ 326914 h 1045549"/>
                <a:gd name="connsiteX4" fmla="*/ 1322667 w 1322667"/>
                <a:gd name="connsiteY4" fmla="*/ 693796 h 1045549"/>
                <a:gd name="connsiteX5" fmla="*/ 513569 w 1322667"/>
                <a:gd name="connsiteY5" fmla="*/ 644480 h 1045549"/>
                <a:gd name="connsiteX6" fmla="*/ 687788 w 1322667"/>
                <a:gd name="connsiteY6" fmla="*/ 1045435 h 1045549"/>
                <a:gd name="connsiteX7" fmla="*/ 0 w 1322667"/>
                <a:gd name="connsiteY7" fmla="*/ 515047 h 1045549"/>
                <a:gd name="connsiteX0" fmla="*/ 0 w 1322667"/>
                <a:gd name="connsiteY0" fmla="*/ 515047 h 1045549"/>
                <a:gd name="connsiteX1" fmla="*/ 239624 w 1322667"/>
                <a:gd name="connsiteY1" fmla="*/ 0 h 1045549"/>
                <a:gd name="connsiteX2" fmla="*/ 376265 w 1322667"/>
                <a:gd name="connsiteY2" fmla="*/ 326914 h 1045549"/>
                <a:gd name="connsiteX3" fmla="*/ 1159808 w 1322667"/>
                <a:gd name="connsiteY3" fmla="*/ 327863 h 1045549"/>
                <a:gd name="connsiteX4" fmla="*/ 1322667 w 1322667"/>
                <a:gd name="connsiteY4" fmla="*/ 693796 h 1045549"/>
                <a:gd name="connsiteX5" fmla="*/ 513569 w 1322667"/>
                <a:gd name="connsiteY5" fmla="*/ 644480 h 1045549"/>
                <a:gd name="connsiteX6" fmla="*/ 687788 w 1322667"/>
                <a:gd name="connsiteY6" fmla="*/ 1045435 h 1045549"/>
                <a:gd name="connsiteX7" fmla="*/ 0 w 1322667"/>
                <a:gd name="connsiteY7" fmla="*/ 515047 h 1045549"/>
                <a:gd name="connsiteX0" fmla="*/ 0 w 1403474"/>
                <a:gd name="connsiteY0" fmla="*/ 538094 h 1045549"/>
                <a:gd name="connsiteX1" fmla="*/ 320431 w 1403474"/>
                <a:gd name="connsiteY1" fmla="*/ 0 h 1045549"/>
                <a:gd name="connsiteX2" fmla="*/ 457072 w 1403474"/>
                <a:gd name="connsiteY2" fmla="*/ 326914 h 1045549"/>
                <a:gd name="connsiteX3" fmla="*/ 1240615 w 1403474"/>
                <a:gd name="connsiteY3" fmla="*/ 327863 h 1045549"/>
                <a:gd name="connsiteX4" fmla="*/ 1403474 w 1403474"/>
                <a:gd name="connsiteY4" fmla="*/ 693796 h 1045549"/>
                <a:gd name="connsiteX5" fmla="*/ 594376 w 1403474"/>
                <a:gd name="connsiteY5" fmla="*/ 644480 h 1045549"/>
                <a:gd name="connsiteX6" fmla="*/ 768595 w 1403474"/>
                <a:gd name="connsiteY6" fmla="*/ 1045435 h 1045549"/>
                <a:gd name="connsiteX7" fmla="*/ 0 w 1403474"/>
                <a:gd name="connsiteY7" fmla="*/ 538094 h 1045549"/>
                <a:gd name="connsiteX0" fmla="*/ 0 w 1403474"/>
                <a:gd name="connsiteY0" fmla="*/ 538094 h 969540"/>
                <a:gd name="connsiteX1" fmla="*/ 320431 w 1403474"/>
                <a:gd name="connsiteY1" fmla="*/ 0 h 969540"/>
                <a:gd name="connsiteX2" fmla="*/ 457072 w 1403474"/>
                <a:gd name="connsiteY2" fmla="*/ 326914 h 969540"/>
                <a:gd name="connsiteX3" fmla="*/ 1240615 w 1403474"/>
                <a:gd name="connsiteY3" fmla="*/ 327863 h 969540"/>
                <a:gd name="connsiteX4" fmla="*/ 1403474 w 1403474"/>
                <a:gd name="connsiteY4" fmla="*/ 693796 h 969540"/>
                <a:gd name="connsiteX5" fmla="*/ 594376 w 1403474"/>
                <a:gd name="connsiteY5" fmla="*/ 644480 h 969540"/>
                <a:gd name="connsiteX6" fmla="*/ 737372 w 1403474"/>
                <a:gd name="connsiteY6" fmla="*/ 969400 h 969540"/>
                <a:gd name="connsiteX7" fmla="*/ 0 w 1403474"/>
                <a:gd name="connsiteY7" fmla="*/ 538094 h 969540"/>
                <a:gd name="connsiteX0" fmla="*/ 0 w 1403474"/>
                <a:gd name="connsiteY0" fmla="*/ 538094 h 1019803"/>
                <a:gd name="connsiteX1" fmla="*/ 320431 w 1403474"/>
                <a:gd name="connsiteY1" fmla="*/ 0 h 1019803"/>
                <a:gd name="connsiteX2" fmla="*/ 457072 w 1403474"/>
                <a:gd name="connsiteY2" fmla="*/ 326914 h 1019803"/>
                <a:gd name="connsiteX3" fmla="*/ 1240615 w 1403474"/>
                <a:gd name="connsiteY3" fmla="*/ 327863 h 1019803"/>
                <a:gd name="connsiteX4" fmla="*/ 1403474 w 1403474"/>
                <a:gd name="connsiteY4" fmla="*/ 693796 h 1019803"/>
                <a:gd name="connsiteX5" fmla="*/ 594376 w 1403474"/>
                <a:gd name="connsiteY5" fmla="*/ 644480 h 1019803"/>
                <a:gd name="connsiteX6" fmla="*/ 760139 w 1403474"/>
                <a:gd name="connsiteY6" fmla="*/ 1019681 h 1019803"/>
                <a:gd name="connsiteX7" fmla="*/ 0 w 1403474"/>
                <a:gd name="connsiteY7" fmla="*/ 538094 h 1019803"/>
                <a:gd name="connsiteX0" fmla="*/ 0 w 1403474"/>
                <a:gd name="connsiteY0" fmla="*/ 538094 h 1013255"/>
                <a:gd name="connsiteX1" fmla="*/ 320431 w 1403474"/>
                <a:gd name="connsiteY1" fmla="*/ 0 h 1013255"/>
                <a:gd name="connsiteX2" fmla="*/ 457072 w 1403474"/>
                <a:gd name="connsiteY2" fmla="*/ 326914 h 1013255"/>
                <a:gd name="connsiteX3" fmla="*/ 1240615 w 1403474"/>
                <a:gd name="connsiteY3" fmla="*/ 327863 h 1013255"/>
                <a:gd name="connsiteX4" fmla="*/ 1403474 w 1403474"/>
                <a:gd name="connsiteY4" fmla="*/ 693796 h 1013255"/>
                <a:gd name="connsiteX5" fmla="*/ 594376 w 1403474"/>
                <a:gd name="connsiteY5" fmla="*/ 644480 h 1013255"/>
                <a:gd name="connsiteX6" fmla="*/ 802349 w 1403474"/>
                <a:gd name="connsiteY6" fmla="*/ 1013131 h 1013255"/>
                <a:gd name="connsiteX7" fmla="*/ 0 w 1403474"/>
                <a:gd name="connsiteY7" fmla="*/ 538094 h 1013255"/>
                <a:gd name="connsiteX0" fmla="*/ 0 w 1403474"/>
                <a:gd name="connsiteY0" fmla="*/ 538094 h 1020409"/>
                <a:gd name="connsiteX1" fmla="*/ 320431 w 1403474"/>
                <a:gd name="connsiteY1" fmla="*/ 0 h 1020409"/>
                <a:gd name="connsiteX2" fmla="*/ 457072 w 1403474"/>
                <a:gd name="connsiteY2" fmla="*/ 326914 h 1020409"/>
                <a:gd name="connsiteX3" fmla="*/ 1240615 w 1403474"/>
                <a:gd name="connsiteY3" fmla="*/ 327863 h 1020409"/>
                <a:gd name="connsiteX4" fmla="*/ 1403474 w 1403474"/>
                <a:gd name="connsiteY4" fmla="*/ 693796 h 1020409"/>
                <a:gd name="connsiteX5" fmla="*/ 594376 w 1403474"/>
                <a:gd name="connsiteY5" fmla="*/ 644480 h 1020409"/>
                <a:gd name="connsiteX6" fmla="*/ 790085 w 1403474"/>
                <a:gd name="connsiteY6" fmla="*/ 1020287 h 1020409"/>
                <a:gd name="connsiteX7" fmla="*/ 0 w 1403474"/>
                <a:gd name="connsiteY7" fmla="*/ 538094 h 1020409"/>
                <a:gd name="connsiteX0" fmla="*/ 0 w 1403474"/>
                <a:gd name="connsiteY0" fmla="*/ 514990 h 997305"/>
                <a:gd name="connsiteX1" fmla="*/ 297746 w 1403474"/>
                <a:gd name="connsiteY1" fmla="*/ 0 h 997305"/>
                <a:gd name="connsiteX2" fmla="*/ 457072 w 1403474"/>
                <a:gd name="connsiteY2" fmla="*/ 303810 h 997305"/>
                <a:gd name="connsiteX3" fmla="*/ 1240615 w 1403474"/>
                <a:gd name="connsiteY3" fmla="*/ 304759 h 997305"/>
                <a:gd name="connsiteX4" fmla="*/ 1403474 w 1403474"/>
                <a:gd name="connsiteY4" fmla="*/ 670692 h 997305"/>
                <a:gd name="connsiteX5" fmla="*/ 594376 w 1403474"/>
                <a:gd name="connsiteY5" fmla="*/ 621376 h 997305"/>
                <a:gd name="connsiteX6" fmla="*/ 790085 w 1403474"/>
                <a:gd name="connsiteY6" fmla="*/ 997183 h 997305"/>
                <a:gd name="connsiteX7" fmla="*/ 0 w 1403474"/>
                <a:gd name="connsiteY7" fmla="*/ 514990 h 997305"/>
                <a:gd name="connsiteX0" fmla="*/ 0 w 1403474"/>
                <a:gd name="connsiteY0" fmla="*/ 522147 h 1004462"/>
                <a:gd name="connsiteX1" fmla="*/ 310009 w 1403474"/>
                <a:gd name="connsiteY1" fmla="*/ 0 h 1004462"/>
                <a:gd name="connsiteX2" fmla="*/ 457072 w 1403474"/>
                <a:gd name="connsiteY2" fmla="*/ 310967 h 1004462"/>
                <a:gd name="connsiteX3" fmla="*/ 1240615 w 1403474"/>
                <a:gd name="connsiteY3" fmla="*/ 311916 h 1004462"/>
                <a:gd name="connsiteX4" fmla="*/ 1403474 w 1403474"/>
                <a:gd name="connsiteY4" fmla="*/ 677849 h 1004462"/>
                <a:gd name="connsiteX5" fmla="*/ 594376 w 1403474"/>
                <a:gd name="connsiteY5" fmla="*/ 628533 h 1004462"/>
                <a:gd name="connsiteX6" fmla="*/ 790085 w 1403474"/>
                <a:gd name="connsiteY6" fmla="*/ 1004340 h 1004462"/>
                <a:gd name="connsiteX7" fmla="*/ 0 w 1403474"/>
                <a:gd name="connsiteY7" fmla="*/ 522147 h 1004462"/>
                <a:gd name="connsiteX0" fmla="*/ 0 w 1403474"/>
                <a:gd name="connsiteY0" fmla="*/ 522147 h 1004465"/>
                <a:gd name="connsiteX1" fmla="*/ 310009 w 1403474"/>
                <a:gd name="connsiteY1" fmla="*/ 0 h 1004465"/>
                <a:gd name="connsiteX2" fmla="*/ 457072 w 1403474"/>
                <a:gd name="connsiteY2" fmla="*/ 310967 h 1004465"/>
                <a:gd name="connsiteX3" fmla="*/ 1240615 w 1403474"/>
                <a:gd name="connsiteY3" fmla="*/ 311916 h 1004465"/>
                <a:gd name="connsiteX4" fmla="*/ 1403474 w 1403474"/>
                <a:gd name="connsiteY4" fmla="*/ 677849 h 1004465"/>
                <a:gd name="connsiteX5" fmla="*/ 633216 w 1403474"/>
                <a:gd name="connsiteY5" fmla="*/ 638746 h 1004465"/>
                <a:gd name="connsiteX6" fmla="*/ 790085 w 1403474"/>
                <a:gd name="connsiteY6" fmla="*/ 1004340 h 1004465"/>
                <a:gd name="connsiteX7" fmla="*/ 0 w 1403474"/>
                <a:gd name="connsiteY7" fmla="*/ 522147 h 1004465"/>
                <a:gd name="connsiteX0" fmla="*/ 0 w 1403474"/>
                <a:gd name="connsiteY0" fmla="*/ 522147 h 1046796"/>
                <a:gd name="connsiteX1" fmla="*/ 310009 w 1403474"/>
                <a:gd name="connsiteY1" fmla="*/ 0 h 1046796"/>
                <a:gd name="connsiteX2" fmla="*/ 457072 w 1403474"/>
                <a:gd name="connsiteY2" fmla="*/ 310967 h 1046796"/>
                <a:gd name="connsiteX3" fmla="*/ 1240615 w 1403474"/>
                <a:gd name="connsiteY3" fmla="*/ 311916 h 1046796"/>
                <a:gd name="connsiteX4" fmla="*/ 1403474 w 1403474"/>
                <a:gd name="connsiteY4" fmla="*/ 677849 h 1046796"/>
                <a:gd name="connsiteX5" fmla="*/ 633216 w 1403474"/>
                <a:gd name="connsiteY5" fmla="*/ 638746 h 1046796"/>
                <a:gd name="connsiteX6" fmla="*/ 800900 w 1403474"/>
                <a:gd name="connsiteY6" fmla="*/ 980081 h 1046796"/>
                <a:gd name="connsiteX7" fmla="*/ 790085 w 1403474"/>
                <a:gd name="connsiteY7" fmla="*/ 1004340 h 1046796"/>
                <a:gd name="connsiteX8" fmla="*/ 0 w 1403474"/>
                <a:gd name="connsiteY8" fmla="*/ 522147 h 1046796"/>
                <a:gd name="connsiteX0" fmla="*/ 0 w 1403474"/>
                <a:gd name="connsiteY0" fmla="*/ 522147 h 1005163"/>
                <a:gd name="connsiteX1" fmla="*/ 310009 w 1403474"/>
                <a:gd name="connsiteY1" fmla="*/ 0 h 1005163"/>
                <a:gd name="connsiteX2" fmla="*/ 457072 w 1403474"/>
                <a:gd name="connsiteY2" fmla="*/ 310967 h 1005163"/>
                <a:gd name="connsiteX3" fmla="*/ 1240615 w 1403474"/>
                <a:gd name="connsiteY3" fmla="*/ 311916 h 1005163"/>
                <a:gd name="connsiteX4" fmla="*/ 1403474 w 1403474"/>
                <a:gd name="connsiteY4" fmla="*/ 677849 h 1005163"/>
                <a:gd name="connsiteX5" fmla="*/ 633216 w 1403474"/>
                <a:gd name="connsiteY5" fmla="*/ 638746 h 1005163"/>
                <a:gd name="connsiteX6" fmla="*/ 790085 w 1403474"/>
                <a:gd name="connsiteY6" fmla="*/ 1004340 h 1005163"/>
                <a:gd name="connsiteX7" fmla="*/ 0 w 1403474"/>
                <a:gd name="connsiteY7" fmla="*/ 522147 h 1005163"/>
                <a:gd name="connsiteX0" fmla="*/ 0 w 1403474"/>
                <a:gd name="connsiteY0" fmla="*/ 522147 h 1004340"/>
                <a:gd name="connsiteX1" fmla="*/ 310009 w 1403474"/>
                <a:gd name="connsiteY1" fmla="*/ 0 h 1004340"/>
                <a:gd name="connsiteX2" fmla="*/ 457072 w 1403474"/>
                <a:gd name="connsiteY2" fmla="*/ 310967 h 1004340"/>
                <a:gd name="connsiteX3" fmla="*/ 1240615 w 1403474"/>
                <a:gd name="connsiteY3" fmla="*/ 311916 h 1004340"/>
                <a:gd name="connsiteX4" fmla="*/ 1403474 w 1403474"/>
                <a:gd name="connsiteY4" fmla="*/ 677849 h 1004340"/>
                <a:gd name="connsiteX5" fmla="*/ 633216 w 1403474"/>
                <a:gd name="connsiteY5" fmla="*/ 638746 h 1004340"/>
                <a:gd name="connsiteX6" fmla="*/ 790085 w 1403474"/>
                <a:gd name="connsiteY6" fmla="*/ 1004340 h 1004340"/>
                <a:gd name="connsiteX7" fmla="*/ 0 w 1403474"/>
                <a:gd name="connsiteY7" fmla="*/ 522147 h 1004340"/>
                <a:gd name="connsiteX0" fmla="*/ 0 w 1403474"/>
                <a:gd name="connsiteY0" fmla="*/ 522147 h 1004340"/>
                <a:gd name="connsiteX1" fmla="*/ 310009 w 1403474"/>
                <a:gd name="connsiteY1" fmla="*/ 0 h 1004340"/>
                <a:gd name="connsiteX2" fmla="*/ 457072 w 1403474"/>
                <a:gd name="connsiteY2" fmla="*/ 310967 h 1004340"/>
                <a:gd name="connsiteX3" fmla="*/ 1240615 w 1403474"/>
                <a:gd name="connsiteY3" fmla="*/ 311916 h 1004340"/>
                <a:gd name="connsiteX4" fmla="*/ 1403474 w 1403474"/>
                <a:gd name="connsiteY4" fmla="*/ 677849 h 1004340"/>
                <a:gd name="connsiteX5" fmla="*/ 633216 w 1403474"/>
                <a:gd name="connsiteY5" fmla="*/ 638746 h 1004340"/>
                <a:gd name="connsiteX6" fmla="*/ 790085 w 1403474"/>
                <a:gd name="connsiteY6" fmla="*/ 1004340 h 1004340"/>
                <a:gd name="connsiteX7" fmla="*/ 0 w 1403474"/>
                <a:gd name="connsiteY7" fmla="*/ 522147 h 1004340"/>
                <a:gd name="connsiteX0" fmla="*/ 0 w 1403474"/>
                <a:gd name="connsiteY0" fmla="*/ 522147 h 991868"/>
                <a:gd name="connsiteX1" fmla="*/ 310009 w 1403474"/>
                <a:gd name="connsiteY1" fmla="*/ 0 h 991868"/>
                <a:gd name="connsiteX2" fmla="*/ 457072 w 1403474"/>
                <a:gd name="connsiteY2" fmla="*/ 310967 h 991868"/>
                <a:gd name="connsiteX3" fmla="*/ 1240615 w 1403474"/>
                <a:gd name="connsiteY3" fmla="*/ 311916 h 991868"/>
                <a:gd name="connsiteX4" fmla="*/ 1403474 w 1403474"/>
                <a:gd name="connsiteY4" fmla="*/ 677849 h 991868"/>
                <a:gd name="connsiteX5" fmla="*/ 633216 w 1403474"/>
                <a:gd name="connsiteY5" fmla="*/ 638746 h 991868"/>
                <a:gd name="connsiteX6" fmla="*/ 805823 w 1403474"/>
                <a:gd name="connsiteY6" fmla="*/ 991868 h 991868"/>
                <a:gd name="connsiteX7" fmla="*/ 0 w 1403474"/>
                <a:gd name="connsiteY7" fmla="*/ 522147 h 991868"/>
                <a:gd name="connsiteX0" fmla="*/ 0 w 1411760"/>
                <a:gd name="connsiteY0" fmla="*/ 482595 h 991868"/>
                <a:gd name="connsiteX1" fmla="*/ 318295 w 1411760"/>
                <a:gd name="connsiteY1" fmla="*/ 0 h 991868"/>
                <a:gd name="connsiteX2" fmla="*/ 465358 w 1411760"/>
                <a:gd name="connsiteY2" fmla="*/ 310967 h 991868"/>
                <a:gd name="connsiteX3" fmla="*/ 1248901 w 1411760"/>
                <a:gd name="connsiteY3" fmla="*/ 311916 h 991868"/>
                <a:gd name="connsiteX4" fmla="*/ 1411760 w 1411760"/>
                <a:gd name="connsiteY4" fmla="*/ 677849 h 991868"/>
                <a:gd name="connsiteX5" fmla="*/ 641502 w 1411760"/>
                <a:gd name="connsiteY5" fmla="*/ 638746 h 991868"/>
                <a:gd name="connsiteX6" fmla="*/ 814109 w 1411760"/>
                <a:gd name="connsiteY6" fmla="*/ 991868 h 991868"/>
                <a:gd name="connsiteX7" fmla="*/ 0 w 1411760"/>
                <a:gd name="connsiteY7" fmla="*/ 482595 h 991868"/>
                <a:gd name="connsiteX0" fmla="*/ 0 w 1411760"/>
                <a:gd name="connsiteY0" fmla="*/ 482595 h 1006789"/>
                <a:gd name="connsiteX1" fmla="*/ 318295 w 1411760"/>
                <a:gd name="connsiteY1" fmla="*/ 0 h 1006789"/>
                <a:gd name="connsiteX2" fmla="*/ 465358 w 1411760"/>
                <a:gd name="connsiteY2" fmla="*/ 310967 h 1006789"/>
                <a:gd name="connsiteX3" fmla="*/ 1248901 w 1411760"/>
                <a:gd name="connsiteY3" fmla="*/ 311916 h 1006789"/>
                <a:gd name="connsiteX4" fmla="*/ 1411760 w 1411760"/>
                <a:gd name="connsiteY4" fmla="*/ 677849 h 1006789"/>
                <a:gd name="connsiteX5" fmla="*/ 641502 w 1411760"/>
                <a:gd name="connsiteY5" fmla="*/ 638746 h 1006789"/>
                <a:gd name="connsiteX6" fmla="*/ 819529 w 1411760"/>
                <a:gd name="connsiteY6" fmla="*/ 1006789 h 1006789"/>
                <a:gd name="connsiteX7" fmla="*/ 0 w 1411760"/>
                <a:gd name="connsiteY7" fmla="*/ 482595 h 100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1760" h="1006789">
                  <a:moveTo>
                    <a:pt x="0" y="482595"/>
                  </a:moveTo>
                  <a:lnTo>
                    <a:pt x="318295" y="0"/>
                  </a:lnTo>
                  <a:lnTo>
                    <a:pt x="465358" y="310967"/>
                  </a:lnTo>
                  <a:lnTo>
                    <a:pt x="1248901" y="311916"/>
                  </a:lnTo>
                  <a:lnTo>
                    <a:pt x="1411760" y="677849"/>
                  </a:lnTo>
                  <a:lnTo>
                    <a:pt x="641502" y="638746"/>
                  </a:lnTo>
                  <a:lnTo>
                    <a:pt x="819529" y="1006789"/>
                  </a:lnTo>
                  <a:lnTo>
                    <a:pt x="0" y="482595"/>
                  </a:lnTo>
                  <a:close/>
                </a:path>
              </a:pathLst>
            </a:cu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grpSp>
          <p:nvGrpSpPr>
            <p:cNvPr id="64" name="Group 63"/>
            <p:cNvGrpSpPr/>
            <p:nvPr/>
          </p:nvGrpSpPr>
          <p:grpSpPr>
            <a:xfrm>
              <a:off x="8425180" y="1728235"/>
              <a:ext cx="2519682" cy="1746484"/>
              <a:chOff x="6154420" y="3244615"/>
              <a:chExt cx="2519682" cy="1746484"/>
            </a:xfrm>
          </p:grpSpPr>
          <p:sp>
            <p:nvSpPr>
              <p:cNvPr id="65" name="Rectangle 7"/>
              <p:cNvSpPr/>
              <p:nvPr/>
            </p:nvSpPr>
            <p:spPr>
              <a:xfrm rot="3399018">
                <a:off x="6998583" y="3468690"/>
                <a:ext cx="1168149" cy="1779682"/>
              </a:xfrm>
              <a:custGeom>
                <a:avLst/>
                <a:gdLst>
                  <a:gd name="connsiteX0" fmla="*/ 0 w 1624166"/>
                  <a:gd name="connsiteY0" fmla="*/ 0 h 1552837"/>
                  <a:gd name="connsiteX1" fmla="*/ 1624166 w 1624166"/>
                  <a:gd name="connsiteY1" fmla="*/ 0 h 1552837"/>
                  <a:gd name="connsiteX2" fmla="*/ 1624166 w 1624166"/>
                  <a:gd name="connsiteY2" fmla="*/ 1552837 h 1552837"/>
                  <a:gd name="connsiteX3" fmla="*/ 0 w 1624166"/>
                  <a:gd name="connsiteY3" fmla="*/ 1552837 h 1552837"/>
                  <a:gd name="connsiteX4" fmla="*/ 0 w 1624166"/>
                  <a:gd name="connsiteY4" fmla="*/ 0 h 1552837"/>
                  <a:gd name="connsiteX0" fmla="*/ 118962 w 1624166"/>
                  <a:gd name="connsiteY0" fmla="*/ 0 h 1687395"/>
                  <a:gd name="connsiteX1" fmla="*/ 1624166 w 1624166"/>
                  <a:gd name="connsiteY1" fmla="*/ 134558 h 1687395"/>
                  <a:gd name="connsiteX2" fmla="*/ 1624166 w 1624166"/>
                  <a:gd name="connsiteY2" fmla="*/ 1687395 h 1687395"/>
                  <a:gd name="connsiteX3" fmla="*/ 0 w 1624166"/>
                  <a:gd name="connsiteY3" fmla="*/ 1687395 h 1687395"/>
                  <a:gd name="connsiteX4" fmla="*/ 118962 w 1624166"/>
                  <a:gd name="connsiteY4" fmla="*/ 0 h 1687395"/>
                  <a:gd name="connsiteX0" fmla="*/ 118962 w 1672524"/>
                  <a:gd name="connsiteY0" fmla="*/ 816780 h 2504175"/>
                  <a:gd name="connsiteX1" fmla="*/ 1672524 w 1672524"/>
                  <a:gd name="connsiteY1" fmla="*/ 0 h 2504175"/>
                  <a:gd name="connsiteX2" fmla="*/ 1624166 w 1672524"/>
                  <a:gd name="connsiteY2" fmla="*/ 2504175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25452 w 1672524"/>
                  <a:gd name="connsiteY2" fmla="*/ 1699304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67887 w 1672524"/>
                  <a:gd name="connsiteY2" fmla="*/ 1727231 h 2504175"/>
                  <a:gd name="connsiteX3" fmla="*/ 0 w 1672524"/>
                  <a:gd name="connsiteY3" fmla="*/ 2504175 h 2504175"/>
                  <a:gd name="connsiteX4" fmla="*/ 118962 w 1672524"/>
                  <a:gd name="connsiteY4" fmla="*/ 816780 h 2504175"/>
                  <a:gd name="connsiteX0" fmla="*/ 99988 w 1672524"/>
                  <a:gd name="connsiteY0" fmla="*/ 735877 h 2504175"/>
                  <a:gd name="connsiteX1" fmla="*/ 1672524 w 1672524"/>
                  <a:gd name="connsiteY1" fmla="*/ 0 h 2504175"/>
                  <a:gd name="connsiteX2" fmla="*/ 1567887 w 1672524"/>
                  <a:gd name="connsiteY2" fmla="*/ 1727231 h 2504175"/>
                  <a:gd name="connsiteX3" fmla="*/ 0 w 1672524"/>
                  <a:gd name="connsiteY3" fmla="*/ 2504175 h 2504175"/>
                  <a:gd name="connsiteX4" fmla="*/ 99988 w 1672524"/>
                  <a:gd name="connsiteY4" fmla="*/ 735877 h 2504175"/>
                  <a:gd name="connsiteX0" fmla="*/ 99988 w 1658152"/>
                  <a:gd name="connsiteY0" fmla="*/ 783344 h 2551642"/>
                  <a:gd name="connsiteX1" fmla="*/ 1658152 w 1658152"/>
                  <a:gd name="connsiteY1" fmla="*/ 0 h 2551642"/>
                  <a:gd name="connsiteX2" fmla="*/ 1567887 w 1658152"/>
                  <a:gd name="connsiteY2" fmla="*/ 1774698 h 2551642"/>
                  <a:gd name="connsiteX3" fmla="*/ 0 w 1658152"/>
                  <a:gd name="connsiteY3" fmla="*/ 2551642 h 2551642"/>
                  <a:gd name="connsiteX4" fmla="*/ 99988 w 1658152"/>
                  <a:gd name="connsiteY4" fmla="*/ 783344 h 2551642"/>
                  <a:gd name="connsiteX0" fmla="*/ 107944 w 1666108"/>
                  <a:gd name="connsiteY0" fmla="*/ 783344 h 2546406"/>
                  <a:gd name="connsiteX1" fmla="*/ 1666108 w 1666108"/>
                  <a:gd name="connsiteY1" fmla="*/ 0 h 2546406"/>
                  <a:gd name="connsiteX2" fmla="*/ 1575843 w 1666108"/>
                  <a:gd name="connsiteY2" fmla="*/ 1774698 h 2546406"/>
                  <a:gd name="connsiteX3" fmla="*/ 0 w 1666108"/>
                  <a:gd name="connsiteY3" fmla="*/ 2546406 h 2546406"/>
                  <a:gd name="connsiteX4" fmla="*/ 107944 w 1666108"/>
                  <a:gd name="connsiteY4" fmla="*/ 783344 h 2546406"/>
                  <a:gd name="connsiteX0" fmla="*/ 106199 w 1666108"/>
                  <a:gd name="connsiteY0" fmla="*/ 785996 h 2546406"/>
                  <a:gd name="connsiteX1" fmla="*/ 1666108 w 1666108"/>
                  <a:gd name="connsiteY1" fmla="*/ 0 h 2546406"/>
                  <a:gd name="connsiteX2" fmla="*/ 1575843 w 1666108"/>
                  <a:gd name="connsiteY2" fmla="*/ 17746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9198 w 1666108"/>
                  <a:gd name="connsiteY2" fmla="*/ 17464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0403 w 1666108"/>
                  <a:gd name="connsiteY2" fmla="*/ 1748311 h 2546406"/>
                  <a:gd name="connsiteX3" fmla="*/ 0 w 1666108"/>
                  <a:gd name="connsiteY3" fmla="*/ 2546406 h 2546406"/>
                  <a:gd name="connsiteX4" fmla="*/ 106199 w 1666108"/>
                  <a:gd name="connsiteY4" fmla="*/ 785996 h 2546406"/>
                  <a:gd name="connsiteX0" fmla="*/ 105360 w 1665269"/>
                  <a:gd name="connsiteY0" fmla="*/ 785996 h 2539356"/>
                  <a:gd name="connsiteX1" fmla="*/ 1665269 w 1665269"/>
                  <a:gd name="connsiteY1" fmla="*/ 0 h 2539356"/>
                  <a:gd name="connsiteX2" fmla="*/ 1569564 w 1665269"/>
                  <a:gd name="connsiteY2" fmla="*/ 1748311 h 2539356"/>
                  <a:gd name="connsiteX3" fmla="*/ 0 w 1665269"/>
                  <a:gd name="connsiteY3" fmla="*/ 2539356 h 2539356"/>
                  <a:gd name="connsiteX4" fmla="*/ 105360 w 1665269"/>
                  <a:gd name="connsiteY4" fmla="*/ 785996 h 2539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269" h="2539356">
                    <a:moveTo>
                      <a:pt x="105360" y="785996"/>
                    </a:moveTo>
                    <a:lnTo>
                      <a:pt x="1665269" y="0"/>
                    </a:lnTo>
                    <a:lnTo>
                      <a:pt x="1569564" y="1748311"/>
                    </a:lnTo>
                    <a:lnTo>
                      <a:pt x="0" y="2539356"/>
                    </a:lnTo>
                    <a:lnTo>
                      <a:pt x="105360" y="785996"/>
                    </a:lnTo>
                    <a:close/>
                  </a:path>
                </a:pathLst>
              </a:custGeom>
              <a:solidFill>
                <a:schemeClr val="tx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メイリオ"/>
                    <a:ea typeface="メイリオ"/>
                    <a:cs typeface="メイリオ"/>
                  </a:rPr>
                  <a:t> </a:t>
                </a:r>
                <a:endParaRPr lang="en-US" dirty="0">
                  <a:solidFill>
                    <a:prstClr val="white"/>
                  </a:solidFill>
                  <a:latin typeface="メイリオ"/>
                  <a:ea typeface="メイリオ"/>
                  <a:cs typeface="メイリオ"/>
                </a:endParaRPr>
              </a:p>
            </p:txBody>
          </p:sp>
          <p:sp>
            <p:nvSpPr>
              <p:cNvPr id="66" name="Rectangle 7"/>
              <p:cNvSpPr/>
              <p:nvPr/>
            </p:nvSpPr>
            <p:spPr>
              <a:xfrm rot="3399018">
                <a:off x="6996997" y="2970382"/>
                <a:ext cx="1168149" cy="1779682"/>
              </a:xfrm>
              <a:custGeom>
                <a:avLst/>
                <a:gdLst>
                  <a:gd name="connsiteX0" fmla="*/ 0 w 1624166"/>
                  <a:gd name="connsiteY0" fmla="*/ 0 h 1552837"/>
                  <a:gd name="connsiteX1" fmla="*/ 1624166 w 1624166"/>
                  <a:gd name="connsiteY1" fmla="*/ 0 h 1552837"/>
                  <a:gd name="connsiteX2" fmla="*/ 1624166 w 1624166"/>
                  <a:gd name="connsiteY2" fmla="*/ 1552837 h 1552837"/>
                  <a:gd name="connsiteX3" fmla="*/ 0 w 1624166"/>
                  <a:gd name="connsiteY3" fmla="*/ 1552837 h 1552837"/>
                  <a:gd name="connsiteX4" fmla="*/ 0 w 1624166"/>
                  <a:gd name="connsiteY4" fmla="*/ 0 h 1552837"/>
                  <a:gd name="connsiteX0" fmla="*/ 118962 w 1624166"/>
                  <a:gd name="connsiteY0" fmla="*/ 0 h 1687395"/>
                  <a:gd name="connsiteX1" fmla="*/ 1624166 w 1624166"/>
                  <a:gd name="connsiteY1" fmla="*/ 134558 h 1687395"/>
                  <a:gd name="connsiteX2" fmla="*/ 1624166 w 1624166"/>
                  <a:gd name="connsiteY2" fmla="*/ 1687395 h 1687395"/>
                  <a:gd name="connsiteX3" fmla="*/ 0 w 1624166"/>
                  <a:gd name="connsiteY3" fmla="*/ 1687395 h 1687395"/>
                  <a:gd name="connsiteX4" fmla="*/ 118962 w 1624166"/>
                  <a:gd name="connsiteY4" fmla="*/ 0 h 1687395"/>
                  <a:gd name="connsiteX0" fmla="*/ 118962 w 1672524"/>
                  <a:gd name="connsiteY0" fmla="*/ 816780 h 2504175"/>
                  <a:gd name="connsiteX1" fmla="*/ 1672524 w 1672524"/>
                  <a:gd name="connsiteY1" fmla="*/ 0 h 2504175"/>
                  <a:gd name="connsiteX2" fmla="*/ 1624166 w 1672524"/>
                  <a:gd name="connsiteY2" fmla="*/ 2504175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25452 w 1672524"/>
                  <a:gd name="connsiteY2" fmla="*/ 1699304 h 2504175"/>
                  <a:gd name="connsiteX3" fmla="*/ 0 w 1672524"/>
                  <a:gd name="connsiteY3" fmla="*/ 2504175 h 2504175"/>
                  <a:gd name="connsiteX4" fmla="*/ 118962 w 1672524"/>
                  <a:gd name="connsiteY4" fmla="*/ 816780 h 2504175"/>
                  <a:gd name="connsiteX0" fmla="*/ 118962 w 1672524"/>
                  <a:gd name="connsiteY0" fmla="*/ 816780 h 2504175"/>
                  <a:gd name="connsiteX1" fmla="*/ 1672524 w 1672524"/>
                  <a:gd name="connsiteY1" fmla="*/ 0 h 2504175"/>
                  <a:gd name="connsiteX2" fmla="*/ 1567887 w 1672524"/>
                  <a:gd name="connsiteY2" fmla="*/ 1727231 h 2504175"/>
                  <a:gd name="connsiteX3" fmla="*/ 0 w 1672524"/>
                  <a:gd name="connsiteY3" fmla="*/ 2504175 h 2504175"/>
                  <a:gd name="connsiteX4" fmla="*/ 118962 w 1672524"/>
                  <a:gd name="connsiteY4" fmla="*/ 816780 h 2504175"/>
                  <a:gd name="connsiteX0" fmla="*/ 99988 w 1672524"/>
                  <a:gd name="connsiteY0" fmla="*/ 735877 h 2504175"/>
                  <a:gd name="connsiteX1" fmla="*/ 1672524 w 1672524"/>
                  <a:gd name="connsiteY1" fmla="*/ 0 h 2504175"/>
                  <a:gd name="connsiteX2" fmla="*/ 1567887 w 1672524"/>
                  <a:gd name="connsiteY2" fmla="*/ 1727231 h 2504175"/>
                  <a:gd name="connsiteX3" fmla="*/ 0 w 1672524"/>
                  <a:gd name="connsiteY3" fmla="*/ 2504175 h 2504175"/>
                  <a:gd name="connsiteX4" fmla="*/ 99988 w 1672524"/>
                  <a:gd name="connsiteY4" fmla="*/ 735877 h 2504175"/>
                  <a:gd name="connsiteX0" fmla="*/ 99988 w 1658152"/>
                  <a:gd name="connsiteY0" fmla="*/ 783344 h 2551642"/>
                  <a:gd name="connsiteX1" fmla="*/ 1658152 w 1658152"/>
                  <a:gd name="connsiteY1" fmla="*/ 0 h 2551642"/>
                  <a:gd name="connsiteX2" fmla="*/ 1567887 w 1658152"/>
                  <a:gd name="connsiteY2" fmla="*/ 1774698 h 2551642"/>
                  <a:gd name="connsiteX3" fmla="*/ 0 w 1658152"/>
                  <a:gd name="connsiteY3" fmla="*/ 2551642 h 2551642"/>
                  <a:gd name="connsiteX4" fmla="*/ 99988 w 1658152"/>
                  <a:gd name="connsiteY4" fmla="*/ 783344 h 2551642"/>
                  <a:gd name="connsiteX0" fmla="*/ 107944 w 1666108"/>
                  <a:gd name="connsiteY0" fmla="*/ 783344 h 2546406"/>
                  <a:gd name="connsiteX1" fmla="*/ 1666108 w 1666108"/>
                  <a:gd name="connsiteY1" fmla="*/ 0 h 2546406"/>
                  <a:gd name="connsiteX2" fmla="*/ 1575843 w 1666108"/>
                  <a:gd name="connsiteY2" fmla="*/ 1774698 h 2546406"/>
                  <a:gd name="connsiteX3" fmla="*/ 0 w 1666108"/>
                  <a:gd name="connsiteY3" fmla="*/ 2546406 h 2546406"/>
                  <a:gd name="connsiteX4" fmla="*/ 107944 w 1666108"/>
                  <a:gd name="connsiteY4" fmla="*/ 783344 h 2546406"/>
                  <a:gd name="connsiteX0" fmla="*/ 106199 w 1666108"/>
                  <a:gd name="connsiteY0" fmla="*/ 785996 h 2546406"/>
                  <a:gd name="connsiteX1" fmla="*/ 1666108 w 1666108"/>
                  <a:gd name="connsiteY1" fmla="*/ 0 h 2546406"/>
                  <a:gd name="connsiteX2" fmla="*/ 1575843 w 1666108"/>
                  <a:gd name="connsiteY2" fmla="*/ 17746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9198 w 1666108"/>
                  <a:gd name="connsiteY2" fmla="*/ 1746498 h 2546406"/>
                  <a:gd name="connsiteX3" fmla="*/ 0 w 1666108"/>
                  <a:gd name="connsiteY3" fmla="*/ 2546406 h 2546406"/>
                  <a:gd name="connsiteX4" fmla="*/ 106199 w 1666108"/>
                  <a:gd name="connsiteY4" fmla="*/ 785996 h 2546406"/>
                  <a:gd name="connsiteX0" fmla="*/ 106199 w 1666108"/>
                  <a:gd name="connsiteY0" fmla="*/ 785996 h 2546406"/>
                  <a:gd name="connsiteX1" fmla="*/ 1666108 w 1666108"/>
                  <a:gd name="connsiteY1" fmla="*/ 0 h 2546406"/>
                  <a:gd name="connsiteX2" fmla="*/ 1570403 w 1666108"/>
                  <a:gd name="connsiteY2" fmla="*/ 1748311 h 2546406"/>
                  <a:gd name="connsiteX3" fmla="*/ 0 w 1666108"/>
                  <a:gd name="connsiteY3" fmla="*/ 2546406 h 2546406"/>
                  <a:gd name="connsiteX4" fmla="*/ 106199 w 1666108"/>
                  <a:gd name="connsiteY4" fmla="*/ 785996 h 2546406"/>
                  <a:gd name="connsiteX0" fmla="*/ 105360 w 1665269"/>
                  <a:gd name="connsiteY0" fmla="*/ 785996 h 2539356"/>
                  <a:gd name="connsiteX1" fmla="*/ 1665269 w 1665269"/>
                  <a:gd name="connsiteY1" fmla="*/ 0 h 2539356"/>
                  <a:gd name="connsiteX2" fmla="*/ 1569564 w 1665269"/>
                  <a:gd name="connsiteY2" fmla="*/ 1748311 h 2539356"/>
                  <a:gd name="connsiteX3" fmla="*/ 0 w 1665269"/>
                  <a:gd name="connsiteY3" fmla="*/ 2539356 h 2539356"/>
                  <a:gd name="connsiteX4" fmla="*/ 105360 w 1665269"/>
                  <a:gd name="connsiteY4" fmla="*/ 785996 h 2539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269" h="2539356">
                    <a:moveTo>
                      <a:pt x="105360" y="785996"/>
                    </a:moveTo>
                    <a:lnTo>
                      <a:pt x="1665269" y="0"/>
                    </a:lnTo>
                    <a:lnTo>
                      <a:pt x="1569564" y="1748311"/>
                    </a:lnTo>
                    <a:lnTo>
                      <a:pt x="0" y="2539356"/>
                    </a:lnTo>
                    <a:lnTo>
                      <a:pt x="105360" y="785996"/>
                    </a:lnTo>
                    <a:close/>
                  </a:path>
                </a:pathLst>
              </a:custGeom>
              <a:solidFill>
                <a:schemeClr val="tx1">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prstClr val="white"/>
                    </a:solidFill>
                    <a:latin typeface="メイリオ"/>
                    <a:ea typeface="メイリオ"/>
                    <a:cs typeface="メイリオ"/>
                  </a:rPr>
                  <a:t> </a:t>
                </a:r>
                <a:endParaRPr lang="en-US" dirty="0">
                  <a:solidFill>
                    <a:prstClr val="white"/>
                  </a:solidFill>
                  <a:latin typeface="メイリオ"/>
                  <a:ea typeface="メイリオ"/>
                  <a:cs typeface="メイリオ"/>
                </a:endParaRPr>
              </a:p>
            </p:txBody>
          </p:sp>
          <p:grpSp>
            <p:nvGrpSpPr>
              <p:cNvPr id="67" name="Group 66"/>
              <p:cNvGrpSpPr/>
              <p:nvPr/>
            </p:nvGrpSpPr>
            <p:grpSpPr>
              <a:xfrm>
                <a:off x="6518630" y="3244615"/>
                <a:ext cx="2155472" cy="1746484"/>
                <a:chOff x="6518630" y="3244615"/>
                <a:chExt cx="2155472" cy="1746484"/>
              </a:xfrm>
            </p:grpSpPr>
            <p:sp>
              <p:nvSpPr>
                <p:cNvPr id="69" name="Rectangle 5"/>
                <p:cNvSpPr/>
                <p:nvPr/>
              </p:nvSpPr>
              <p:spPr>
                <a:xfrm>
                  <a:off x="6518630" y="3247095"/>
                  <a:ext cx="1064028" cy="1124195"/>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70" name="Rectangle 5"/>
                <p:cNvSpPr/>
                <p:nvPr/>
              </p:nvSpPr>
              <p:spPr>
                <a:xfrm flipH="1">
                  <a:off x="7582658" y="3244615"/>
                  <a:ext cx="1064028" cy="1124195"/>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grpSp>
              <p:nvGrpSpPr>
                <p:cNvPr id="71" name="Group 70"/>
                <p:cNvGrpSpPr/>
                <p:nvPr/>
              </p:nvGrpSpPr>
              <p:grpSpPr>
                <a:xfrm>
                  <a:off x="6805662" y="3514400"/>
                  <a:ext cx="1566436" cy="1283541"/>
                  <a:chOff x="895208" y="4678335"/>
                  <a:chExt cx="1243582" cy="1004719"/>
                </a:xfrm>
              </p:grpSpPr>
              <p:pic>
                <p:nvPicPr>
                  <p:cNvPr id="79" name="Picture 78" descr="Single_Platt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208" y="4678335"/>
                    <a:ext cx="1243582" cy="1004719"/>
                  </a:xfrm>
                  <a:prstGeom prst="rect">
                    <a:avLst/>
                  </a:prstGeom>
                </p:spPr>
              </p:pic>
              <p:pic>
                <p:nvPicPr>
                  <p:cNvPr id="80" name="Picture 79" descr="CV_graybox_top_solo_fullcolo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59" y="4812733"/>
                    <a:ext cx="896642" cy="533658"/>
                  </a:xfrm>
                  <a:prstGeom prst="rect">
                    <a:avLst/>
                  </a:prstGeom>
                </p:spPr>
              </p:pic>
            </p:grpSp>
            <p:sp>
              <p:nvSpPr>
                <p:cNvPr id="72" name="Rectangle 5"/>
                <p:cNvSpPr/>
                <p:nvPr/>
              </p:nvSpPr>
              <p:spPr>
                <a:xfrm flipV="1">
                  <a:off x="6518630" y="3859361"/>
                  <a:ext cx="1064028" cy="1124195"/>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solidFill>
                      <a:prstClr val="white"/>
                    </a:solidFill>
                    <a:latin typeface="メイリオ"/>
                    <a:ea typeface="メイリオ"/>
                    <a:cs typeface="メイリオ"/>
                  </a:endParaRPr>
                </a:p>
              </p:txBody>
            </p:sp>
            <p:sp>
              <p:nvSpPr>
                <p:cNvPr id="73" name="Rectangle 5"/>
                <p:cNvSpPr/>
                <p:nvPr/>
              </p:nvSpPr>
              <p:spPr>
                <a:xfrm flipH="1" flipV="1">
                  <a:off x="7582658" y="3866904"/>
                  <a:ext cx="1064028" cy="1124195"/>
                </a:xfrm>
                <a:custGeom>
                  <a:avLst/>
                  <a:gdLst>
                    <a:gd name="connsiteX0" fmla="*/ 0 w 1963733"/>
                    <a:gd name="connsiteY0" fmla="*/ 0 h 623188"/>
                    <a:gd name="connsiteX1" fmla="*/ 1963733 w 1963733"/>
                    <a:gd name="connsiteY1" fmla="*/ 0 h 623188"/>
                    <a:gd name="connsiteX2" fmla="*/ 1963733 w 1963733"/>
                    <a:gd name="connsiteY2" fmla="*/ 623188 h 623188"/>
                    <a:gd name="connsiteX3" fmla="*/ 0 w 1963733"/>
                    <a:gd name="connsiteY3" fmla="*/ 623188 h 623188"/>
                    <a:gd name="connsiteX4" fmla="*/ 0 w 1963733"/>
                    <a:gd name="connsiteY4" fmla="*/ 0 h 623188"/>
                    <a:gd name="connsiteX0" fmla="*/ 0 w 1963733"/>
                    <a:gd name="connsiteY0" fmla="*/ 0 h 1516815"/>
                    <a:gd name="connsiteX1" fmla="*/ 1963733 w 1963733"/>
                    <a:gd name="connsiteY1" fmla="*/ 0 h 1516815"/>
                    <a:gd name="connsiteX2" fmla="*/ 1493378 w 1963733"/>
                    <a:gd name="connsiteY2" fmla="*/ 1516815 h 1516815"/>
                    <a:gd name="connsiteX3" fmla="*/ 0 w 1963733"/>
                    <a:gd name="connsiteY3" fmla="*/ 623188 h 1516815"/>
                    <a:gd name="connsiteX4" fmla="*/ 0 w 1963733"/>
                    <a:gd name="connsiteY4" fmla="*/ 0 h 1516815"/>
                    <a:gd name="connsiteX0" fmla="*/ 0 w 1540413"/>
                    <a:gd name="connsiteY0" fmla="*/ 0 h 1516815"/>
                    <a:gd name="connsiteX1" fmla="*/ 1540413 w 1540413"/>
                    <a:gd name="connsiteY1" fmla="*/ 940660 h 1516815"/>
                    <a:gd name="connsiteX2" fmla="*/ 1493378 w 1540413"/>
                    <a:gd name="connsiteY2" fmla="*/ 1516815 h 1516815"/>
                    <a:gd name="connsiteX3" fmla="*/ 0 w 1540413"/>
                    <a:gd name="connsiteY3" fmla="*/ 623188 h 1516815"/>
                    <a:gd name="connsiteX4" fmla="*/ 0 w 1540413"/>
                    <a:gd name="connsiteY4" fmla="*/ 0 h 1516815"/>
                    <a:gd name="connsiteX0" fmla="*/ 0 w 1552172"/>
                    <a:gd name="connsiteY0" fmla="*/ 0 h 1528573"/>
                    <a:gd name="connsiteX1" fmla="*/ 1540413 w 1552172"/>
                    <a:gd name="connsiteY1" fmla="*/ 940660 h 1528573"/>
                    <a:gd name="connsiteX2" fmla="*/ 1552172 w 1552172"/>
                    <a:gd name="connsiteY2" fmla="*/ 1528573 h 1528573"/>
                    <a:gd name="connsiteX3" fmla="*/ 0 w 1552172"/>
                    <a:gd name="connsiteY3" fmla="*/ 623188 h 1528573"/>
                    <a:gd name="connsiteX4" fmla="*/ 0 w 1552172"/>
                    <a:gd name="connsiteY4" fmla="*/ 0 h 1528573"/>
                    <a:gd name="connsiteX0" fmla="*/ 0 w 1552172"/>
                    <a:gd name="connsiteY0" fmla="*/ 0 h 1516815"/>
                    <a:gd name="connsiteX1" fmla="*/ 1540413 w 1552172"/>
                    <a:gd name="connsiteY1" fmla="*/ 940660 h 1516815"/>
                    <a:gd name="connsiteX2" fmla="*/ 1552172 w 1552172"/>
                    <a:gd name="connsiteY2" fmla="*/ 1516815 h 1516815"/>
                    <a:gd name="connsiteX3" fmla="*/ 0 w 1552172"/>
                    <a:gd name="connsiteY3" fmla="*/ 623188 h 1516815"/>
                    <a:gd name="connsiteX4" fmla="*/ 0 w 1552172"/>
                    <a:gd name="connsiteY4" fmla="*/ 0 h 1516815"/>
                    <a:gd name="connsiteX0" fmla="*/ 0 w 1540413"/>
                    <a:gd name="connsiteY0" fmla="*/ 0 h 1552090"/>
                    <a:gd name="connsiteX1" fmla="*/ 1540413 w 1540413"/>
                    <a:gd name="connsiteY1" fmla="*/ 940660 h 1552090"/>
                    <a:gd name="connsiteX2" fmla="*/ 1516895 w 1540413"/>
                    <a:gd name="connsiteY2" fmla="*/ 1552090 h 1552090"/>
                    <a:gd name="connsiteX3" fmla="*/ 0 w 1540413"/>
                    <a:gd name="connsiteY3" fmla="*/ 623188 h 1552090"/>
                    <a:gd name="connsiteX4" fmla="*/ 0 w 1540413"/>
                    <a:gd name="connsiteY4" fmla="*/ 0 h 1552090"/>
                    <a:gd name="connsiteX0" fmla="*/ 0 w 1540413"/>
                    <a:gd name="connsiteY0" fmla="*/ 0 h 1587365"/>
                    <a:gd name="connsiteX1" fmla="*/ 1540413 w 1540413"/>
                    <a:gd name="connsiteY1" fmla="*/ 940660 h 1587365"/>
                    <a:gd name="connsiteX2" fmla="*/ 1528653 w 1540413"/>
                    <a:gd name="connsiteY2" fmla="*/ 1587365 h 1587365"/>
                    <a:gd name="connsiteX3" fmla="*/ 0 w 1540413"/>
                    <a:gd name="connsiteY3" fmla="*/ 623188 h 1587365"/>
                    <a:gd name="connsiteX4" fmla="*/ 0 w 1540413"/>
                    <a:gd name="connsiteY4" fmla="*/ 0 h 1587365"/>
                    <a:gd name="connsiteX0" fmla="*/ 0 w 1540413"/>
                    <a:gd name="connsiteY0" fmla="*/ 0 h 1575607"/>
                    <a:gd name="connsiteX1" fmla="*/ 1540413 w 1540413"/>
                    <a:gd name="connsiteY1" fmla="*/ 940660 h 1575607"/>
                    <a:gd name="connsiteX2" fmla="*/ 1516894 w 1540413"/>
                    <a:gd name="connsiteY2" fmla="*/ 1575607 h 1575607"/>
                    <a:gd name="connsiteX3" fmla="*/ 0 w 1540413"/>
                    <a:gd name="connsiteY3" fmla="*/ 623188 h 1575607"/>
                    <a:gd name="connsiteX4" fmla="*/ 0 w 1540413"/>
                    <a:gd name="connsiteY4" fmla="*/ 0 h 1575607"/>
                    <a:gd name="connsiteX0" fmla="*/ 0 w 1531947"/>
                    <a:gd name="connsiteY0" fmla="*/ 0 h 1575607"/>
                    <a:gd name="connsiteX1" fmla="*/ 1531947 w 1531947"/>
                    <a:gd name="connsiteY1" fmla="*/ 898327 h 1575607"/>
                    <a:gd name="connsiteX2" fmla="*/ 1516894 w 1531947"/>
                    <a:gd name="connsiteY2" fmla="*/ 1575607 h 1575607"/>
                    <a:gd name="connsiteX3" fmla="*/ 0 w 1531947"/>
                    <a:gd name="connsiteY3" fmla="*/ 623188 h 1575607"/>
                    <a:gd name="connsiteX4" fmla="*/ 0 w 1531947"/>
                    <a:gd name="connsiteY4" fmla="*/ 0 h 1575607"/>
                    <a:gd name="connsiteX0" fmla="*/ 0 w 1550761"/>
                    <a:gd name="connsiteY0" fmla="*/ 0 h 1558673"/>
                    <a:gd name="connsiteX1" fmla="*/ 1531947 w 1550761"/>
                    <a:gd name="connsiteY1" fmla="*/ 898327 h 1558673"/>
                    <a:gd name="connsiteX2" fmla="*/ 1550761 w 1550761"/>
                    <a:gd name="connsiteY2" fmla="*/ 1558673 h 1558673"/>
                    <a:gd name="connsiteX3" fmla="*/ 0 w 1550761"/>
                    <a:gd name="connsiteY3" fmla="*/ 623188 h 1558673"/>
                    <a:gd name="connsiteX4" fmla="*/ 0 w 1550761"/>
                    <a:gd name="connsiteY4" fmla="*/ 0 h 1558673"/>
                    <a:gd name="connsiteX0" fmla="*/ 0 w 1531947"/>
                    <a:gd name="connsiteY0" fmla="*/ 0 h 1558673"/>
                    <a:gd name="connsiteX1" fmla="*/ 1531947 w 1531947"/>
                    <a:gd name="connsiteY1" fmla="*/ 898327 h 1558673"/>
                    <a:gd name="connsiteX2" fmla="*/ 1516894 w 1531947"/>
                    <a:gd name="connsiteY2" fmla="*/ 1558673 h 1558673"/>
                    <a:gd name="connsiteX3" fmla="*/ 0 w 1531947"/>
                    <a:gd name="connsiteY3" fmla="*/ 623188 h 1558673"/>
                    <a:gd name="connsiteX4" fmla="*/ 0 w 1531947"/>
                    <a:gd name="connsiteY4" fmla="*/ 0 h 1558673"/>
                    <a:gd name="connsiteX0" fmla="*/ 0 w 1516894"/>
                    <a:gd name="connsiteY0" fmla="*/ 913540 h 2472213"/>
                    <a:gd name="connsiteX1" fmla="*/ 1489613 w 1516894"/>
                    <a:gd name="connsiteY1" fmla="*/ 0 h 2472213"/>
                    <a:gd name="connsiteX2" fmla="*/ 1516894 w 1516894"/>
                    <a:gd name="connsiteY2" fmla="*/ 2472213 h 2472213"/>
                    <a:gd name="connsiteX3" fmla="*/ 0 w 1516894"/>
                    <a:gd name="connsiteY3" fmla="*/ 1536728 h 2472213"/>
                    <a:gd name="connsiteX4" fmla="*/ 0 w 1516894"/>
                    <a:gd name="connsiteY4" fmla="*/ 913540 h 2472213"/>
                    <a:gd name="connsiteX0" fmla="*/ 0 w 1499961"/>
                    <a:gd name="connsiteY0" fmla="*/ 9135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913540 h 1536728"/>
                    <a:gd name="connsiteX0" fmla="*/ 0 w 1499961"/>
                    <a:gd name="connsiteY0" fmla="*/ 862740 h 1536728"/>
                    <a:gd name="connsiteX1" fmla="*/ 1489613 w 1499961"/>
                    <a:gd name="connsiteY1" fmla="*/ 0 h 1536728"/>
                    <a:gd name="connsiteX2" fmla="*/ 1499961 w 1499961"/>
                    <a:gd name="connsiteY2" fmla="*/ 702680 h 1536728"/>
                    <a:gd name="connsiteX3" fmla="*/ 0 w 1499961"/>
                    <a:gd name="connsiteY3" fmla="*/ 1536728 h 1536728"/>
                    <a:gd name="connsiteX4" fmla="*/ 0 w 1499961"/>
                    <a:gd name="connsiteY4" fmla="*/ 862740 h 1536728"/>
                    <a:gd name="connsiteX0" fmla="*/ 0 w 1530888"/>
                    <a:gd name="connsiteY0" fmla="*/ 891315 h 1565303"/>
                    <a:gd name="connsiteX1" fmla="*/ 1530888 w 1530888"/>
                    <a:gd name="connsiteY1" fmla="*/ 0 h 1565303"/>
                    <a:gd name="connsiteX2" fmla="*/ 1499961 w 1530888"/>
                    <a:gd name="connsiteY2" fmla="*/ 731255 h 1565303"/>
                    <a:gd name="connsiteX3" fmla="*/ 0 w 1530888"/>
                    <a:gd name="connsiteY3" fmla="*/ 1565303 h 1565303"/>
                    <a:gd name="connsiteX4" fmla="*/ 0 w 1530888"/>
                    <a:gd name="connsiteY4" fmla="*/ 891315 h 1565303"/>
                    <a:gd name="connsiteX0" fmla="*/ 0 w 1534886"/>
                    <a:gd name="connsiteY0" fmla="*/ 891315 h 1565303"/>
                    <a:gd name="connsiteX1" fmla="*/ 1530888 w 1534886"/>
                    <a:gd name="connsiteY1" fmla="*/ 0 h 1565303"/>
                    <a:gd name="connsiteX2" fmla="*/ 1534886 w 1534886"/>
                    <a:gd name="connsiteY2" fmla="*/ 718555 h 1565303"/>
                    <a:gd name="connsiteX3" fmla="*/ 0 w 1534886"/>
                    <a:gd name="connsiteY3" fmla="*/ 1565303 h 1565303"/>
                    <a:gd name="connsiteX4" fmla="*/ 0 w 1534886"/>
                    <a:gd name="connsiteY4" fmla="*/ 891315 h 1565303"/>
                    <a:gd name="connsiteX0" fmla="*/ 0 w 1534886"/>
                    <a:gd name="connsiteY0" fmla="*/ 897665 h 1571653"/>
                    <a:gd name="connsiteX1" fmla="*/ 1534063 w 1534886"/>
                    <a:gd name="connsiteY1" fmla="*/ 0 h 1571653"/>
                    <a:gd name="connsiteX2" fmla="*/ 1534886 w 1534886"/>
                    <a:gd name="connsiteY2" fmla="*/ 724905 h 1571653"/>
                    <a:gd name="connsiteX3" fmla="*/ 0 w 1534886"/>
                    <a:gd name="connsiteY3" fmla="*/ 1571653 h 1571653"/>
                    <a:gd name="connsiteX4" fmla="*/ 0 w 1534886"/>
                    <a:gd name="connsiteY4" fmla="*/ 897665 h 1571653"/>
                    <a:gd name="connsiteX0" fmla="*/ 0 w 1534886"/>
                    <a:gd name="connsiteY0" fmla="*/ 892902 h 1566890"/>
                    <a:gd name="connsiteX1" fmla="*/ 1524538 w 1534886"/>
                    <a:gd name="connsiteY1" fmla="*/ 0 h 1566890"/>
                    <a:gd name="connsiteX2" fmla="*/ 1534886 w 1534886"/>
                    <a:gd name="connsiteY2" fmla="*/ 720142 h 1566890"/>
                    <a:gd name="connsiteX3" fmla="*/ 0 w 1534886"/>
                    <a:gd name="connsiteY3" fmla="*/ 1566890 h 1566890"/>
                    <a:gd name="connsiteX4" fmla="*/ 0 w 1534886"/>
                    <a:gd name="connsiteY4" fmla="*/ 892902 h 1566890"/>
                    <a:gd name="connsiteX0" fmla="*/ 0 w 1524673"/>
                    <a:gd name="connsiteY0" fmla="*/ 892902 h 1566890"/>
                    <a:gd name="connsiteX1" fmla="*/ 1524538 w 1524673"/>
                    <a:gd name="connsiteY1" fmla="*/ 0 h 1566890"/>
                    <a:gd name="connsiteX2" fmla="*/ 1518218 w 1524673"/>
                    <a:gd name="connsiteY2" fmla="*/ 741574 h 1566890"/>
                    <a:gd name="connsiteX3" fmla="*/ 0 w 1524673"/>
                    <a:gd name="connsiteY3" fmla="*/ 1566890 h 1566890"/>
                    <a:gd name="connsiteX4" fmla="*/ 0 w 1524673"/>
                    <a:gd name="connsiteY4" fmla="*/ 892902 h 1566890"/>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24673"/>
                    <a:gd name="connsiteY0" fmla="*/ 892902 h 1621659"/>
                    <a:gd name="connsiteX1" fmla="*/ 1524538 w 1524673"/>
                    <a:gd name="connsiteY1" fmla="*/ 0 h 1621659"/>
                    <a:gd name="connsiteX2" fmla="*/ 1518218 w 1524673"/>
                    <a:gd name="connsiteY2" fmla="*/ 741574 h 1621659"/>
                    <a:gd name="connsiteX3" fmla="*/ 7143 w 1524673"/>
                    <a:gd name="connsiteY3" fmla="*/ 1621659 h 1621659"/>
                    <a:gd name="connsiteX4" fmla="*/ 0 w 1524673"/>
                    <a:gd name="connsiteY4" fmla="*/ 892902 h 1621659"/>
                    <a:gd name="connsiteX0" fmla="*/ 0 w 1518218"/>
                    <a:gd name="connsiteY0" fmla="*/ 873852 h 1602609"/>
                    <a:gd name="connsiteX1" fmla="*/ 1517395 w 1518218"/>
                    <a:gd name="connsiteY1" fmla="*/ 0 h 1602609"/>
                    <a:gd name="connsiteX2" fmla="*/ 1518218 w 1518218"/>
                    <a:gd name="connsiteY2" fmla="*/ 722524 h 1602609"/>
                    <a:gd name="connsiteX3" fmla="*/ 7143 w 1518218"/>
                    <a:gd name="connsiteY3" fmla="*/ 1602609 h 1602609"/>
                    <a:gd name="connsiteX4" fmla="*/ 0 w 1518218"/>
                    <a:gd name="connsiteY4" fmla="*/ 873852 h 160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218" h="1602609">
                      <a:moveTo>
                        <a:pt x="0" y="873852"/>
                      </a:moveTo>
                      <a:lnTo>
                        <a:pt x="1517395" y="0"/>
                      </a:lnTo>
                      <a:cubicBezTo>
                        <a:pt x="1518728" y="239518"/>
                        <a:pt x="1516885" y="483006"/>
                        <a:pt x="1518218" y="722524"/>
                      </a:cubicBezTo>
                      <a:lnTo>
                        <a:pt x="7143" y="1602609"/>
                      </a:lnTo>
                      <a:lnTo>
                        <a:pt x="0" y="873852"/>
                      </a:lnTo>
                      <a:close/>
                    </a:path>
                  </a:pathLst>
                </a:custGeom>
                <a:solidFill>
                  <a:schemeClr val="tx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74" name="Right Triangle 16"/>
                <p:cNvSpPr/>
                <p:nvPr/>
              </p:nvSpPr>
              <p:spPr>
                <a:xfrm>
                  <a:off x="6538869" y="3867536"/>
                  <a:ext cx="1047868" cy="653310"/>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492780 w 1507067"/>
                    <a:gd name="connsiteY0" fmla="*/ 931334 h 931334"/>
                    <a:gd name="connsiteX1" fmla="*/ 0 w 1507067"/>
                    <a:gd name="connsiteY1" fmla="*/ 0 h 931334"/>
                    <a:gd name="connsiteX2" fmla="*/ 1507067 w 1507067"/>
                    <a:gd name="connsiteY2" fmla="*/ 876300 h 931334"/>
                    <a:gd name="connsiteX3" fmla="*/ 1492780 w 1507067"/>
                    <a:gd name="connsiteY3" fmla="*/ 931334 h 931334"/>
                    <a:gd name="connsiteX0" fmla="*/ 1492780 w 1495161"/>
                    <a:gd name="connsiteY0" fmla="*/ 931334 h 931334"/>
                    <a:gd name="connsiteX1" fmla="*/ 0 w 1495161"/>
                    <a:gd name="connsiteY1" fmla="*/ 0 h 931334"/>
                    <a:gd name="connsiteX2" fmla="*/ 1495161 w 1495161"/>
                    <a:gd name="connsiteY2" fmla="*/ 869156 h 931334"/>
                    <a:gd name="connsiteX3" fmla="*/ 1492780 w 1495161"/>
                    <a:gd name="connsiteY3" fmla="*/ 931334 h 931334"/>
                  </a:gdLst>
                  <a:ahLst/>
                  <a:cxnLst>
                    <a:cxn ang="0">
                      <a:pos x="connsiteX0" y="connsiteY0"/>
                    </a:cxn>
                    <a:cxn ang="0">
                      <a:pos x="connsiteX1" y="connsiteY1"/>
                    </a:cxn>
                    <a:cxn ang="0">
                      <a:pos x="connsiteX2" y="connsiteY2"/>
                    </a:cxn>
                    <a:cxn ang="0">
                      <a:pos x="connsiteX3" y="connsiteY3"/>
                    </a:cxn>
                  </a:cxnLst>
                  <a:rect l="l" t="t" r="r" b="b"/>
                  <a:pathLst>
                    <a:path w="1495161" h="931334">
                      <a:moveTo>
                        <a:pt x="1492780" y="931334"/>
                      </a:moveTo>
                      <a:lnTo>
                        <a:pt x="0" y="0"/>
                      </a:lnTo>
                      <a:lnTo>
                        <a:pt x="1495161" y="869156"/>
                      </a:lnTo>
                      <a:cubicBezTo>
                        <a:pt x="1494367" y="889882"/>
                        <a:pt x="1493574" y="910608"/>
                        <a:pt x="1492780" y="931334"/>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75" name="Right Triangle 16"/>
                <p:cNvSpPr/>
                <p:nvPr/>
              </p:nvSpPr>
              <p:spPr>
                <a:xfrm flipH="1">
                  <a:off x="7586737" y="3842666"/>
                  <a:ext cx="1087365" cy="676138"/>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541992 w 1541992"/>
                    <a:gd name="connsiteY0" fmla="*/ 966259 h 966259"/>
                    <a:gd name="connsiteX1" fmla="*/ 0 w 1541992"/>
                    <a:gd name="connsiteY1" fmla="*/ 0 h 966259"/>
                    <a:gd name="connsiteX2" fmla="*/ 1541992 w 1541992"/>
                    <a:gd name="connsiteY2" fmla="*/ 911225 h 966259"/>
                    <a:gd name="connsiteX3" fmla="*/ 1541992 w 1541992"/>
                    <a:gd name="connsiteY3" fmla="*/ 966259 h 966259"/>
                    <a:gd name="connsiteX0" fmla="*/ 1541992 w 1541992"/>
                    <a:gd name="connsiteY0" fmla="*/ 966259 h 966259"/>
                    <a:gd name="connsiteX1" fmla="*/ 1458385 w 1541992"/>
                    <a:gd name="connsiteY1" fmla="*/ 914401 h 966259"/>
                    <a:gd name="connsiteX2" fmla="*/ 0 w 1541992"/>
                    <a:gd name="connsiteY2" fmla="*/ 0 h 966259"/>
                    <a:gd name="connsiteX3" fmla="*/ 1541992 w 1541992"/>
                    <a:gd name="connsiteY3" fmla="*/ 911225 h 966259"/>
                    <a:gd name="connsiteX4" fmla="*/ 1541992 w 1541992"/>
                    <a:gd name="connsiteY4" fmla="*/ 966259 h 966259"/>
                    <a:gd name="connsiteX0" fmla="*/ 1541992 w 1541992"/>
                    <a:gd name="connsiteY0" fmla="*/ 966259 h 966259"/>
                    <a:gd name="connsiteX1" fmla="*/ 7410 w 1541992"/>
                    <a:gd name="connsiteY1" fmla="*/ 15876 h 966259"/>
                    <a:gd name="connsiteX2" fmla="*/ 0 w 1541992"/>
                    <a:gd name="connsiteY2" fmla="*/ 0 h 966259"/>
                    <a:gd name="connsiteX3" fmla="*/ 1541992 w 1541992"/>
                    <a:gd name="connsiteY3" fmla="*/ 911225 h 966259"/>
                    <a:gd name="connsiteX4" fmla="*/ 1541992 w 1541992"/>
                    <a:gd name="connsiteY4" fmla="*/ 966259 h 966259"/>
                    <a:gd name="connsiteX0" fmla="*/ 1556279 w 1556279"/>
                    <a:gd name="connsiteY0" fmla="*/ 966259 h 966259"/>
                    <a:gd name="connsiteX1" fmla="*/ 7410 w 1556279"/>
                    <a:gd name="connsiteY1" fmla="*/ 15876 h 966259"/>
                    <a:gd name="connsiteX2" fmla="*/ 0 w 1556279"/>
                    <a:gd name="connsiteY2" fmla="*/ 0 h 966259"/>
                    <a:gd name="connsiteX3" fmla="*/ 1541992 w 1556279"/>
                    <a:gd name="connsiteY3" fmla="*/ 911225 h 966259"/>
                    <a:gd name="connsiteX4" fmla="*/ 1556279 w 1556279"/>
                    <a:gd name="connsiteY4" fmla="*/ 966259 h 966259"/>
                    <a:gd name="connsiteX0" fmla="*/ 1556279 w 1556279"/>
                    <a:gd name="connsiteY0" fmla="*/ 966259 h 966259"/>
                    <a:gd name="connsiteX1" fmla="*/ 7410 w 1556279"/>
                    <a:gd name="connsiteY1" fmla="*/ 15876 h 966259"/>
                    <a:gd name="connsiteX2" fmla="*/ 0 w 1556279"/>
                    <a:gd name="connsiteY2" fmla="*/ 0 h 966259"/>
                    <a:gd name="connsiteX3" fmla="*/ 1551517 w 1556279"/>
                    <a:gd name="connsiteY3" fmla="*/ 906462 h 966259"/>
                    <a:gd name="connsiteX4" fmla="*/ 1556279 w 1556279"/>
                    <a:gd name="connsiteY4" fmla="*/ 966259 h 966259"/>
                    <a:gd name="connsiteX0" fmla="*/ 1549135 w 1551517"/>
                    <a:gd name="connsiteY0" fmla="*/ 966259 h 966259"/>
                    <a:gd name="connsiteX1" fmla="*/ 7410 w 1551517"/>
                    <a:gd name="connsiteY1" fmla="*/ 15876 h 966259"/>
                    <a:gd name="connsiteX2" fmla="*/ 0 w 1551517"/>
                    <a:gd name="connsiteY2" fmla="*/ 0 h 966259"/>
                    <a:gd name="connsiteX3" fmla="*/ 1551517 w 1551517"/>
                    <a:gd name="connsiteY3" fmla="*/ 906462 h 966259"/>
                    <a:gd name="connsiteX4" fmla="*/ 1549135 w 1551517"/>
                    <a:gd name="connsiteY4" fmla="*/ 966259 h 966259"/>
                    <a:gd name="connsiteX0" fmla="*/ 1551516 w 1551517"/>
                    <a:gd name="connsiteY0" fmla="*/ 963877 h 963877"/>
                    <a:gd name="connsiteX1" fmla="*/ 7410 w 1551517"/>
                    <a:gd name="connsiteY1" fmla="*/ 15876 h 963877"/>
                    <a:gd name="connsiteX2" fmla="*/ 0 w 1551517"/>
                    <a:gd name="connsiteY2" fmla="*/ 0 h 963877"/>
                    <a:gd name="connsiteX3" fmla="*/ 1551517 w 1551517"/>
                    <a:gd name="connsiteY3" fmla="*/ 906462 h 963877"/>
                    <a:gd name="connsiteX4" fmla="*/ 1551516 w 1551517"/>
                    <a:gd name="connsiteY4" fmla="*/ 963877 h 963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517" h="963877">
                      <a:moveTo>
                        <a:pt x="1551516" y="963877"/>
                      </a:moveTo>
                      <a:lnTo>
                        <a:pt x="7410" y="15876"/>
                      </a:lnTo>
                      <a:lnTo>
                        <a:pt x="0" y="0"/>
                      </a:lnTo>
                      <a:lnTo>
                        <a:pt x="1551517" y="906462"/>
                      </a:lnTo>
                      <a:cubicBezTo>
                        <a:pt x="1551517" y="925600"/>
                        <a:pt x="1551516" y="944739"/>
                        <a:pt x="1551516" y="963877"/>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76" name="Right Triangle 16"/>
                <p:cNvSpPr/>
                <p:nvPr/>
              </p:nvSpPr>
              <p:spPr>
                <a:xfrm flipH="1">
                  <a:off x="7584234" y="4495194"/>
                  <a:ext cx="31152" cy="466969"/>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507067 w 1507067"/>
                    <a:gd name="connsiteY0" fmla="*/ 931334 h 931334"/>
                    <a:gd name="connsiteX1" fmla="*/ 0 w 1507067"/>
                    <a:gd name="connsiteY1" fmla="*/ 0 h 931334"/>
                    <a:gd name="connsiteX2" fmla="*/ 1507067 w 1507067"/>
                    <a:gd name="connsiteY2" fmla="*/ 88900 h 931334"/>
                    <a:gd name="connsiteX3" fmla="*/ 1507067 w 1507067"/>
                    <a:gd name="connsiteY3" fmla="*/ 931334 h 931334"/>
                    <a:gd name="connsiteX0" fmla="*/ 1507067 w 1507067"/>
                    <a:gd name="connsiteY0" fmla="*/ 745068 h 745068"/>
                    <a:gd name="connsiteX1" fmla="*/ 0 w 1507067"/>
                    <a:gd name="connsiteY1" fmla="*/ 0 h 745068"/>
                    <a:gd name="connsiteX2" fmla="*/ 1507067 w 1507067"/>
                    <a:gd name="connsiteY2" fmla="*/ 88900 h 745068"/>
                    <a:gd name="connsiteX3" fmla="*/ 1507067 w 1507067"/>
                    <a:gd name="connsiteY3" fmla="*/ 745068 h 745068"/>
                    <a:gd name="connsiteX0" fmla="*/ 38100 w 38100"/>
                    <a:gd name="connsiteY0" fmla="*/ 681568 h 681568"/>
                    <a:gd name="connsiteX1" fmla="*/ 0 w 38100"/>
                    <a:gd name="connsiteY1" fmla="*/ 0 h 681568"/>
                    <a:gd name="connsiteX2" fmla="*/ 38100 w 38100"/>
                    <a:gd name="connsiteY2" fmla="*/ 25400 h 681568"/>
                    <a:gd name="connsiteX3" fmla="*/ 38100 w 38100"/>
                    <a:gd name="connsiteY3" fmla="*/ 681568 h 681568"/>
                    <a:gd name="connsiteX0" fmla="*/ 38100 w 47625"/>
                    <a:gd name="connsiteY0" fmla="*/ 681568 h 681568"/>
                    <a:gd name="connsiteX1" fmla="*/ 0 w 47625"/>
                    <a:gd name="connsiteY1" fmla="*/ 0 h 681568"/>
                    <a:gd name="connsiteX2" fmla="*/ 47625 w 47625"/>
                    <a:gd name="connsiteY2" fmla="*/ 47625 h 681568"/>
                    <a:gd name="connsiteX3" fmla="*/ 38100 w 47625"/>
                    <a:gd name="connsiteY3" fmla="*/ 681568 h 681568"/>
                    <a:gd name="connsiteX0" fmla="*/ 31750 w 41275"/>
                    <a:gd name="connsiteY0" fmla="*/ 665693 h 665693"/>
                    <a:gd name="connsiteX1" fmla="*/ 0 w 41275"/>
                    <a:gd name="connsiteY1" fmla="*/ 0 h 665693"/>
                    <a:gd name="connsiteX2" fmla="*/ 41275 w 41275"/>
                    <a:gd name="connsiteY2" fmla="*/ 31750 h 665693"/>
                    <a:gd name="connsiteX3" fmla="*/ 31750 w 41275"/>
                    <a:gd name="connsiteY3" fmla="*/ 665693 h 665693"/>
                    <a:gd name="connsiteX0" fmla="*/ 44450 w 44450"/>
                    <a:gd name="connsiteY0" fmla="*/ 665693 h 665693"/>
                    <a:gd name="connsiteX1" fmla="*/ 0 w 44450"/>
                    <a:gd name="connsiteY1" fmla="*/ 0 h 665693"/>
                    <a:gd name="connsiteX2" fmla="*/ 41275 w 44450"/>
                    <a:gd name="connsiteY2" fmla="*/ 31750 h 665693"/>
                    <a:gd name="connsiteX3" fmla="*/ 44450 w 44450"/>
                    <a:gd name="connsiteY3" fmla="*/ 665693 h 665693"/>
                  </a:gdLst>
                  <a:ahLst/>
                  <a:cxnLst>
                    <a:cxn ang="0">
                      <a:pos x="connsiteX0" y="connsiteY0"/>
                    </a:cxn>
                    <a:cxn ang="0">
                      <a:pos x="connsiteX1" y="connsiteY1"/>
                    </a:cxn>
                    <a:cxn ang="0">
                      <a:pos x="connsiteX2" y="connsiteY2"/>
                    </a:cxn>
                    <a:cxn ang="0">
                      <a:pos x="connsiteX3" y="connsiteY3"/>
                    </a:cxn>
                  </a:cxnLst>
                  <a:rect l="l" t="t" r="r" b="b"/>
                  <a:pathLst>
                    <a:path w="44450" h="665693">
                      <a:moveTo>
                        <a:pt x="44450" y="665693"/>
                      </a:moveTo>
                      <a:lnTo>
                        <a:pt x="0" y="0"/>
                      </a:lnTo>
                      <a:lnTo>
                        <a:pt x="41275" y="31750"/>
                      </a:lnTo>
                      <a:cubicBezTo>
                        <a:pt x="42333" y="243064"/>
                        <a:pt x="43392" y="454379"/>
                        <a:pt x="44450" y="665693"/>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77" name="Right Triangle 16"/>
                <p:cNvSpPr/>
                <p:nvPr/>
              </p:nvSpPr>
              <p:spPr>
                <a:xfrm>
                  <a:off x="7559757" y="4501876"/>
                  <a:ext cx="29124" cy="464742"/>
                </a:xfrm>
                <a:custGeom>
                  <a:avLst/>
                  <a:gdLst>
                    <a:gd name="connsiteX0" fmla="*/ 0 w 1016000"/>
                    <a:gd name="connsiteY0" fmla="*/ 355600 h 355600"/>
                    <a:gd name="connsiteX1" fmla="*/ 0 w 1016000"/>
                    <a:gd name="connsiteY1" fmla="*/ 0 h 355600"/>
                    <a:gd name="connsiteX2" fmla="*/ 1016000 w 1016000"/>
                    <a:gd name="connsiteY2" fmla="*/ 355600 h 355600"/>
                    <a:gd name="connsiteX3" fmla="*/ 0 w 1016000"/>
                    <a:gd name="connsiteY3" fmla="*/ 355600 h 355600"/>
                    <a:gd name="connsiteX0" fmla="*/ 0 w 1020233"/>
                    <a:gd name="connsiteY0" fmla="*/ 50800 h 355600"/>
                    <a:gd name="connsiteX1" fmla="*/ 4233 w 1020233"/>
                    <a:gd name="connsiteY1" fmla="*/ 0 h 355600"/>
                    <a:gd name="connsiteX2" fmla="*/ 1020233 w 1020233"/>
                    <a:gd name="connsiteY2" fmla="*/ 355600 h 355600"/>
                    <a:gd name="connsiteX3" fmla="*/ 0 w 1020233"/>
                    <a:gd name="connsiteY3" fmla="*/ 50800 h 355600"/>
                    <a:gd name="connsiteX0" fmla="*/ 0 w 1511300"/>
                    <a:gd name="connsiteY0" fmla="*/ 50800 h 876300"/>
                    <a:gd name="connsiteX1" fmla="*/ 4233 w 1511300"/>
                    <a:gd name="connsiteY1" fmla="*/ 0 h 876300"/>
                    <a:gd name="connsiteX2" fmla="*/ 1511300 w 1511300"/>
                    <a:gd name="connsiteY2" fmla="*/ 876300 h 876300"/>
                    <a:gd name="connsiteX3" fmla="*/ 0 w 1511300"/>
                    <a:gd name="connsiteY3" fmla="*/ 50800 h 876300"/>
                    <a:gd name="connsiteX0" fmla="*/ 1507067 w 1507067"/>
                    <a:gd name="connsiteY0" fmla="*/ 931334 h 931334"/>
                    <a:gd name="connsiteX1" fmla="*/ 0 w 1507067"/>
                    <a:gd name="connsiteY1" fmla="*/ 0 h 931334"/>
                    <a:gd name="connsiteX2" fmla="*/ 1507067 w 1507067"/>
                    <a:gd name="connsiteY2" fmla="*/ 876300 h 931334"/>
                    <a:gd name="connsiteX3" fmla="*/ 1507067 w 1507067"/>
                    <a:gd name="connsiteY3" fmla="*/ 931334 h 931334"/>
                    <a:gd name="connsiteX0" fmla="*/ 1507067 w 1507067"/>
                    <a:gd name="connsiteY0" fmla="*/ 931334 h 931334"/>
                    <a:gd name="connsiteX1" fmla="*/ 0 w 1507067"/>
                    <a:gd name="connsiteY1" fmla="*/ 0 h 931334"/>
                    <a:gd name="connsiteX2" fmla="*/ 1507067 w 1507067"/>
                    <a:gd name="connsiteY2" fmla="*/ 88900 h 931334"/>
                    <a:gd name="connsiteX3" fmla="*/ 1507067 w 1507067"/>
                    <a:gd name="connsiteY3" fmla="*/ 931334 h 931334"/>
                    <a:gd name="connsiteX0" fmla="*/ 1507067 w 1507067"/>
                    <a:gd name="connsiteY0" fmla="*/ 745068 h 745068"/>
                    <a:gd name="connsiteX1" fmla="*/ 0 w 1507067"/>
                    <a:gd name="connsiteY1" fmla="*/ 0 h 745068"/>
                    <a:gd name="connsiteX2" fmla="*/ 1507067 w 1507067"/>
                    <a:gd name="connsiteY2" fmla="*/ 88900 h 745068"/>
                    <a:gd name="connsiteX3" fmla="*/ 1507067 w 1507067"/>
                    <a:gd name="connsiteY3" fmla="*/ 745068 h 745068"/>
                    <a:gd name="connsiteX0" fmla="*/ 38100 w 38100"/>
                    <a:gd name="connsiteY0" fmla="*/ 681568 h 681568"/>
                    <a:gd name="connsiteX1" fmla="*/ 0 w 38100"/>
                    <a:gd name="connsiteY1" fmla="*/ 0 h 681568"/>
                    <a:gd name="connsiteX2" fmla="*/ 38100 w 38100"/>
                    <a:gd name="connsiteY2" fmla="*/ 25400 h 681568"/>
                    <a:gd name="connsiteX3" fmla="*/ 38100 w 38100"/>
                    <a:gd name="connsiteY3" fmla="*/ 681568 h 681568"/>
                    <a:gd name="connsiteX0" fmla="*/ 38100 w 47625"/>
                    <a:gd name="connsiteY0" fmla="*/ 681568 h 681568"/>
                    <a:gd name="connsiteX1" fmla="*/ 0 w 47625"/>
                    <a:gd name="connsiteY1" fmla="*/ 0 h 681568"/>
                    <a:gd name="connsiteX2" fmla="*/ 47625 w 47625"/>
                    <a:gd name="connsiteY2" fmla="*/ 47625 h 681568"/>
                    <a:gd name="connsiteX3" fmla="*/ 38100 w 47625"/>
                    <a:gd name="connsiteY3" fmla="*/ 681568 h 681568"/>
                    <a:gd name="connsiteX0" fmla="*/ 31750 w 41275"/>
                    <a:gd name="connsiteY0" fmla="*/ 665693 h 665693"/>
                    <a:gd name="connsiteX1" fmla="*/ 0 w 41275"/>
                    <a:gd name="connsiteY1" fmla="*/ 0 h 665693"/>
                    <a:gd name="connsiteX2" fmla="*/ 41275 w 41275"/>
                    <a:gd name="connsiteY2" fmla="*/ 31750 h 665693"/>
                    <a:gd name="connsiteX3" fmla="*/ 31750 w 41275"/>
                    <a:gd name="connsiteY3" fmla="*/ 665693 h 665693"/>
                    <a:gd name="connsiteX0" fmla="*/ 47625 w 47625"/>
                    <a:gd name="connsiteY0" fmla="*/ 668868 h 668868"/>
                    <a:gd name="connsiteX1" fmla="*/ 0 w 47625"/>
                    <a:gd name="connsiteY1" fmla="*/ 0 h 668868"/>
                    <a:gd name="connsiteX2" fmla="*/ 41275 w 47625"/>
                    <a:gd name="connsiteY2" fmla="*/ 31750 h 668868"/>
                    <a:gd name="connsiteX3" fmla="*/ 47625 w 47625"/>
                    <a:gd name="connsiteY3" fmla="*/ 668868 h 668868"/>
                    <a:gd name="connsiteX0" fmla="*/ 34925 w 41556"/>
                    <a:gd name="connsiteY0" fmla="*/ 662518 h 662518"/>
                    <a:gd name="connsiteX1" fmla="*/ 0 w 41556"/>
                    <a:gd name="connsiteY1" fmla="*/ 0 h 662518"/>
                    <a:gd name="connsiteX2" fmla="*/ 41275 w 41556"/>
                    <a:gd name="connsiteY2" fmla="*/ 31750 h 662518"/>
                    <a:gd name="connsiteX3" fmla="*/ 34925 w 41556"/>
                    <a:gd name="connsiteY3" fmla="*/ 662518 h 662518"/>
                  </a:gdLst>
                  <a:ahLst/>
                  <a:cxnLst>
                    <a:cxn ang="0">
                      <a:pos x="connsiteX0" y="connsiteY0"/>
                    </a:cxn>
                    <a:cxn ang="0">
                      <a:pos x="connsiteX1" y="connsiteY1"/>
                    </a:cxn>
                    <a:cxn ang="0">
                      <a:pos x="connsiteX2" y="connsiteY2"/>
                    </a:cxn>
                    <a:cxn ang="0">
                      <a:pos x="connsiteX3" y="connsiteY3"/>
                    </a:cxn>
                  </a:cxnLst>
                  <a:rect l="l" t="t" r="r" b="b"/>
                  <a:pathLst>
                    <a:path w="41556" h="662518">
                      <a:moveTo>
                        <a:pt x="34925" y="662518"/>
                      </a:moveTo>
                      <a:lnTo>
                        <a:pt x="0" y="0"/>
                      </a:lnTo>
                      <a:lnTo>
                        <a:pt x="41275" y="31750"/>
                      </a:lnTo>
                      <a:cubicBezTo>
                        <a:pt x="43392" y="244123"/>
                        <a:pt x="32808" y="450145"/>
                        <a:pt x="34925" y="662518"/>
                      </a:cubicBezTo>
                      <a:close/>
                    </a:path>
                  </a:pathLst>
                </a:custGeom>
                <a:solidFill>
                  <a:schemeClr val="bg1">
                    <a:lumMod val="95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78" name="Right Triangle 22"/>
                <p:cNvSpPr/>
                <p:nvPr/>
              </p:nvSpPr>
              <p:spPr>
                <a:xfrm rot="13069859">
                  <a:off x="7205130" y="3361454"/>
                  <a:ext cx="1217553" cy="1143681"/>
                </a:xfrm>
                <a:custGeom>
                  <a:avLst/>
                  <a:gdLst>
                    <a:gd name="connsiteX0" fmla="*/ 1738473 w 1738473"/>
                    <a:gd name="connsiteY0" fmla="*/ 1422017 h 1656515"/>
                    <a:gd name="connsiteX1" fmla="*/ 1403751 w 1738473"/>
                    <a:gd name="connsiteY1" fmla="*/ 1462454 h 1656515"/>
                    <a:gd name="connsiteX2" fmla="*/ 0 w 1738473"/>
                    <a:gd name="connsiteY2" fmla="*/ 1656515 h 1656515"/>
                    <a:gd name="connsiteX3" fmla="*/ 657930 w 1738473"/>
                    <a:gd name="connsiteY3" fmla="*/ 5810 h 1656515"/>
                    <a:gd name="connsiteX4" fmla="*/ 701815 w 1738473"/>
                    <a:gd name="connsiteY4" fmla="*/ 0 h 1656515"/>
                    <a:gd name="connsiteX5" fmla="*/ 1738473 w 1738473"/>
                    <a:gd name="connsiteY5" fmla="*/ 1422017 h 1656515"/>
                    <a:gd name="connsiteX0" fmla="*/ 1738473 w 1738473"/>
                    <a:gd name="connsiteY0" fmla="*/ 1416207 h 1650705"/>
                    <a:gd name="connsiteX1" fmla="*/ 1403751 w 1738473"/>
                    <a:gd name="connsiteY1" fmla="*/ 1456644 h 1650705"/>
                    <a:gd name="connsiteX2" fmla="*/ 0 w 1738473"/>
                    <a:gd name="connsiteY2" fmla="*/ 1650705 h 1650705"/>
                    <a:gd name="connsiteX3" fmla="*/ 657930 w 1738473"/>
                    <a:gd name="connsiteY3" fmla="*/ 0 h 1650705"/>
                    <a:gd name="connsiteX4" fmla="*/ 658741 w 1738473"/>
                    <a:gd name="connsiteY4" fmla="*/ 841 h 1650705"/>
                    <a:gd name="connsiteX5" fmla="*/ 1738473 w 1738473"/>
                    <a:gd name="connsiteY5" fmla="*/ 1416207 h 1650705"/>
                    <a:gd name="connsiteX0" fmla="*/ 1700668 w 1700668"/>
                    <a:gd name="connsiteY0" fmla="*/ 1416207 h 1652559"/>
                    <a:gd name="connsiteX1" fmla="*/ 1365946 w 1700668"/>
                    <a:gd name="connsiteY1" fmla="*/ 1456644 h 1652559"/>
                    <a:gd name="connsiteX2" fmla="*/ 0 w 1700668"/>
                    <a:gd name="connsiteY2" fmla="*/ 1652559 h 1652559"/>
                    <a:gd name="connsiteX3" fmla="*/ 620125 w 1700668"/>
                    <a:gd name="connsiteY3" fmla="*/ 0 h 1652559"/>
                    <a:gd name="connsiteX4" fmla="*/ 620936 w 1700668"/>
                    <a:gd name="connsiteY4" fmla="*/ 841 h 1652559"/>
                    <a:gd name="connsiteX5" fmla="*/ 1700668 w 1700668"/>
                    <a:gd name="connsiteY5" fmla="*/ 1416207 h 1652559"/>
                    <a:gd name="connsiteX0" fmla="*/ 1711972 w 1711972"/>
                    <a:gd name="connsiteY0" fmla="*/ 1416207 h 1602198"/>
                    <a:gd name="connsiteX1" fmla="*/ 1377250 w 1711972"/>
                    <a:gd name="connsiteY1" fmla="*/ 1456644 h 1602198"/>
                    <a:gd name="connsiteX2" fmla="*/ 0 w 1711972"/>
                    <a:gd name="connsiteY2" fmla="*/ 1602198 h 1602198"/>
                    <a:gd name="connsiteX3" fmla="*/ 631429 w 1711972"/>
                    <a:gd name="connsiteY3" fmla="*/ 0 h 1602198"/>
                    <a:gd name="connsiteX4" fmla="*/ 632240 w 1711972"/>
                    <a:gd name="connsiteY4" fmla="*/ 841 h 1602198"/>
                    <a:gd name="connsiteX5" fmla="*/ 1711972 w 1711972"/>
                    <a:gd name="connsiteY5" fmla="*/ 1416207 h 1602198"/>
                    <a:gd name="connsiteX0" fmla="*/ 1687966 w 1687966"/>
                    <a:gd name="connsiteY0" fmla="*/ 1379793 h 1602198"/>
                    <a:gd name="connsiteX1" fmla="*/ 1377250 w 1687966"/>
                    <a:gd name="connsiteY1" fmla="*/ 1456644 h 1602198"/>
                    <a:gd name="connsiteX2" fmla="*/ 0 w 1687966"/>
                    <a:gd name="connsiteY2" fmla="*/ 1602198 h 1602198"/>
                    <a:gd name="connsiteX3" fmla="*/ 631429 w 1687966"/>
                    <a:gd name="connsiteY3" fmla="*/ 0 h 1602198"/>
                    <a:gd name="connsiteX4" fmla="*/ 632240 w 1687966"/>
                    <a:gd name="connsiteY4" fmla="*/ 841 h 1602198"/>
                    <a:gd name="connsiteX5" fmla="*/ 1687966 w 1687966"/>
                    <a:gd name="connsiteY5" fmla="*/ 1379793 h 1602198"/>
                    <a:gd name="connsiteX0" fmla="*/ 1687966 w 1687966"/>
                    <a:gd name="connsiteY0" fmla="*/ 1379793 h 1602198"/>
                    <a:gd name="connsiteX1" fmla="*/ 0 w 1687966"/>
                    <a:gd name="connsiteY1" fmla="*/ 1602198 h 1602198"/>
                    <a:gd name="connsiteX2" fmla="*/ 631429 w 1687966"/>
                    <a:gd name="connsiteY2" fmla="*/ 0 h 1602198"/>
                    <a:gd name="connsiteX3" fmla="*/ 632240 w 1687966"/>
                    <a:gd name="connsiteY3" fmla="*/ 841 h 1602198"/>
                    <a:gd name="connsiteX4" fmla="*/ 1687966 w 1687966"/>
                    <a:gd name="connsiteY4" fmla="*/ 1379793 h 1602198"/>
                    <a:gd name="connsiteX0" fmla="*/ 1684733 w 1684733"/>
                    <a:gd name="connsiteY0" fmla="*/ 1370486 h 1602198"/>
                    <a:gd name="connsiteX1" fmla="*/ 0 w 1684733"/>
                    <a:gd name="connsiteY1" fmla="*/ 1602198 h 1602198"/>
                    <a:gd name="connsiteX2" fmla="*/ 631429 w 1684733"/>
                    <a:gd name="connsiteY2" fmla="*/ 0 h 1602198"/>
                    <a:gd name="connsiteX3" fmla="*/ 632240 w 1684733"/>
                    <a:gd name="connsiteY3" fmla="*/ 841 h 1602198"/>
                    <a:gd name="connsiteX4" fmla="*/ 1684733 w 1684733"/>
                    <a:gd name="connsiteY4" fmla="*/ 1370486 h 1602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733" h="1602198">
                      <a:moveTo>
                        <a:pt x="1684733" y="1370486"/>
                      </a:moveTo>
                      <a:lnTo>
                        <a:pt x="0" y="1602198"/>
                      </a:lnTo>
                      <a:lnTo>
                        <a:pt x="631429" y="0"/>
                      </a:lnTo>
                      <a:lnTo>
                        <a:pt x="632240" y="841"/>
                      </a:lnTo>
                      <a:cubicBezTo>
                        <a:pt x="976313" y="467420"/>
                        <a:pt x="1340660" y="903907"/>
                        <a:pt x="1684733" y="1370486"/>
                      </a:cubicBezTo>
                      <a:close/>
                    </a:path>
                  </a:pathLst>
                </a:custGeom>
                <a:solidFill>
                  <a:schemeClr val="bg1">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grpSp>
          <p:sp>
            <p:nvSpPr>
              <p:cNvPr id="68" name="TextBox 67"/>
              <p:cNvSpPr txBox="1"/>
              <p:nvPr/>
            </p:nvSpPr>
            <p:spPr>
              <a:xfrm>
                <a:off x="6154420" y="4194605"/>
                <a:ext cx="1816100" cy="369332"/>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algn="ctr"/>
                <a:r>
                  <a:rPr lang="en-US" b="1" dirty="0" smtClean="0">
                    <a:solidFill>
                      <a:prstClr val="white"/>
                    </a:solidFill>
                    <a:latin typeface="メイリオ"/>
                    <a:ea typeface="メイリオ"/>
                    <a:cs typeface="メイリオ"/>
                  </a:rPr>
                  <a:t>Core Apps 2</a:t>
                </a:r>
              </a:p>
            </p:txBody>
          </p:sp>
        </p:grpSp>
      </p:grpSp>
    </p:spTree>
    <p:extLst>
      <p:ext uri="{BB962C8B-B14F-4D97-AF65-F5344CB8AC3E}">
        <p14:creationId xmlns:p14="http://schemas.microsoft.com/office/powerpoint/2010/main" val="277779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wipe(right)">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8600" y="177800"/>
            <a:ext cx="8458200" cy="812800"/>
          </a:xfrm>
        </p:spPr>
        <p:txBody>
          <a:bodyPr vert="horz" lIns="0" tIns="0" rIns="0" bIns="0" rtlCol="0" anchor="t">
            <a:noAutofit/>
          </a:bodyPr>
          <a:lstStyle/>
          <a:p>
            <a:r>
              <a:rPr lang="en-US" altLang="zh-TW" sz="2400" dirty="0" err="1">
                <a:latin typeface="メイリオ"/>
                <a:ea typeface="メイリオ"/>
                <a:cs typeface="メイリオ"/>
              </a:rPr>
              <a:t>iThome</a:t>
            </a:r>
            <a:r>
              <a:rPr lang="en-US" altLang="zh-TW" sz="2400" dirty="0">
                <a:latin typeface="メイリオ"/>
                <a:ea typeface="メイリオ"/>
                <a:cs typeface="メイリオ"/>
              </a:rPr>
              <a:t> 2014 CIO</a:t>
            </a:r>
            <a:r>
              <a:rPr lang="zh-TW" altLang="en-US" sz="2400" dirty="0" smtClean="0">
                <a:latin typeface="メイリオ"/>
                <a:ea typeface="メイリオ"/>
                <a:cs typeface="メイリオ"/>
              </a:rPr>
              <a:t>大調研 </a:t>
            </a:r>
            <a:r>
              <a:rPr lang="zh-TW" altLang="en-US" sz="2400" dirty="0">
                <a:latin typeface="メイリオ"/>
                <a:ea typeface="メイリオ"/>
                <a:cs typeface="メイリオ"/>
              </a:rPr>
              <a:t/>
            </a:r>
            <a:br>
              <a:rPr lang="zh-TW" altLang="en-US" sz="2400" dirty="0">
                <a:latin typeface="メイリオ"/>
                <a:ea typeface="メイリオ"/>
                <a:cs typeface="メイリオ"/>
              </a:rPr>
            </a:br>
            <a:r>
              <a:rPr lang="en-US" altLang="zh-TW" sz="2400" dirty="0">
                <a:latin typeface="メイリオ"/>
                <a:ea typeface="メイリオ"/>
                <a:cs typeface="メイリオ"/>
              </a:rPr>
              <a:t>VMware</a:t>
            </a:r>
            <a:r>
              <a:rPr lang="zh-TW" altLang="en-US" sz="2400" dirty="0">
                <a:latin typeface="メイリオ"/>
                <a:ea typeface="メイリオ"/>
                <a:cs typeface="メイリオ"/>
              </a:rPr>
              <a:t>桌面虛擬化市佔於</a:t>
            </a:r>
            <a:r>
              <a:rPr lang="en-US" altLang="zh-TW" sz="2400" dirty="0">
                <a:latin typeface="メイリオ"/>
                <a:ea typeface="メイリオ"/>
                <a:cs typeface="メイリオ"/>
              </a:rPr>
              <a:t>2013</a:t>
            </a:r>
            <a:r>
              <a:rPr lang="zh-TW" altLang="en-US" sz="2400" dirty="0">
                <a:latin typeface="メイリオ"/>
                <a:ea typeface="メイリオ"/>
                <a:cs typeface="メイリオ"/>
              </a:rPr>
              <a:t>年更大幅拉開領先</a:t>
            </a:r>
            <a:endParaRPr lang="en-US" sz="2400" dirty="0">
              <a:latin typeface="メイリオ"/>
              <a:ea typeface="メイリオ"/>
              <a:cs typeface="メイリオ"/>
            </a:endParaRPr>
          </a:p>
        </p:txBody>
      </p:sp>
      <p:sp>
        <p:nvSpPr>
          <p:cNvPr id="5" name="投影片編號版面配置區 4"/>
          <p:cNvSpPr>
            <a:spLocks noGrp="1"/>
          </p:cNvSpPr>
          <p:nvPr>
            <p:ph type="sldNum" sz="quarter" idx="12"/>
          </p:nvPr>
        </p:nvSpPr>
        <p:spPr/>
        <p:txBody>
          <a:bodyPr/>
          <a:lstStyle/>
          <a:p>
            <a:fld id="{6EA6D8CF-3CDE-4807-BCD2-C9F2B831AAA5}" type="slidenum">
              <a:rPr lang="en-US" smtClean="0">
                <a:solidFill>
                  <a:prstClr val="white"/>
                </a:solidFill>
                <a:latin typeface="Arial"/>
              </a:rPr>
              <a:pPr/>
              <a:t>15</a:t>
            </a:fld>
            <a:endParaRPr lang="en-US">
              <a:solidFill>
                <a:prstClr val="white"/>
              </a:solidFill>
              <a:latin typeface="Arial"/>
            </a:endParaRPr>
          </a:p>
        </p:txBody>
      </p:sp>
      <p:sp>
        <p:nvSpPr>
          <p:cNvPr id="6" name="TextBox 5"/>
          <p:cNvSpPr txBox="1"/>
          <p:nvPr/>
        </p:nvSpPr>
        <p:spPr>
          <a:xfrm rot="10800000" flipH="1" flipV="1">
            <a:off x="152401" y="4451993"/>
            <a:ext cx="3886200" cy="1315745"/>
          </a:xfrm>
          <a:prstGeom prst="rect">
            <a:avLst/>
          </a:prstGeom>
          <a:noFill/>
        </p:spPr>
        <p:txBody>
          <a:bodyPr wrap="square" rtlCol="0">
            <a:spAutoFit/>
          </a:bodyPr>
          <a:lstStyle/>
          <a:p>
            <a:pPr>
              <a:lnSpc>
                <a:spcPct val="150000"/>
              </a:lnSpc>
            </a:pPr>
            <a:r>
              <a:rPr lang="zh-TW" altLang="en-US" b="1" dirty="0" smtClean="0">
                <a:solidFill>
                  <a:srgbClr val="C6C6C8">
                    <a:lumMod val="50000"/>
                  </a:srgbClr>
                </a:solidFill>
                <a:latin typeface="メイリオ"/>
                <a:ea typeface="メイリオ"/>
                <a:cs typeface="メイリオ"/>
              </a:rPr>
              <a:t>「</a:t>
            </a:r>
            <a:r>
              <a:rPr lang="en-US" altLang="zh-TW" b="1" dirty="0" smtClean="0">
                <a:solidFill>
                  <a:srgbClr val="C6C6C8">
                    <a:lumMod val="50000"/>
                  </a:srgbClr>
                </a:solidFill>
                <a:latin typeface="メイリオ"/>
                <a:ea typeface="メイリオ"/>
                <a:cs typeface="メイリオ"/>
              </a:rPr>
              <a:t>VMware</a:t>
            </a:r>
            <a:r>
              <a:rPr lang="zh-TW" altLang="en-US" b="1" dirty="0" smtClean="0">
                <a:solidFill>
                  <a:srgbClr val="C6C6C8">
                    <a:lumMod val="50000"/>
                  </a:srgbClr>
                </a:solidFill>
                <a:latin typeface="メイリオ"/>
                <a:ea typeface="メイリオ"/>
                <a:cs typeface="メイリオ"/>
              </a:rPr>
              <a:t>在</a:t>
            </a:r>
            <a:r>
              <a:rPr lang="en-US" altLang="zh-TW" b="1" dirty="0" smtClean="0">
                <a:solidFill>
                  <a:srgbClr val="C6C6C8">
                    <a:lumMod val="50000"/>
                  </a:srgbClr>
                </a:solidFill>
                <a:latin typeface="メイリオ"/>
                <a:ea typeface="メイリオ"/>
                <a:cs typeface="メイリオ"/>
              </a:rPr>
              <a:t>2013</a:t>
            </a:r>
            <a:r>
              <a:rPr lang="zh-TW" altLang="en-US" b="1" dirty="0" smtClean="0">
                <a:solidFill>
                  <a:srgbClr val="C6C6C8">
                    <a:lumMod val="50000"/>
                  </a:srgbClr>
                </a:solidFill>
                <a:latin typeface="メイリオ"/>
                <a:ea typeface="メイリオ"/>
                <a:cs typeface="メイリオ"/>
              </a:rPr>
              <a:t>年的市佔領先幅度超過</a:t>
            </a:r>
            <a:r>
              <a:rPr lang="en-US" altLang="zh-TW" b="1" dirty="0" smtClean="0">
                <a:solidFill>
                  <a:srgbClr val="C6C6C8">
                    <a:lumMod val="50000"/>
                  </a:srgbClr>
                </a:solidFill>
                <a:latin typeface="メイリオ"/>
                <a:ea typeface="メイリオ"/>
                <a:cs typeface="メイリオ"/>
              </a:rPr>
              <a:t>2</a:t>
            </a:r>
            <a:r>
              <a:rPr lang="zh-TW" altLang="en-US" b="1" dirty="0" smtClean="0">
                <a:solidFill>
                  <a:srgbClr val="C6C6C8">
                    <a:lumMod val="50000"/>
                  </a:srgbClr>
                </a:solidFill>
                <a:latin typeface="メイリオ"/>
                <a:ea typeface="メイリオ"/>
                <a:cs typeface="メイリオ"/>
              </a:rPr>
              <a:t>成，</a:t>
            </a:r>
            <a:r>
              <a:rPr lang="en-US" altLang="zh-TW" b="1" dirty="0" smtClean="0">
                <a:solidFill>
                  <a:srgbClr val="C6C6C8">
                    <a:lumMod val="50000"/>
                  </a:srgbClr>
                </a:solidFill>
                <a:latin typeface="メイリオ"/>
                <a:ea typeface="メイリオ"/>
                <a:cs typeface="メイリオ"/>
              </a:rPr>
              <a:t>Citrix</a:t>
            </a:r>
            <a:r>
              <a:rPr lang="zh-TW" altLang="en-US" b="1" dirty="0" smtClean="0">
                <a:solidFill>
                  <a:srgbClr val="C6C6C8">
                    <a:lumMod val="50000"/>
                  </a:srgbClr>
                </a:solidFill>
                <a:latin typeface="メイリオ"/>
                <a:ea typeface="メイリオ"/>
                <a:cs typeface="メイリオ"/>
              </a:rPr>
              <a:t>直接跌到市佔第三」</a:t>
            </a:r>
            <a:endParaRPr lang="en-US" b="1" dirty="0" err="1" smtClean="0">
              <a:solidFill>
                <a:srgbClr val="C6C6C8">
                  <a:lumMod val="50000"/>
                </a:srgbClr>
              </a:solidFill>
              <a:latin typeface="メイリオ"/>
              <a:ea typeface="メイリオ"/>
              <a:cs typeface="メイリオ"/>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4800" y="1508106"/>
            <a:ext cx="4541412" cy="2454294"/>
          </a:xfrm>
          <a:prstGeom prst="rect">
            <a:avLst/>
          </a:prstGeom>
          <a:ln>
            <a:solidFill>
              <a:schemeClr val="accent3"/>
            </a:solidFill>
          </a:ln>
        </p:spPr>
      </p:pic>
      <p:sp>
        <p:nvSpPr>
          <p:cNvPr id="8" name="TextBox 7"/>
          <p:cNvSpPr txBox="1"/>
          <p:nvPr/>
        </p:nvSpPr>
        <p:spPr>
          <a:xfrm>
            <a:off x="304800" y="3962400"/>
            <a:ext cx="4541412" cy="307777"/>
          </a:xfrm>
          <a:prstGeom prst="rect">
            <a:avLst/>
          </a:prstGeom>
          <a:noFill/>
        </p:spPr>
        <p:txBody>
          <a:bodyPr wrap="square" rtlCol="0">
            <a:spAutoFit/>
          </a:bodyPr>
          <a:lstStyle/>
          <a:p>
            <a:r>
              <a:rPr lang="zh-TW" altLang="en-US" sz="1400" dirty="0">
                <a:solidFill>
                  <a:srgbClr val="333333"/>
                </a:solidFill>
                <a:latin typeface="メイリオ"/>
                <a:ea typeface="メイリオ"/>
                <a:cs typeface="メイリオ"/>
              </a:rPr>
              <a:t>資料來源：</a:t>
            </a:r>
            <a:r>
              <a:rPr lang="en-US" sz="1400" dirty="0">
                <a:solidFill>
                  <a:srgbClr val="333333"/>
                </a:solidFill>
                <a:latin typeface="メイリオ"/>
                <a:ea typeface="メイリオ"/>
                <a:cs typeface="メイリオ"/>
              </a:rPr>
              <a:t>iThome 2013</a:t>
            </a:r>
            <a:r>
              <a:rPr lang="zh-TW" altLang="en-US" sz="1400" dirty="0">
                <a:solidFill>
                  <a:srgbClr val="333333"/>
                </a:solidFill>
                <a:latin typeface="メイリオ"/>
                <a:ea typeface="メイリオ"/>
                <a:cs typeface="メイリオ"/>
              </a:rPr>
              <a:t>年</a:t>
            </a:r>
            <a:r>
              <a:rPr lang="en-US" sz="1400" dirty="0">
                <a:solidFill>
                  <a:srgbClr val="333333"/>
                </a:solidFill>
                <a:latin typeface="メイリオ"/>
                <a:ea typeface="メイリオ"/>
                <a:cs typeface="メイリオ"/>
              </a:rPr>
              <a:t>CIO</a:t>
            </a:r>
            <a:r>
              <a:rPr lang="zh-TW" altLang="en-US" sz="1400" dirty="0">
                <a:solidFill>
                  <a:srgbClr val="333333"/>
                </a:solidFill>
                <a:latin typeface="メイリオ"/>
                <a:ea typeface="メイリオ"/>
                <a:cs typeface="メイリオ"/>
              </a:rPr>
              <a:t>大調</a:t>
            </a:r>
            <a:r>
              <a:rPr lang="zh-TW" altLang="en-US" sz="1400" dirty="0" smtClean="0">
                <a:solidFill>
                  <a:srgbClr val="333333"/>
                </a:solidFill>
                <a:latin typeface="メイリオ"/>
                <a:ea typeface="メイリオ"/>
                <a:cs typeface="メイリオ"/>
              </a:rPr>
              <a:t>查</a:t>
            </a:r>
            <a:endParaRPr lang="en-US" sz="1400" dirty="0" err="1" smtClean="0">
              <a:solidFill>
                <a:srgbClr val="333333"/>
              </a:solidFill>
              <a:latin typeface="メイリオ"/>
              <a:ea typeface="メイリオ"/>
              <a:cs typeface="メイリオ"/>
            </a:endParaRPr>
          </a:p>
        </p:txBody>
      </p:sp>
      <p:sp>
        <p:nvSpPr>
          <p:cNvPr id="10" name="TextBox 9"/>
          <p:cNvSpPr txBox="1"/>
          <p:nvPr/>
        </p:nvSpPr>
        <p:spPr>
          <a:xfrm>
            <a:off x="1769571" y="1066800"/>
            <a:ext cx="1736373" cy="369332"/>
          </a:xfrm>
          <a:prstGeom prst="rect">
            <a:avLst/>
          </a:prstGeom>
          <a:noFill/>
        </p:spPr>
        <p:txBody>
          <a:bodyPr wrap="none" rtlCol="0">
            <a:spAutoFit/>
          </a:bodyPr>
          <a:lstStyle/>
          <a:p>
            <a:pPr fontAlgn="base">
              <a:spcBef>
                <a:spcPct val="0"/>
              </a:spcBef>
              <a:spcAft>
                <a:spcPct val="0"/>
              </a:spcAft>
            </a:pPr>
            <a:r>
              <a:rPr lang="en-US" altLang="zh-TW" b="1" u="sng" dirty="0" smtClean="0">
                <a:solidFill>
                  <a:srgbClr val="333333"/>
                </a:solidFill>
                <a:latin typeface="メイリオ"/>
                <a:ea typeface="メイリオ"/>
                <a:cs typeface="メイリオ"/>
              </a:rPr>
              <a:t>2012</a:t>
            </a:r>
            <a:r>
              <a:rPr lang="zh-TW" altLang="en-US" b="1" u="sng" dirty="0" smtClean="0">
                <a:solidFill>
                  <a:srgbClr val="333333"/>
                </a:solidFill>
                <a:latin typeface="メイリオ"/>
                <a:ea typeface="メイリオ"/>
                <a:cs typeface="メイリオ"/>
              </a:rPr>
              <a:t>年</a:t>
            </a:r>
            <a:r>
              <a:rPr lang="zh-TW" altLang="en-US" b="1" u="sng" dirty="0">
                <a:solidFill>
                  <a:srgbClr val="333333"/>
                </a:solidFill>
                <a:latin typeface="メイリオ"/>
                <a:ea typeface="メイリオ"/>
                <a:cs typeface="メイリオ"/>
              </a:rPr>
              <a:t>市佔</a:t>
            </a:r>
            <a:r>
              <a:rPr lang="zh-TW" altLang="en-US" b="1" u="sng" dirty="0" smtClean="0">
                <a:solidFill>
                  <a:srgbClr val="333333"/>
                </a:solidFill>
                <a:latin typeface="メイリオ"/>
                <a:ea typeface="メイリオ"/>
                <a:cs typeface="メイリオ"/>
              </a:rPr>
              <a:t>率</a:t>
            </a:r>
            <a:endParaRPr lang="en-US" b="1" u="sng" dirty="0" err="1" smtClean="0">
              <a:solidFill>
                <a:srgbClr val="333333"/>
              </a:solidFill>
              <a:latin typeface="メイリオ"/>
              <a:ea typeface="メイリオ"/>
              <a:cs typeface="メイリオ"/>
            </a:endParaRPr>
          </a:p>
        </p:txBody>
      </p:sp>
      <p:grpSp>
        <p:nvGrpSpPr>
          <p:cNvPr id="3" name="Group 2"/>
          <p:cNvGrpSpPr/>
          <p:nvPr/>
        </p:nvGrpSpPr>
        <p:grpSpPr>
          <a:xfrm>
            <a:off x="4038600" y="1524000"/>
            <a:ext cx="4953000" cy="4800600"/>
            <a:chOff x="4038600" y="1524000"/>
            <a:chExt cx="4953000" cy="480060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2011502"/>
              <a:ext cx="4953000" cy="3980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038600" y="6016823"/>
              <a:ext cx="4953000" cy="307777"/>
            </a:xfrm>
            <a:prstGeom prst="rect">
              <a:avLst/>
            </a:prstGeom>
            <a:noFill/>
          </p:spPr>
          <p:txBody>
            <a:bodyPr wrap="square" rtlCol="0">
              <a:spAutoFit/>
            </a:bodyPr>
            <a:lstStyle/>
            <a:p>
              <a:r>
                <a:rPr lang="zh-TW" altLang="en-US" sz="1400" dirty="0">
                  <a:solidFill>
                    <a:srgbClr val="333333"/>
                  </a:solidFill>
                  <a:latin typeface="メイリオ"/>
                  <a:ea typeface="メイリオ"/>
                  <a:cs typeface="メイリオ"/>
                </a:rPr>
                <a:t>資料來源：</a:t>
              </a:r>
              <a:r>
                <a:rPr lang="en-US" sz="1400" dirty="0" err="1">
                  <a:solidFill>
                    <a:srgbClr val="333333"/>
                  </a:solidFill>
                  <a:latin typeface="メイリオ"/>
                  <a:ea typeface="メイリオ"/>
                  <a:cs typeface="メイリオ"/>
                </a:rPr>
                <a:t>iThome</a:t>
              </a:r>
              <a:r>
                <a:rPr lang="en-US" sz="1400" dirty="0">
                  <a:solidFill>
                    <a:srgbClr val="333333"/>
                  </a:solidFill>
                  <a:latin typeface="メイリオ"/>
                  <a:ea typeface="メイリオ"/>
                  <a:cs typeface="メイリオ"/>
                </a:rPr>
                <a:t> </a:t>
              </a:r>
              <a:r>
                <a:rPr lang="en-US" sz="1400" dirty="0" smtClean="0">
                  <a:solidFill>
                    <a:srgbClr val="333333"/>
                  </a:solidFill>
                  <a:latin typeface="メイリオ"/>
                  <a:ea typeface="メイリオ"/>
                  <a:cs typeface="メイリオ"/>
                </a:rPr>
                <a:t>2014</a:t>
              </a:r>
              <a:r>
                <a:rPr lang="zh-TW" altLang="en-US" sz="1400" dirty="0" smtClean="0">
                  <a:solidFill>
                    <a:srgbClr val="333333"/>
                  </a:solidFill>
                  <a:latin typeface="メイリオ"/>
                  <a:ea typeface="メイリオ"/>
                  <a:cs typeface="メイリオ"/>
                </a:rPr>
                <a:t>年</a:t>
              </a:r>
              <a:r>
                <a:rPr lang="en-US" sz="1400" dirty="0">
                  <a:solidFill>
                    <a:srgbClr val="333333"/>
                  </a:solidFill>
                  <a:latin typeface="メイリオ"/>
                  <a:ea typeface="メイリオ"/>
                  <a:cs typeface="メイリオ"/>
                </a:rPr>
                <a:t>CIO</a:t>
              </a:r>
              <a:r>
                <a:rPr lang="zh-TW" altLang="en-US" sz="1400" dirty="0">
                  <a:solidFill>
                    <a:srgbClr val="333333"/>
                  </a:solidFill>
                  <a:latin typeface="メイリオ"/>
                  <a:ea typeface="メイリオ"/>
                  <a:cs typeface="メイリオ"/>
                </a:rPr>
                <a:t>大調</a:t>
              </a:r>
              <a:r>
                <a:rPr lang="zh-TW" altLang="en-US" sz="1400" dirty="0" smtClean="0">
                  <a:solidFill>
                    <a:srgbClr val="333333"/>
                  </a:solidFill>
                  <a:latin typeface="メイリオ"/>
                  <a:ea typeface="メイリオ"/>
                  <a:cs typeface="メイリオ"/>
                </a:rPr>
                <a:t>查</a:t>
              </a:r>
              <a:r>
                <a:rPr lang="en-US" altLang="zh-TW" sz="1400" dirty="0" smtClean="0">
                  <a:solidFill>
                    <a:srgbClr val="333333"/>
                  </a:solidFill>
                  <a:latin typeface="メイリオ"/>
                  <a:ea typeface="メイリオ"/>
                  <a:cs typeface="メイリオ"/>
                </a:rPr>
                <a:t>, 2014/02</a:t>
              </a:r>
              <a:endParaRPr lang="en-US" sz="1400" dirty="0" smtClean="0">
                <a:solidFill>
                  <a:srgbClr val="333333"/>
                </a:solidFill>
                <a:latin typeface="メイリオ"/>
                <a:ea typeface="メイリオ"/>
                <a:cs typeface="メイリオ"/>
              </a:endParaRPr>
            </a:p>
          </p:txBody>
        </p:sp>
        <p:sp>
          <p:nvSpPr>
            <p:cNvPr id="11" name="TextBox 10"/>
            <p:cNvSpPr txBox="1"/>
            <p:nvPr/>
          </p:nvSpPr>
          <p:spPr>
            <a:xfrm>
              <a:off x="5655771" y="1524000"/>
              <a:ext cx="1736373" cy="369332"/>
            </a:xfrm>
            <a:prstGeom prst="rect">
              <a:avLst/>
            </a:prstGeom>
            <a:noFill/>
          </p:spPr>
          <p:txBody>
            <a:bodyPr wrap="none" rtlCol="0">
              <a:spAutoFit/>
            </a:bodyPr>
            <a:lstStyle/>
            <a:p>
              <a:pPr fontAlgn="base">
                <a:spcBef>
                  <a:spcPct val="0"/>
                </a:spcBef>
                <a:spcAft>
                  <a:spcPct val="0"/>
                </a:spcAft>
              </a:pPr>
              <a:r>
                <a:rPr lang="en-US" altLang="zh-TW" b="1" u="sng" dirty="0" smtClean="0">
                  <a:solidFill>
                    <a:srgbClr val="333333"/>
                  </a:solidFill>
                  <a:latin typeface="メイリオ"/>
                  <a:ea typeface="メイリオ"/>
                  <a:cs typeface="メイリオ"/>
                </a:rPr>
                <a:t>2013</a:t>
              </a:r>
              <a:r>
                <a:rPr lang="zh-TW" altLang="en-US" b="1" u="sng" dirty="0" smtClean="0">
                  <a:solidFill>
                    <a:srgbClr val="333333"/>
                  </a:solidFill>
                  <a:latin typeface="メイリオ"/>
                  <a:ea typeface="メイリオ"/>
                  <a:cs typeface="メイリオ"/>
                </a:rPr>
                <a:t>年</a:t>
              </a:r>
              <a:r>
                <a:rPr lang="zh-TW" altLang="en-US" b="1" u="sng" dirty="0">
                  <a:solidFill>
                    <a:srgbClr val="333333"/>
                  </a:solidFill>
                  <a:latin typeface="メイリオ"/>
                  <a:ea typeface="メイリオ"/>
                  <a:cs typeface="メイリオ"/>
                </a:rPr>
                <a:t>市佔</a:t>
              </a:r>
              <a:r>
                <a:rPr lang="zh-TW" altLang="en-US" b="1" u="sng" dirty="0" smtClean="0">
                  <a:solidFill>
                    <a:srgbClr val="333333"/>
                  </a:solidFill>
                  <a:latin typeface="メイリオ"/>
                  <a:ea typeface="メイリオ"/>
                  <a:cs typeface="メイリオ"/>
                </a:rPr>
                <a:t>率</a:t>
              </a:r>
              <a:endParaRPr lang="en-US" b="1" u="sng" dirty="0" err="1" smtClean="0">
                <a:solidFill>
                  <a:srgbClr val="333333"/>
                </a:solidFill>
                <a:latin typeface="メイリオ"/>
                <a:ea typeface="メイリオ"/>
                <a:cs typeface="メイリオ"/>
              </a:endParaRPr>
            </a:p>
          </p:txBody>
        </p:sp>
      </p:grpSp>
    </p:spTree>
    <p:extLst>
      <p:ext uri="{BB962C8B-B14F-4D97-AF65-F5344CB8AC3E}">
        <p14:creationId xmlns:p14="http://schemas.microsoft.com/office/powerpoint/2010/main" val="125084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166" y="1676400"/>
            <a:ext cx="6015834" cy="1524000"/>
          </a:xfrm>
        </p:spPr>
        <p:txBody>
          <a:bodyPr/>
          <a:lstStyle/>
          <a:p>
            <a:r>
              <a:rPr lang="en-US" altLang="zh-TW" sz="3200" dirty="0" smtClean="0">
                <a:latin typeface="メイリオ"/>
                <a:ea typeface="メイリオ"/>
                <a:cs typeface="メイリオ"/>
              </a:rPr>
              <a:t>VMware Horizon View</a:t>
            </a:r>
            <a:br>
              <a:rPr lang="en-US" altLang="zh-TW" sz="3200" dirty="0" smtClean="0">
                <a:latin typeface="メイリオ"/>
                <a:ea typeface="メイリオ"/>
                <a:cs typeface="メイリオ"/>
              </a:rPr>
            </a:br>
            <a:r>
              <a:rPr lang="zh-TW" altLang="en-US" sz="3200" dirty="0" smtClean="0">
                <a:latin typeface="メイリオ"/>
                <a:ea typeface="メイリオ"/>
                <a:cs typeface="メイリオ"/>
              </a:rPr>
              <a:t>協助您建立安全、行動化、管理簡易的用戶終端作業環境</a:t>
            </a:r>
            <a:endParaRPr lang="en-US" sz="3200" dirty="0">
              <a:latin typeface="メイリオ"/>
              <a:ea typeface="メイリオ"/>
              <a:cs typeface="メイリオ"/>
            </a:endParaRP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42727207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gray">
          <a:xfrm>
            <a:off x="745012" y="1618393"/>
            <a:ext cx="7566522" cy="3504447"/>
          </a:xfrm>
          <a:prstGeom prst="rect">
            <a:avLst/>
          </a:prstGeom>
          <a:noFill/>
          <a:ln w="28575" cmpd="sng">
            <a:solidFill>
              <a:srgbClr val="6DB33F"/>
            </a:solidFill>
          </a:ln>
        </p:spPr>
        <p:style>
          <a:lnRef idx="2">
            <a:schemeClr val="accent1">
              <a:shade val="50000"/>
            </a:schemeClr>
          </a:lnRef>
          <a:fillRef idx="1">
            <a:schemeClr val="accent1"/>
          </a:fillRef>
          <a:effectRef idx="0">
            <a:schemeClr val="accent1"/>
          </a:effectRef>
          <a:fontRef idx="minor">
            <a:schemeClr val="lt1"/>
          </a:fontRef>
        </p:style>
        <p:txBody>
          <a:bodyPr wrap="square" lIns="91356" tIns="45678" rIns="91356" bIns="45678" rtlCol="0" anchor="ctr" anchorCtr="0">
            <a:noAutofit/>
          </a:bodyPr>
          <a:lstStyle/>
          <a:p>
            <a:pPr defTabSz="685498"/>
            <a:endParaRPr lang="en-US" sz="2401" dirty="0">
              <a:solidFill>
                <a:srgbClr val="717074"/>
              </a:solidFill>
              <a:latin typeface="メイリオ"/>
              <a:ea typeface="メイリオ"/>
              <a:cs typeface="メイリオ"/>
            </a:endParaRPr>
          </a:p>
        </p:txBody>
      </p:sp>
      <p:sp>
        <p:nvSpPr>
          <p:cNvPr id="30" name="Rounded Rectangle 29"/>
          <p:cNvSpPr/>
          <p:nvPr/>
        </p:nvSpPr>
        <p:spPr bwMode="gray">
          <a:xfrm>
            <a:off x="890206" y="1798070"/>
            <a:ext cx="7276137" cy="2631496"/>
          </a:xfrm>
          <a:prstGeom prst="roundRect">
            <a:avLst>
              <a:gd name="adj" fmla="val 0"/>
            </a:avLst>
          </a:prstGeom>
          <a:gradFill flip="none" rotWithShape="1">
            <a:gsLst>
              <a:gs pos="0">
                <a:schemeClr val="accent1">
                  <a:alpha val="15000"/>
                </a:schemeClr>
              </a:gs>
              <a:gs pos="100000">
                <a:schemeClr val="bg1">
                  <a:shade val="100000"/>
                  <a:satMod val="115000"/>
                  <a:alpha val="0"/>
                </a:schemeClr>
              </a:gs>
            </a:gsLst>
            <a:lin ang="5400000" scaled="1"/>
            <a:tileRect/>
          </a:gradFill>
          <a:ln w="12700">
            <a:gradFill flip="none" rotWithShape="1">
              <a:gsLst>
                <a:gs pos="0">
                  <a:schemeClr val="accent1"/>
                </a:gs>
                <a:gs pos="100000">
                  <a:schemeClr val="bg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square" lIns="91356" tIns="45678" rIns="91356" bIns="45678" rtlCol="0" anchor="ctr" anchorCtr="0">
            <a:noAutofit/>
          </a:bodyPr>
          <a:lstStyle/>
          <a:p>
            <a:pPr defTabSz="685498"/>
            <a:endParaRPr lang="en-US" sz="2401" dirty="0">
              <a:solidFill>
                <a:srgbClr val="717074"/>
              </a:solidFill>
              <a:latin typeface="メイリオ"/>
              <a:ea typeface="メイリオ"/>
              <a:cs typeface="メイリオ"/>
            </a:endParaRPr>
          </a:p>
        </p:txBody>
      </p:sp>
      <p:sp>
        <p:nvSpPr>
          <p:cNvPr id="27" name="Rectangle 26"/>
          <p:cNvSpPr/>
          <p:nvPr/>
        </p:nvSpPr>
        <p:spPr>
          <a:xfrm>
            <a:off x="885851" y="4511602"/>
            <a:ext cx="7276137" cy="427827"/>
          </a:xfrm>
          <a:prstGeom prst="rect">
            <a:avLst/>
          </a:prstGeom>
          <a:ln/>
        </p:spPr>
        <p:style>
          <a:lnRef idx="1">
            <a:schemeClr val="accent1"/>
          </a:lnRef>
          <a:fillRef idx="3">
            <a:schemeClr val="accent1"/>
          </a:fillRef>
          <a:effectRef idx="2">
            <a:schemeClr val="accent1"/>
          </a:effectRef>
          <a:fontRef idx="minor">
            <a:schemeClr val="lt1"/>
          </a:fontRef>
        </p:style>
        <p:txBody>
          <a:bodyPr lIns="68567" tIns="34283" rIns="68567" bIns="34283" rtlCol="0" anchor="ctr"/>
          <a:lstStyle/>
          <a:p>
            <a:pPr algn="ctr" defTabSz="685646"/>
            <a:r>
              <a:rPr lang="zh-TW" altLang="en-US" b="1" dirty="0">
                <a:solidFill>
                  <a:prstClr val="white"/>
                </a:solidFill>
                <a:latin typeface="メイリオ"/>
                <a:ea typeface="メイリオ"/>
                <a:cs typeface="メイリオ"/>
              </a:rPr>
              <a:t>與軟體定義資料中心整合的維運與管理</a:t>
            </a:r>
            <a:endParaRPr lang="en-US" b="1" dirty="0">
              <a:solidFill>
                <a:prstClr val="white"/>
              </a:solidFill>
              <a:latin typeface="メイリオ"/>
              <a:ea typeface="メイリオ"/>
              <a:cs typeface="メイリオ"/>
            </a:endParaRPr>
          </a:p>
        </p:txBody>
      </p:sp>
      <p:sp>
        <p:nvSpPr>
          <p:cNvPr id="4" name="Rectangle 3"/>
          <p:cNvSpPr/>
          <p:nvPr/>
        </p:nvSpPr>
        <p:spPr>
          <a:xfrm>
            <a:off x="3535323" y="1711193"/>
            <a:ext cx="1985902" cy="561883"/>
          </a:xfrm>
          <a:prstGeom prst="rect">
            <a:avLst/>
          </a:prstGeom>
        </p:spPr>
        <p:txBody>
          <a:bodyPr wrap="none" lIns="68567" tIns="34283" rIns="68567" bIns="34283">
            <a:spAutoFit/>
          </a:bodyPr>
          <a:lstStyle/>
          <a:p>
            <a:pPr algn="ctr" defTabSz="685669">
              <a:lnSpc>
                <a:spcPct val="140000"/>
              </a:lnSpc>
              <a:buClr>
                <a:srgbClr val="717074">
                  <a:lumMod val="60000"/>
                  <a:lumOff val="40000"/>
                </a:srgbClr>
              </a:buClr>
            </a:pPr>
            <a:r>
              <a:rPr lang="zh-TW" altLang="en-US" sz="2401" b="1" dirty="0" smtClean="0">
                <a:solidFill>
                  <a:srgbClr val="0095D3"/>
                </a:solidFill>
                <a:latin typeface="メイリオ"/>
                <a:ea typeface="メイリオ"/>
                <a:cs typeface="メイリオ"/>
              </a:rPr>
              <a:t>終端用戶運算</a:t>
            </a:r>
            <a:endParaRPr lang="en-US" sz="2401" b="1" dirty="0">
              <a:solidFill>
                <a:srgbClr val="0095D3"/>
              </a:solidFill>
              <a:latin typeface="メイリオ"/>
              <a:ea typeface="メイリオ"/>
              <a:cs typeface="メイリオ"/>
            </a:endParaRPr>
          </a:p>
        </p:txBody>
      </p:sp>
      <p:grpSp>
        <p:nvGrpSpPr>
          <p:cNvPr id="2" name="Group 1"/>
          <p:cNvGrpSpPr/>
          <p:nvPr/>
        </p:nvGrpSpPr>
        <p:grpSpPr>
          <a:xfrm>
            <a:off x="1692252" y="2258324"/>
            <a:ext cx="5729511" cy="1311320"/>
            <a:chOff x="341193" y="2482946"/>
            <a:chExt cx="10917185" cy="2498633"/>
          </a:xfrm>
        </p:grpSpPr>
        <p:sp>
          <p:nvSpPr>
            <p:cNvPr id="28" name="Rounded Rectangle 27"/>
            <p:cNvSpPr/>
            <p:nvPr/>
          </p:nvSpPr>
          <p:spPr bwMode="gray">
            <a:xfrm>
              <a:off x="341193" y="2482946"/>
              <a:ext cx="3475006" cy="2022534"/>
            </a:xfrm>
            <a:prstGeom prst="roundRect">
              <a:avLst>
                <a:gd name="adj" fmla="val 0"/>
              </a:avLst>
            </a:prstGeom>
            <a:ln/>
          </p:spPr>
          <p:style>
            <a:lnRef idx="1">
              <a:schemeClr val="accent1"/>
            </a:lnRef>
            <a:fillRef idx="3">
              <a:schemeClr val="accent1"/>
            </a:fillRef>
            <a:effectRef idx="2">
              <a:schemeClr val="accent1"/>
            </a:effectRef>
            <a:fontRef idx="minor">
              <a:schemeClr val="lt1"/>
            </a:fontRef>
          </p:style>
          <p:txBody>
            <a:bodyPr vert="horz" wrap="none" lIns="0" tIns="0" rIns="0" bIns="0" numCol="1" anchor="b" anchorCtr="0" compatLnSpc="1">
              <a:prstTxWarp prst="textNoShape">
                <a:avLst/>
              </a:prstTxWarp>
            </a:bodyPr>
            <a:lstStyle/>
            <a:p>
              <a:pPr algn="ctr" defTabSz="685669"/>
              <a:endParaRPr lang="en-US" sz="2101" b="1" kern="0" dirty="0">
                <a:solidFill>
                  <a:prstClr val="white"/>
                </a:solidFill>
                <a:latin typeface="メイリオ"/>
                <a:ea typeface="メイリオ"/>
                <a:cs typeface="メイリオ"/>
              </a:endParaRPr>
            </a:p>
          </p:txBody>
        </p:sp>
        <p:sp>
          <p:nvSpPr>
            <p:cNvPr id="36" name="Freeform 23"/>
            <p:cNvSpPr>
              <a:spLocks noChangeAspect="1" noEditPoints="1"/>
            </p:cNvSpPr>
            <p:nvPr/>
          </p:nvSpPr>
          <p:spPr bwMode="auto">
            <a:xfrm>
              <a:off x="1062696" y="2789363"/>
              <a:ext cx="2032000" cy="1409700"/>
            </a:xfrm>
            <a:custGeom>
              <a:avLst/>
              <a:gdLst>
                <a:gd name="T0" fmla="*/ 40 w 1401"/>
                <a:gd name="T1" fmla="*/ 115 h 972"/>
                <a:gd name="T2" fmla="*/ 950 w 1401"/>
                <a:gd name="T3" fmla="*/ 115 h 972"/>
                <a:gd name="T4" fmla="*/ 950 w 1401"/>
                <a:gd name="T5" fmla="*/ 774 h 972"/>
                <a:gd name="T6" fmla="*/ 911 w 1401"/>
                <a:gd name="T7" fmla="*/ 815 h 972"/>
                <a:gd name="T8" fmla="*/ 580 w 1401"/>
                <a:gd name="T9" fmla="*/ 843 h 972"/>
                <a:gd name="T10" fmla="*/ 817 w 1401"/>
                <a:gd name="T11" fmla="*/ 972 h 972"/>
                <a:gd name="T12" fmla="*/ 142 w 1401"/>
                <a:gd name="T13" fmla="*/ 911 h 972"/>
                <a:gd name="T14" fmla="*/ 373 w 1401"/>
                <a:gd name="T15" fmla="*/ 815 h 972"/>
                <a:gd name="T16" fmla="*/ 0 w 1401"/>
                <a:gd name="T17" fmla="*/ 815 h 972"/>
                <a:gd name="T18" fmla="*/ 0 w 1401"/>
                <a:gd name="T19" fmla="*/ 156 h 972"/>
                <a:gd name="T20" fmla="*/ 40 w 1401"/>
                <a:gd name="T21" fmla="*/ 115 h 972"/>
                <a:gd name="T22" fmla="*/ 1003 w 1401"/>
                <a:gd name="T23" fmla="*/ 972 h 972"/>
                <a:gd name="T24" fmla="*/ 1401 w 1401"/>
                <a:gd name="T25" fmla="*/ 972 h 972"/>
                <a:gd name="T26" fmla="*/ 1003 w 1401"/>
                <a:gd name="T27" fmla="*/ 0 h 972"/>
                <a:gd name="T28" fmla="*/ 1003 w 1401"/>
                <a:gd name="T29" fmla="*/ 972 h 972"/>
                <a:gd name="T30" fmla="*/ 1053 w 1401"/>
                <a:gd name="T31" fmla="*/ 85 h 972"/>
                <a:gd name="T32" fmla="*/ 1357 w 1401"/>
                <a:gd name="T33" fmla="*/ 178 h 972"/>
                <a:gd name="T34" fmla="*/ 1053 w 1401"/>
                <a:gd name="T35" fmla="*/ 85 h 972"/>
                <a:gd name="T36" fmla="*/ 1053 w 1401"/>
                <a:gd name="T37" fmla="*/ 233 h 972"/>
                <a:gd name="T38" fmla="*/ 1357 w 1401"/>
                <a:gd name="T39" fmla="*/ 233 h 972"/>
                <a:gd name="T40" fmla="*/ 1053 w 1401"/>
                <a:gd name="T41" fmla="*/ 327 h 972"/>
                <a:gd name="T42" fmla="*/ 1053 w 1401"/>
                <a:gd name="T43" fmla="*/ 233 h 972"/>
                <a:gd name="T44" fmla="*/ 1052 w 1401"/>
                <a:gd name="T45" fmla="*/ 408 h 972"/>
                <a:gd name="T46" fmla="*/ 1153 w 1401"/>
                <a:gd name="T47" fmla="*/ 480 h 972"/>
                <a:gd name="T48" fmla="*/ 1052 w 1401"/>
                <a:gd name="T49" fmla="*/ 408 h 972"/>
                <a:gd name="T50" fmla="*/ 1052 w 1401"/>
                <a:gd name="T51" fmla="*/ 525 h 972"/>
                <a:gd name="T52" fmla="*/ 1153 w 1401"/>
                <a:gd name="T53" fmla="*/ 525 h 972"/>
                <a:gd name="T54" fmla="*/ 1052 w 1401"/>
                <a:gd name="T55" fmla="*/ 597 h 972"/>
                <a:gd name="T56" fmla="*/ 1052 w 1401"/>
                <a:gd name="T57" fmla="*/ 525 h 972"/>
                <a:gd name="T58" fmla="*/ 869 w 1401"/>
                <a:gd name="T59" fmla="*/ 198 h 972"/>
                <a:gd name="T60" fmla="*/ 80 w 1401"/>
                <a:gd name="T61" fmla="*/ 734 h 972"/>
                <a:gd name="T62" fmla="*/ 869 w 1401"/>
                <a:gd name="T63" fmla="*/ 198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1" h="972">
                  <a:moveTo>
                    <a:pt x="40" y="115"/>
                  </a:moveTo>
                  <a:cubicBezTo>
                    <a:pt x="40" y="115"/>
                    <a:pt x="40" y="115"/>
                    <a:pt x="40" y="115"/>
                  </a:cubicBezTo>
                  <a:cubicBezTo>
                    <a:pt x="911" y="115"/>
                    <a:pt x="911" y="115"/>
                    <a:pt x="911" y="115"/>
                  </a:cubicBezTo>
                  <a:cubicBezTo>
                    <a:pt x="950" y="115"/>
                    <a:pt x="950" y="115"/>
                    <a:pt x="950" y="115"/>
                  </a:cubicBezTo>
                  <a:cubicBezTo>
                    <a:pt x="950" y="156"/>
                    <a:pt x="950" y="156"/>
                    <a:pt x="950" y="156"/>
                  </a:cubicBezTo>
                  <a:cubicBezTo>
                    <a:pt x="950" y="774"/>
                    <a:pt x="950" y="774"/>
                    <a:pt x="950" y="774"/>
                  </a:cubicBezTo>
                  <a:cubicBezTo>
                    <a:pt x="950" y="815"/>
                    <a:pt x="950" y="815"/>
                    <a:pt x="950" y="815"/>
                  </a:cubicBezTo>
                  <a:cubicBezTo>
                    <a:pt x="911" y="815"/>
                    <a:pt x="911" y="815"/>
                    <a:pt x="911" y="815"/>
                  </a:cubicBezTo>
                  <a:cubicBezTo>
                    <a:pt x="580" y="815"/>
                    <a:pt x="580" y="815"/>
                    <a:pt x="580" y="815"/>
                  </a:cubicBezTo>
                  <a:cubicBezTo>
                    <a:pt x="580" y="843"/>
                    <a:pt x="580" y="843"/>
                    <a:pt x="580" y="843"/>
                  </a:cubicBezTo>
                  <a:cubicBezTo>
                    <a:pt x="659" y="853"/>
                    <a:pt x="740" y="876"/>
                    <a:pt x="817" y="911"/>
                  </a:cubicBezTo>
                  <a:cubicBezTo>
                    <a:pt x="817" y="972"/>
                    <a:pt x="817" y="972"/>
                    <a:pt x="817" y="972"/>
                  </a:cubicBezTo>
                  <a:cubicBezTo>
                    <a:pt x="142" y="972"/>
                    <a:pt x="142" y="972"/>
                    <a:pt x="142" y="972"/>
                  </a:cubicBezTo>
                  <a:cubicBezTo>
                    <a:pt x="142" y="911"/>
                    <a:pt x="142" y="911"/>
                    <a:pt x="142" y="911"/>
                  </a:cubicBezTo>
                  <a:cubicBezTo>
                    <a:pt x="219" y="879"/>
                    <a:pt x="294" y="857"/>
                    <a:pt x="373" y="846"/>
                  </a:cubicBezTo>
                  <a:cubicBezTo>
                    <a:pt x="373" y="815"/>
                    <a:pt x="373" y="815"/>
                    <a:pt x="373" y="815"/>
                  </a:cubicBezTo>
                  <a:cubicBezTo>
                    <a:pt x="40" y="815"/>
                    <a:pt x="40" y="815"/>
                    <a:pt x="40" y="815"/>
                  </a:cubicBezTo>
                  <a:cubicBezTo>
                    <a:pt x="0" y="815"/>
                    <a:pt x="0" y="815"/>
                    <a:pt x="0" y="815"/>
                  </a:cubicBezTo>
                  <a:cubicBezTo>
                    <a:pt x="0" y="774"/>
                    <a:pt x="0" y="774"/>
                    <a:pt x="0" y="774"/>
                  </a:cubicBezTo>
                  <a:cubicBezTo>
                    <a:pt x="0" y="156"/>
                    <a:pt x="0" y="156"/>
                    <a:pt x="0" y="156"/>
                  </a:cubicBezTo>
                  <a:cubicBezTo>
                    <a:pt x="0" y="115"/>
                    <a:pt x="0" y="115"/>
                    <a:pt x="0" y="115"/>
                  </a:cubicBezTo>
                  <a:cubicBezTo>
                    <a:pt x="40" y="115"/>
                    <a:pt x="40" y="115"/>
                    <a:pt x="40" y="115"/>
                  </a:cubicBezTo>
                  <a:cubicBezTo>
                    <a:pt x="40" y="115"/>
                    <a:pt x="40" y="115"/>
                    <a:pt x="40" y="115"/>
                  </a:cubicBezTo>
                  <a:close/>
                  <a:moveTo>
                    <a:pt x="1003" y="972"/>
                  </a:moveTo>
                  <a:cubicBezTo>
                    <a:pt x="1003" y="972"/>
                    <a:pt x="1003" y="972"/>
                    <a:pt x="1003" y="972"/>
                  </a:cubicBezTo>
                  <a:cubicBezTo>
                    <a:pt x="1401" y="972"/>
                    <a:pt x="1401" y="972"/>
                    <a:pt x="1401" y="972"/>
                  </a:cubicBezTo>
                  <a:cubicBezTo>
                    <a:pt x="1401" y="0"/>
                    <a:pt x="1401" y="0"/>
                    <a:pt x="1401" y="0"/>
                  </a:cubicBezTo>
                  <a:cubicBezTo>
                    <a:pt x="1003" y="0"/>
                    <a:pt x="1003" y="0"/>
                    <a:pt x="1003" y="0"/>
                  </a:cubicBezTo>
                  <a:cubicBezTo>
                    <a:pt x="1003" y="972"/>
                    <a:pt x="1003" y="972"/>
                    <a:pt x="1003" y="972"/>
                  </a:cubicBezTo>
                  <a:cubicBezTo>
                    <a:pt x="1003" y="972"/>
                    <a:pt x="1003" y="972"/>
                    <a:pt x="1003" y="972"/>
                  </a:cubicBezTo>
                  <a:close/>
                  <a:moveTo>
                    <a:pt x="1053" y="85"/>
                  </a:moveTo>
                  <a:cubicBezTo>
                    <a:pt x="1053" y="85"/>
                    <a:pt x="1053" y="85"/>
                    <a:pt x="1053" y="85"/>
                  </a:cubicBezTo>
                  <a:cubicBezTo>
                    <a:pt x="1357" y="85"/>
                    <a:pt x="1357" y="85"/>
                    <a:pt x="1357" y="85"/>
                  </a:cubicBezTo>
                  <a:cubicBezTo>
                    <a:pt x="1357" y="178"/>
                    <a:pt x="1357" y="178"/>
                    <a:pt x="1357" y="178"/>
                  </a:cubicBezTo>
                  <a:cubicBezTo>
                    <a:pt x="1053" y="178"/>
                    <a:pt x="1053" y="178"/>
                    <a:pt x="1053" y="178"/>
                  </a:cubicBezTo>
                  <a:cubicBezTo>
                    <a:pt x="1053" y="85"/>
                    <a:pt x="1053" y="85"/>
                    <a:pt x="1053" y="85"/>
                  </a:cubicBezTo>
                  <a:cubicBezTo>
                    <a:pt x="1053" y="85"/>
                    <a:pt x="1053" y="85"/>
                    <a:pt x="1053" y="85"/>
                  </a:cubicBezTo>
                  <a:close/>
                  <a:moveTo>
                    <a:pt x="1053" y="233"/>
                  </a:moveTo>
                  <a:cubicBezTo>
                    <a:pt x="1053" y="233"/>
                    <a:pt x="1053" y="233"/>
                    <a:pt x="1053" y="233"/>
                  </a:cubicBezTo>
                  <a:cubicBezTo>
                    <a:pt x="1357" y="233"/>
                    <a:pt x="1357" y="233"/>
                    <a:pt x="1357" y="233"/>
                  </a:cubicBezTo>
                  <a:cubicBezTo>
                    <a:pt x="1357" y="327"/>
                    <a:pt x="1357" y="327"/>
                    <a:pt x="1357" y="327"/>
                  </a:cubicBezTo>
                  <a:cubicBezTo>
                    <a:pt x="1053" y="327"/>
                    <a:pt x="1053" y="327"/>
                    <a:pt x="1053" y="327"/>
                  </a:cubicBezTo>
                  <a:cubicBezTo>
                    <a:pt x="1053" y="233"/>
                    <a:pt x="1053" y="233"/>
                    <a:pt x="1053" y="233"/>
                  </a:cubicBezTo>
                  <a:cubicBezTo>
                    <a:pt x="1053" y="233"/>
                    <a:pt x="1053" y="233"/>
                    <a:pt x="1053" y="233"/>
                  </a:cubicBezTo>
                  <a:close/>
                  <a:moveTo>
                    <a:pt x="1052" y="408"/>
                  </a:moveTo>
                  <a:cubicBezTo>
                    <a:pt x="1052" y="408"/>
                    <a:pt x="1052" y="408"/>
                    <a:pt x="1052" y="408"/>
                  </a:cubicBezTo>
                  <a:cubicBezTo>
                    <a:pt x="1153" y="408"/>
                    <a:pt x="1153" y="408"/>
                    <a:pt x="1153" y="408"/>
                  </a:cubicBezTo>
                  <a:cubicBezTo>
                    <a:pt x="1153" y="480"/>
                    <a:pt x="1153" y="480"/>
                    <a:pt x="1153" y="480"/>
                  </a:cubicBezTo>
                  <a:cubicBezTo>
                    <a:pt x="1052" y="480"/>
                    <a:pt x="1052" y="480"/>
                    <a:pt x="1052" y="480"/>
                  </a:cubicBezTo>
                  <a:cubicBezTo>
                    <a:pt x="1052" y="408"/>
                    <a:pt x="1052" y="408"/>
                    <a:pt x="1052" y="408"/>
                  </a:cubicBezTo>
                  <a:cubicBezTo>
                    <a:pt x="1052" y="408"/>
                    <a:pt x="1052" y="408"/>
                    <a:pt x="1052" y="408"/>
                  </a:cubicBezTo>
                  <a:close/>
                  <a:moveTo>
                    <a:pt x="1052" y="525"/>
                  </a:moveTo>
                  <a:cubicBezTo>
                    <a:pt x="1052" y="525"/>
                    <a:pt x="1052" y="525"/>
                    <a:pt x="1052" y="525"/>
                  </a:cubicBezTo>
                  <a:cubicBezTo>
                    <a:pt x="1153" y="525"/>
                    <a:pt x="1153" y="525"/>
                    <a:pt x="1153" y="525"/>
                  </a:cubicBezTo>
                  <a:cubicBezTo>
                    <a:pt x="1153" y="597"/>
                    <a:pt x="1153" y="597"/>
                    <a:pt x="1153" y="597"/>
                  </a:cubicBezTo>
                  <a:cubicBezTo>
                    <a:pt x="1052" y="597"/>
                    <a:pt x="1052" y="597"/>
                    <a:pt x="1052" y="597"/>
                  </a:cubicBezTo>
                  <a:cubicBezTo>
                    <a:pt x="1052" y="525"/>
                    <a:pt x="1052" y="525"/>
                    <a:pt x="1052" y="525"/>
                  </a:cubicBezTo>
                  <a:cubicBezTo>
                    <a:pt x="1052" y="525"/>
                    <a:pt x="1052" y="525"/>
                    <a:pt x="1052" y="525"/>
                  </a:cubicBezTo>
                  <a:close/>
                  <a:moveTo>
                    <a:pt x="869" y="198"/>
                  </a:moveTo>
                  <a:cubicBezTo>
                    <a:pt x="869" y="198"/>
                    <a:pt x="869" y="198"/>
                    <a:pt x="869" y="198"/>
                  </a:cubicBezTo>
                  <a:cubicBezTo>
                    <a:pt x="80" y="198"/>
                    <a:pt x="80" y="198"/>
                    <a:pt x="80" y="198"/>
                  </a:cubicBezTo>
                  <a:cubicBezTo>
                    <a:pt x="80" y="734"/>
                    <a:pt x="80" y="734"/>
                    <a:pt x="80" y="734"/>
                  </a:cubicBezTo>
                  <a:cubicBezTo>
                    <a:pt x="869" y="734"/>
                    <a:pt x="869" y="734"/>
                    <a:pt x="869" y="734"/>
                  </a:cubicBezTo>
                  <a:cubicBezTo>
                    <a:pt x="869" y="198"/>
                    <a:pt x="869" y="198"/>
                    <a:pt x="869" y="198"/>
                  </a:cubicBezTo>
                  <a:cubicBezTo>
                    <a:pt x="869" y="198"/>
                    <a:pt x="869" y="198"/>
                    <a:pt x="869" y="198"/>
                  </a:cubicBezTo>
                  <a:close/>
                </a:path>
              </a:pathLst>
            </a:custGeom>
            <a:solidFill>
              <a:schemeClr val="bg1"/>
            </a:solidFill>
            <a:ln>
              <a:noFill/>
            </a:ln>
            <a:effectLst>
              <a:outerShdw blurRad="50800" dist="38100" dir="5400000" algn="t" rotWithShape="0">
                <a:prstClr val="black">
                  <a:alpha val="60000"/>
                </a:prstClr>
              </a:outerShdw>
            </a:effectLst>
            <a:extLst/>
          </p:spPr>
          <p:txBody>
            <a:bodyPr vert="horz" wrap="square" lIns="68580" tIns="34290" rIns="68580" bIns="34290" numCol="1" anchor="t" anchorCtr="0" compatLnSpc="1">
              <a:prstTxWarp prst="textNoShape">
                <a:avLst/>
              </a:prstTxWarp>
            </a:bodyPr>
            <a:lstStyle/>
            <a:p>
              <a:pPr defTabSz="685646"/>
              <a:endParaRPr lang="en-US" sz="900" dirty="0">
                <a:solidFill>
                  <a:srgbClr val="717074"/>
                </a:solidFill>
                <a:latin typeface="メイリオ"/>
                <a:ea typeface="メイリオ"/>
                <a:cs typeface="メイリオ"/>
              </a:endParaRPr>
            </a:p>
          </p:txBody>
        </p:sp>
        <p:sp>
          <p:nvSpPr>
            <p:cNvPr id="37" name="Rounded Rectangle 36"/>
            <p:cNvSpPr/>
            <p:nvPr/>
          </p:nvSpPr>
          <p:spPr bwMode="gray">
            <a:xfrm>
              <a:off x="4062282" y="2482946"/>
              <a:ext cx="3475006" cy="2022534"/>
            </a:xfrm>
            <a:prstGeom prst="roundRect">
              <a:avLst>
                <a:gd name="adj" fmla="val 0"/>
              </a:avLst>
            </a:prstGeom>
            <a:ln/>
          </p:spPr>
          <p:style>
            <a:lnRef idx="1">
              <a:schemeClr val="accent1"/>
            </a:lnRef>
            <a:fillRef idx="3">
              <a:schemeClr val="accent1"/>
            </a:fillRef>
            <a:effectRef idx="2">
              <a:schemeClr val="accent1"/>
            </a:effectRef>
            <a:fontRef idx="minor">
              <a:schemeClr val="lt1"/>
            </a:fontRef>
          </p:style>
          <p:txBody>
            <a:bodyPr vert="horz" wrap="none" lIns="0" tIns="0" rIns="0" bIns="0" numCol="1" anchor="b" anchorCtr="0" compatLnSpc="1">
              <a:prstTxWarp prst="textNoShape">
                <a:avLst/>
              </a:prstTxWarp>
            </a:bodyPr>
            <a:lstStyle/>
            <a:p>
              <a:pPr algn="ctr" defTabSz="685669"/>
              <a:endParaRPr lang="en-US" sz="2101" b="1" kern="0" dirty="0">
                <a:solidFill>
                  <a:prstClr val="white"/>
                </a:solidFill>
                <a:latin typeface="メイリオ"/>
                <a:ea typeface="メイリオ"/>
                <a:cs typeface="メイリオ"/>
              </a:endParaRPr>
            </a:p>
          </p:txBody>
        </p:sp>
        <p:grpSp>
          <p:nvGrpSpPr>
            <p:cNvPr id="38" name="Group 37"/>
            <p:cNvGrpSpPr/>
            <p:nvPr/>
          </p:nvGrpSpPr>
          <p:grpSpPr>
            <a:xfrm>
              <a:off x="4517804" y="2827463"/>
              <a:ext cx="2563963" cy="1333501"/>
              <a:chOff x="4440808" y="3120463"/>
              <a:chExt cx="2563963" cy="1333501"/>
            </a:xfrm>
          </p:grpSpPr>
          <p:sp>
            <p:nvSpPr>
              <p:cNvPr id="40" name="Freeform 11"/>
              <p:cNvSpPr>
                <a:spLocks noChangeAspect="1" noEditPoints="1"/>
              </p:cNvSpPr>
              <p:nvPr/>
            </p:nvSpPr>
            <p:spPr bwMode="auto">
              <a:xfrm>
                <a:off x="4440808" y="3120463"/>
                <a:ext cx="673100" cy="1333500"/>
              </a:xfrm>
              <a:custGeom>
                <a:avLst/>
                <a:gdLst>
                  <a:gd name="T0" fmla="*/ 466 w 568"/>
                  <a:gd name="T1" fmla="*/ 0 h 1121"/>
                  <a:gd name="T2" fmla="*/ 102 w 568"/>
                  <a:gd name="T3" fmla="*/ 0 h 1121"/>
                  <a:gd name="T4" fmla="*/ 0 w 568"/>
                  <a:gd name="T5" fmla="*/ 102 h 1121"/>
                  <a:gd name="T6" fmla="*/ 0 w 568"/>
                  <a:gd name="T7" fmla="*/ 1019 h 1121"/>
                  <a:gd name="T8" fmla="*/ 102 w 568"/>
                  <a:gd name="T9" fmla="*/ 1121 h 1121"/>
                  <a:gd name="T10" fmla="*/ 466 w 568"/>
                  <a:gd name="T11" fmla="*/ 1121 h 1121"/>
                  <a:gd name="T12" fmla="*/ 568 w 568"/>
                  <a:gd name="T13" fmla="*/ 1019 h 1121"/>
                  <a:gd name="T14" fmla="*/ 568 w 568"/>
                  <a:gd name="T15" fmla="*/ 102 h 1121"/>
                  <a:gd name="T16" fmla="*/ 466 w 568"/>
                  <a:gd name="T17" fmla="*/ 0 h 1121"/>
                  <a:gd name="T18" fmla="*/ 469 w 568"/>
                  <a:gd name="T19" fmla="*/ 25 h 1121"/>
                  <a:gd name="T20" fmla="*/ 479 w 568"/>
                  <a:gd name="T21" fmla="*/ 36 h 1121"/>
                  <a:gd name="T22" fmla="*/ 469 w 568"/>
                  <a:gd name="T23" fmla="*/ 47 h 1121"/>
                  <a:gd name="T24" fmla="*/ 458 w 568"/>
                  <a:gd name="T25" fmla="*/ 36 h 1121"/>
                  <a:gd name="T26" fmla="*/ 469 w 568"/>
                  <a:gd name="T27" fmla="*/ 25 h 1121"/>
                  <a:gd name="T28" fmla="*/ 398 w 568"/>
                  <a:gd name="T29" fmla="*/ 15 h 1121"/>
                  <a:gd name="T30" fmla="*/ 409 w 568"/>
                  <a:gd name="T31" fmla="*/ 25 h 1121"/>
                  <a:gd name="T32" fmla="*/ 398 w 568"/>
                  <a:gd name="T33" fmla="*/ 36 h 1121"/>
                  <a:gd name="T34" fmla="*/ 388 w 568"/>
                  <a:gd name="T35" fmla="*/ 25 h 1121"/>
                  <a:gd name="T36" fmla="*/ 398 w 568"/>
                  <a:gd name="T37" fmla="*/ 15 h 1121"/>
                  <a:gd name="T38" fmla="*/ 371 w 568"/>
                  <a:gd name="T39" fmla="*/ 15 h 1121"/>
                  <a:gd name="T40" fmla="*/ 382 w 568"/>
                  <a:gd name="T41" fmla="*/ 25 h 1121"/>
                  <a:gd name="T42" fmla="*/ 371 w 568"/>
                  <a:gd name="T43" fmla="*/ 36 h 1121"/>
                  <a:gd name="T44" fmla="*/ 360 w 568"/>
                  <a:gd name="T45" fmla="*/ 25 h 1121"/>
                  <a:gd name="T46" fmla="*/ 371 w 568"/>
                  <a:gd name="T47" fmla="*/ 15 h 1121"/>
                  <a:gd name="T48" fmla="*/ 223 w 568"/>
                  <a:gd name="T49" fmla="*/ 22 h 1121"/>
                  <a:gd name="T50" fmla="*/ 346 w 568"/>
                  <a:gd name="T51" fmla="*/ 22 h 1121"/>
                  <a:gd name="T52" fmla="*/ 354 w 568"/>
                  <a:gd name="T53" fmla="*/ 30 h 1121"/>
                  <a:gd name="T54" fmla="*/ 346 w 568"/>
                  <a:gd name="T55" fmla="*/ 39 h 1121"/>
                  <a:gd name="T56" fmla="*/ 223 w 568"/>
                  <a:gd name="T57" fmla="*/ 39 h 1121"/>
                  <a:gd name="T58" fmla="*/ 214 w 568"/>
                  <a:gd name="T59" fmla="*/ 30 h 1121"/>
                  <a:gd name="T60" fmla="*/ 223 w 568"/>
                  <a:gd name="T61" fmla="*/ 22 h 1121"/>
                  <a:gd name="T62" fmla="*/ 190 w 568"/>
                  <a:gd name="T63" fmla="*/ 15 h 1121"/>
                  <a:gd name="T64" fmla="*/ 201 w 568"/>
                  <a:gd name="T65" fmla="*/ 25 h 1121"/>
                  <a:gd name="T66" fmla="*/ 190 w 568"/>
                  <a:gd name="T67" fmla="*/ 36 h 1121"/>
                  <a:gd name="T68" fmla="*/ 179 w 568"/>
                  <a:gd name="T69" fmla="*/ 25 h 1121"/>
                  <a:gd name="T70" fmla="*/ 190 w 568"/>
                  <a:gd name="T71" fmla="*/ 15 h 1121"/>
                  <a:gd name="T72" fmla="*/ 332 w 568"/>
                  <a:gd name="T73" fmla="*/ 1087 h 1121"/>
                  <a:gd name="T74" fmla="*/ 236 w 568"/>
                  <a:gd name="T75" fmla="*/ 1087 h 1121"/>
                  <a:gd name="T76" fmla="*/ 215 w 568"/>
                  <a:gd name="T77" fmla="*/ 1066 h 1121"/>
                  <a:gd name="T78" fmla="*/ 236 w 568"/>
                  <a:gd name="T79" fmla="*/ 1044 h 1121"/>
                  <a:gd name="T80" fmla="*/ 332 w 568"/>
                  <a:gd name="T81" fmla="*/ 1044 h 1121"/>
                  <a:gd name="T82" fmla="*/ 354 w 568"/>
                  <a:gd name="T83" fmla="*/ 1066 h 1121"/>
                  <a:gd name="T84" fmla="*/ 332 w 568"/>
                  <a:gd name="T85" fmla="*/ 1087 h 1121"/>
                  <a:gd name="T86" fmla="*/ 546 w 568"/>
                  <a:gd name="T87" fmla="*/ 1018 h 1121"/>
                  <a:gd name="T88" fmla="*/ 23 w 568"/>
                  <a:gd name="T89" fmla="*/ 1018 h 1121"/>
                  <a:gd name="T90" fmla="*/ 23 w 568"/>
                  <a:gd name="T91" fmla="*/ 101 h 1121"/>
                  <a:gd name="T92" fmla="*/ 546 w 568"/>
                  <a:gd name="T93" fmla="*/ 101 h 1121"/>
                  <a:gd name="T94" fmla="*/ 546 w 568"/>
                  <a:gd name="T95" fmla="*/ 1018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8" h="1121">
                    <a:moveTo>
                      <a:pt x="466" y="0"/>
                    </a:moveTo>
                    <a:cubicBezTo>
                      <a:pt x="102" y="0"/>
                      <a:pt x="102" y="0"/>
                      <a:pt x="102" y="0"/>
                    </a:cubicBezTo>
                    <a:cubicBezTo>
                      <a:pt x="46" y="0"/>
                      <a:pt x="0" y="46"/>
                      <a:pt x="0" y="102"/>
                    </a:cubicBezTo>
                    <a:cubicBezTo>
                      <a:pt x="0" y="1019"/>
                      <a:pt x="0" y="1019"/>
                      <a:pt x="0" y="1019"/>
                    </a:cubicBezTo>
                    <a:cubicBezTo>
                      <a:pt x="0" y="1076"/>
                      <a:pt x="46" y="1121"/>
                      <a:pt x="102" y="1121"/>
                    </a:cubicBezTo>
                    <a:cubicBezTo>
                      <a:pt x="466" y="1121"/>
                      <a:pt x="466" y="1121"/>
                      <a:pt x="466" y="1121"/>
                    </a:cubicBezTo>
                    <a:cubicBezTo>
                      <a:pt x="523" y="1121"/>
                      <a:pt x="568" y="1076"/>
                      <a:pt x="568" y="1019"/>
                    </a:cubicBezTo>
                    <a:cubicBezTo>
                      <a:pt x="568" y="102"/>
                      <a:pt x="568" y="102"/>
                      <a:pt x="568" y="102"/>
                    </a:cubicBezTo>
                    <a:cubicBezTo>
                      <a:pt x="568" y="46"/>
                      <a:pt x="523" y="0"/>
                      <a:pt x="466" y="0"/>
                    </a:cubicBezTo>
                    <a:close/>
                    <a:moveTo>
                      <a:pt x="469" y="25"/>
                    </a:moveTo>
                    <a:cubicBezTo>
                      <a:pt x="475" y="25"/>
                      <a:pt x="479" y="30"/>
                      <a:pt x="479" y="36"/>
                    </a:cubicBezTo>
                    <a:cubicBezTo>
                      <a:pt x="479" y="42"/>
                      <a:pt x="475" y="47"/>
                      <a:pt x="469" y="47"/>
                    </a:cubicBezTo>
                    <a:cubicBezTo>
                      <a:pt x="463" y="47"/>
                      <a:pt x="458" y="42"/>
                      <a:pt x="458" y="36"/>
                    </a:cubicBezTo>
                    <a:cubicBezTo>
                      <a:pt x="458" y="30"/>
                      <a:pt x="463" y="25"/>
                      <a:pt x="469" y="25"/>
                    </a:cubicBezTo>
                    <a:close/>
                    <a:moveTo>
                      <a:pt x="398" y="15"/>
                    </a:moveTo>
                    <a:cubicBezTo>
                      <a:pt x="404" y="15"/>
                      <a:pt x="409" y="19"/>
                      <a:pt x="409" y="25"/>
                    </a:cubicBezTo>
                    <a:cubicBezTo>
                      <a:pt x="409" y="31"/>
                      <a:pt x="404" y="36"/>
                      <a:pt x="398" y="36"/>
                    </a:cubicBezTo>
                    <a:cubicBezTo>
                      <a:pt x="392" y="36"/>
                      <a:pt x="388" y="31"/>
                      <a:pt x="388" y="25"/>
                    </a:cubicBezTo>
                    <a:cubicBezTo>
                      <a:pt x="388" y="19"/>
                      <a:pt x="392" y="15"/>
                      <a:pt x="398" y="15"/>
                    </a:cubicBezTo>
                    <a:close/>
                    <a:moveTo>
                      <a:pt x="371" y="15"/>
                    </a:moveTo>
                    <a:cubicBezTo>
                      <a:pt x="377" y="15"/>
                      <a:pt x="382" y="19"/>
                      <a:pt x="382" y="25"/>
                    </a:cubicBezTo>
                    <a:cubicBezTo>
                      <a:pt x="382" y="31"/>
                      <a:pt x="377" y="36"/>
                      <a:pt x="371" y="36"/>
                    </a:cubicBezTo>
                    <a:cubicBezTo>
                      <a:pt x="365" y="36"/>
                      <a:pt x="360" y="31"/>
                      <a:pt x="360" y="25"/>
                    </a:cubicBezTo>
                    <a:cubicBezTo>
                      <a:pt x="360" y="19"/>
                      <a:pt x="365" y="15"/>
                      <a:pt x="371" y="15"/>
                    </a:cubicBezTo>
                    <a:close/>
                    <a:moveTo>
                      <a:pt x="223" y="22"/>
                    </a:moveTo>
                    <a:cubicBezTo>
                      <a:pt x="346" y="22"/>
                      <a:pt x="346" y="22"/>
                      <a:pt x="346" y="22"/>
                    </a:cubicBezTo>
                    <a:cubicBezTo>
                      <a:pt x="350" y="22"/>
                      <a:pt x="354" y="26"/>
                      <a:pt x="354" y="30"/>
                    </a:cubicBezTo>
                    <a:cubicBezTo>
                      <a:pt x="354" y="35"/>
                      <a:pt x="350" y="39"/>
                      <a:pt x="346" y="39"/>
                    </a:cubicBezTo>
                    <a:cubicBezTo>
                      <a:pt x="223" y="39"/>
                      <a:pt x="223" y="39"/>
                      <a:pt x="223" y="39"/>
                    </a:cubicBezTo>
                    <a:cubicBezTo>
                      <a:pt x="218" y="39"/>
                      <a:pt x="214" y="35"/>
                      <a:pt x="214" y="30"/>
                    </a:cubicBezTo>
                    <a:cubicBezTo>
                      <a:pt x="214" y="26"/>
                      <a:pt x="218" y="22"/>
                      <a:pt x="223" y="22"/>
                    </a:cubicBezTo>
                    <a:close/>
                    <a:moveTo>
                      <a:pt x="190" y="15"/>
                    </a:moveTo>
                    <a:cubicBezTo>
                      <a:pt x="196" y="15"/>
                      <a:pt x="201" y="19"/>
                      <a:pt x="201" y="25"/>
                    </a:cubicBezTo>
                    <a:cubicBezTo>
                      <a:pt x="201" y="31"/>
                      <a:pt x="196" y="36"/>
                      <a:pt x="190" y="36"/>
                    </a:cubicBezTo>
                    <a:cubicBezTo>
                      <a:pt x="184" y="36"/>
                      <a:pt x="179" y="31"/>
                      <a:pt x="179" y="25"/>
                    </a:cubicBezTo>
                    <a:cubicBezTo>
                      <a:pt x="179" y="19"/>
                      <a:pt x="184" y="15"/>
                      <a:pt x="190" y="15"/>
                    </a:cubicBezTo>
                    <a:close/>
                    <a:moveTo>
                      <a:pt x="332" y="1087"/>
                    </a:moveTo>
                    <a:cubicBezTo>
                      <a:pt x="236" y="1087"/>
                      <a:pt x="236" y="1087"/>
                      <a:pt x="236" y="1087"/>
                    </a:cubicBezTo>
                    <a:cubicBezTo>
                      <a:pt x="224" y="1087"/>
                      <a:pt x="215" y="1078"/>
                      <a:pt x="215" y="1066"/>
                    </a:cubicBezTo>
                    <a:cubicBezTo>
                      <a:pt x="215" y="1054"/>
                      <a:pt x="224" y="1044"/>
                      <a:pt x="236" y="1044"/>
                    </a:cubicBezTo>
                    <a:cubicBezTo>
                      <a:pt x="332" y="1044"/>
                      <a:pt x="332" y="1044"/>
                      <a:pt x="332" y="1044"/>
                    </a:cubicBezTo>
                    <a:cubicBezTo>
                      <a:pt x="344" y="1044"/>
                      <a:pt x="354" y="1054"/>
                      <a:pt x="354" y="1066"/>
                    </a:cubicBezTo>
                    <a:cubicBezTo>
                      <a:pt x="354" y="1078"/>
                      <a:pt x="344" y="1087"/>
                      <a:pt x="332" y="1087"/>
                    </a:cubicBezTo>
                    <a:close/>
                    <a:moveTo>
                      <a:pt x="546" y="1018"/>
                    </a:moveTo>
                    <a:cubicBezTo>
                      <a:pt x="23" y="1018"/>
                      <a:pt x="23" y="1018"/>
                      <a:pt x="23" y="1018"/>
                    </a:cubicBezTo>
                    <a:cubicBezTo>
                      <a:pt x="23" y="101"/>
                      <a:pt x="23" y="101"/>
                      <a:pt x="23" y="101"/>
                    </a:cubicBezTo>
                    <a:cubicBezTo>
                      <a:pt x="546" y="101"/>
                      <a:pt x="546" y="101"/>
                      <a:pt x="546" y="101"/>
                    </a:cubicBezTo>
                    <a:lnTo>
                      <a:pt x="546" y="1018"/>
                    </a:lnTo>
                    <a:close/>
                  </a:path>
                </a:pathLst>
              </a:custGeom>
              <a:solidFill>
                <a:schemeClr val="bg1"/>
              </a:solidFill>
              <a:ln>
                <a:noFill/>
              </a:ln>
              <a:effectLst>
                <a:outerShdw blurRad="50800" dist="38100" dir="5400000" algn="t" rotWithShape="0">
                  <a:prstClr val="black">
                    <a:alpha val="60000"/>
                  </a:prstClr>
                </a:outerShdw>
              </a:effectLst>
              <a:extLst/>
            </p:spPr>
            <p:txBody>
              <a:bodyPr vert="horz" wrap="square" lIns="68580" tIns="34290" rIns="68580" bIns="34290" numCol="1" anchor="t" anchorCtr="0" compatLnSpc="1">
                <a:prstTxWarp prst="textNoShape">
                  <a:avLst/>
                </a:prstTxWarp>
              </a:bodyPr>
              <a:lstStyle/>
              <a:p>
                <a:pPr defTabSz="685646"/>
                <a:endParaRPr lang="en-US" sz="900" dirty="0">
                  <a:solidFill>
                    <a:srgbClr val="717074"/>
                  </a:solidFill>
                  <a:latin typeface="メイリオ"/>
                  <a:ea typeface="メイリオ"/>
                  <a:cs typeface="メイリオ"/>
                </a:endParaRPr>
              </a:p>
            </p:txBody>
          </p:sp>
          <p:sp>
            <p:nvSpPr>
              <p:cNvPr id="41" name="Freeform 40"/>
              <p:cNvSpPr>
                <a:spLocks noChangeAspect="1" noEditPoints="1"/>
              </p:cNvSpPr>
              <p:nvPr/>
            </p:nvSpPr>
            <p:spPr bwMode="auto">
              <a:xfrm rot="5400000">
                <a:off x="5461720" y="2910914"/>
                <a:ext cx="1244601" cy="1841500"/>
              </a:xfrm>
              <a:custGeom>
                <a:avLst/>
                <a:gdLst>
                  <a:gd name="T0" fmla="*/ 796 w 864"/>
                  <a:gd name="T1" fmla="*/ 0 h 1277"/>
                  <a:gd name="T2" fmla="*/ 68 w 864"/>
                  <a:gd name="T3" fmla="*/ 0 h 1277"/>
                  <a:gd name="T4" fmla="*/ 0 w 864"/>
                  <a:gd name="T5" fmla="*/ 68 h 1277"/>
                  <a:gd name="T6" fmla="*/ 0 w 864"/>
                  <a:gd name="T7" fmla="*/ 1209 h 1277"/>
                  <a:gd name="T8" fmla="*/ 68 w 864"/>
                  <a:gd name="T9" fmla="*/ 1277 h 1277"/>
                  <a:gd name="T10" fmla="*/ 796 w 864"/>
                  <a:gd name="T11" fmla="*/ 1277 h 1277"/>
                  <a:gd name="T12" fmla="*/ 864 w 864"/>
                  <a:gd name="T13" fmla="*/ 1209 h 1277"/>
                  <a:gd name="T14" fmla="*/ 864 w 864"/>
                  <a:gd name="T15" fmla="*/ 68 h 1277"/>
                  <a:gd name="T16" fmla="*/ 796 w 864"/>
                  <a:gd name="T17" fmla="*/ 0 h 1277"/>
                  <a:gd name="T18" fmla="*/ 432 w 864"/>
                  <a:gd name="T19" fmla="*/ 55 h 1277"/>
                  <a:gd name="T20" fmla="*/ 444 w 864"/>
                  <a:gd name="T21" fmla="*/ 67 h 1277"/>
                  <a:gd name="T22" fmla="*/ 432 w 864"/>
                  <a:gd name="T23" fmla="*/ 79 h 1277"/>
                  <a:gd name="T24" fmla="*/ 420 w 864"/>
                  <a:gd name="T25" fmla="*/ 67 h 1277"/>
                  <a:gd name="T26" fmla="*/ 432 w 864"/>
                  <a:gd name="T27" fmla="*/ 55 h 1277"/>
                  <a:gd name="T28" fmla="*/ 432 w 864"/>
                  <a:gd name="T29" fmla="*/ 1248 h 1277"/>
                  <a:gd name="T30" fmla="*/ 398 w 864"/>
                  <a:gd name="T31" fmla="*/ 1214 h 1277"/>
                  <a:gd name="T32" fmla="*/ 432 w 864"/>
                  <a:gd name="T33" fmla="*/ 1180 h 1277"/>
                  <a:gd name="T34" fmla="*/ 466 w 864"/>
                  <a:gd name="T35" fmla="*/ 1214 h 1277"/>
                  <a:gd name="T36" fmla="*/ 432 w 864"/>
                  <a:gd name="T37" fmla="*/ 1248 h 1277"/>
                  <a:gd name="T38" fmla="*/ 820 w 864"/>
                  <a:gd name="T39" fmla="*/ 1145 h 1277"/>
                  <a:gd name="T40" fmla="*/ 44 w 864"/>
                  <a:gd name="T41" fmla="*/ 1145 h 1277"/>
                  <a:gd name="T42" fmla="*/ 44 w 864"/>
                  <a:gd name="T43" fmla="*/ 121 h 1277"/>
                  <a:gd name="T44" fmla="*/ 820 w 864"/>
                  <a:gd name="T45" fmla="*/ 121 h 1277"/>
                  <a:gd name="T46" fmla="*/ 820 w 864"/>
                  <a:gd name="T47" fmla="*/ 1145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4" h="1277">
                    <a:moveTo>
                      <a:pt x="796" y="0"/>
                    </a:moveTo>
                    <a:cubicBezTo>
                      <a:pt x="68" y="0"/>
                      <a:pt x="68" y="0"/>
                      <a:pt x="68" y="0"/>
                    </a:cubicBezTo>
                    <a:cubicBezTo>
                      <a:pt x="30" y="0"/>
                      <a:pt x="0" y="30"/>
                      <a:pt x="0" y="68"/>
                    </a:cubicBezTo>
                    <a:cubicBezTo>
                      <a:pt x="0" y="1209"/>
                      <a:pt x="0" y="1209"/>
                      <a:pt x="0" y="1209"/>
                    </a:cubicBezTo>
                    <a:cubicBezTo>
                      <a:pt x="0" y="1247"/>
                      <a:pt x="30" y="1277"/>
                      <a:pt x="68" y="1277"/>
                    </a:cubicBezTo>
                    <a:cubicBezTo>
                      <a:pt x="796" y="1277"/>
                      <a:pt x="796" y="1277"/>
                      <a:pt x="796" y="1277"/>
                    </a:cubicBezTo>
                    <a:cubicBezTo>
                      <a:pt x="834" y="1277"/>
                      <a:pt x="864" y="1247"/>
                      <a:pt x="864" y="1209"/>
                    </a:cubicBezTo>
                    <a:cubicBezTo>
                      <a:pt x="864" y="68"/>
                      <a:pt x="864" y="68"/>
                      <a:pt x="864" y="68"/>
                    </a:cubicBezTo>
                    <a:cubicBezTo>
                      <a:pt x="864" y="30"/>
                      <a:pt x="834" y="0"/>
                      <a:pt x="796" y="0"/>
                    </a:cubicBezTo>
                    <a:close/>
                    <a:moveTo>
                      <a:pt x="432" y="55"/>
                    </a:moveTo>
                    <a:cubicBezTo>
                      <a:pt x="439" y="55"/>
                      <a:pt x="444" y="61"/>
                      <a:pt x="444" y="67"/>
                    </a:cubicBezTo>
                    <a:cubicBezTo>
                      <a:pt x="444" y="74"/>
                      <a:pt x="439" y="79"/>
                      <a:pt x="432" y="79"/>
                    </a:cubicBezTo>
                    <a:cubicBezTo>
                      <a:pt x="425" y="79"/>
                      <a:pt x="420" y="74"/>
                      <a:pt x="420" y="67"/>
                    </a:cubicBezTo>
                    <a:cubicBezTo>
                      <a:pt x="420" y="61"/>
                      <a:pt x="425" y="55"/>
                      <a:pt x="432" y="55"/>
                    </a:cubicBezTo>
                    <a:close/>
                    <a:moveTo>
                      <a:pt x="432" y="1248"/>
                    </a:moveTo>
                    <a:cubicBezTo>
                      <a:pt x="413" y="1248"/>
                      <a:pt x="398" y="1233"/>
                      <a:pt x="398" y="1214"/>
                    </a:cubicBezTo>
                    <a:cubicBezTo>
                      <a:pt x="398" y="1196"/>
                      <a:pt x="413" y="1180"/>
                      <a:pt x="432" y="1180"/>
                    </a:cubicBezTo>
                    <a:cubicBezTo>
                      <a:pt x="451" y="1180"/>
                      <a:pt x="466" y="1196"/>
                      <a:pt x="466" y="1214"/>
                    </a:cubicBezTo>
                    <a:cubicBezTo>
                      <a:pt x="466" y="1233"/>
                      <a:pt x="451" y="1248"/>
                      <a:pt x="432" y="1248"/>
                    </a:cubicBezTo>
                    <a:close/>
                    <a:moveTo>
                      <a:pt x="820" y="1145"/>
                    </a:moveTo>
                    <a:cubicBezTo>
                      <a:pt x="44" y="1145"/>
                      <a:pt x="44" y="1145"/>
                      <a:pt x="44" y="1145"/>
                    </a:cubicBezTo>
                    <a:cubicBezTo>
                      <a:pt x="44" y="121"/>
                      <a:pt x="44" y="121"/>
                      <a:pt x="44" y="121"/>
                    </a:cubicBezTo>
                    <a:cubicBezTo>
                      <a:pt x="820" y="121"/>
                      <a:pt x="820" y="121"/>
                      <a:pt x="820" y="121"/>
                    </a:cubicBezTo>
                    <a:lnTo>
                      <a:pt x="820" y="1145"/>
                    </a:lnTo>
                    <a:close/>
                  </a:path>
                </a:pathLst>
              </a:custGeom>
              <a:solidFill>
                <a:schemeClr val="bg1"/>
              </a:solidFill>
              <a:ln>
                <a:noFill/>
              </a:ln>
              <a:effectLst>
                <a:outerShdw blurRad="50800" dist="38100" dir="5400000" algn="t" rotWithShape="0">
                  <a:prstClr val="black">
                    <a:alpha val="60000"/>
                  </a:prstClr>
                </a:outerShdw>
              </a:effectLst>
              <a:extLst/>
            </p:spPr>
            <p:txBody>
              <a:bodyPr vert="horz" wrap="square" lIns="68580" tIns="34290" rIns="68580" bIns="34290" numCol="1" anchor="t" anchorCtr="0" compatLnSpc="1">
                <a:prstTxWarp prst="textNoShape">
                  <a:avLst/>
                </a:prstTxWarp>
              </a:bodyPr>
              <a:lstStyle/>
              <a:p>
                <a:pPr defTabSz="685646"/>
                <a:endParaRPr lang="en-US" sz="900" dirty="0">
                  <a:solidFill>
                    <a:srgbClr val="717074"/>
                  </a:solidFill>
                  <a:latin typeface="メイリオ"/>
                  <a:ea typeface="メイリオ"/>
                  <a:cs typeface="メイリオ"/>
                </a:endParaRPr>
              </a:p>
            </p:txBody>
          </p:sp>
        </p:grpSp>
        <p:sp>
          <p:nvSpPr>
            <p:cNvPr id="42" name="Rounded Rectangle 41"/>
            <p:cNvSpPr/>
            <p:nvPr/>
          </p:nvSpPr>
          <p:spPr bwMode="gray">
            <a:xfrm>
              <a:off x="7783372" y="2482946"/>
              <a:ext cx="3475006" cy="2022534"/>
            </a:xfrm>
            <a:prstGeom prst="roundRect">
              <a:avLst>
                <a:gd name="adj" fmla="val 0"/>
              </a:avLst>
            </a:prstGeom>
            <a:ln/>
          </p:spPr>
          <p:style>
            <a:lnRef idx="1">
              <a:schemeClr val="accent1"/>
            </a:lnRef>
            <a:fillRef idx="3">
              <a:schemeClr val="accent1"/>
            </a:fillRef>
            <a:effectRef idx="2">
              <a:schemeClr val="accent1"/>
            </a:effectRef>
            <a:fontRef idx="minor">
              <a:schemeClr val="lt1"/>
            </a:fontRef>
          </p:style>
          <p:txBody>
            <a:bodyPr vert="horz" wrap="none" lIns="0" tIns="0" rIns="0" bIns="0" numCol="1" anchor="b" anchorCtr="0" compatLnSpc="1">
              <a:prstTxWarp prst="textNoShape">
                <a:avLst/>
              </a:prstTxWarp>
            </a:bodyPr>
            <a:lstStyle/>
            <a:p>
              <a:pPr algn="ctr" defTabSz="685669"/>
              <a:endParaRPr lang="en-US" sz="2101" b="1" kern="0" dirty="0">
                <a:solidFill>
                  <a:prstClr val="white"/>
                </a:solidFill>
                <a:latin typeface="メイリオ"/>
                <a:ea typeface="メイリオ"/>
                <a:cs typeface="メイリオ"/>
              </a:endParaRPr>
            </a:p>
          </p:txBody>
        </p:sp>
        <p:grpSp>
          <p:nvGrpSpPr>
            <p:cNvPr id="43" name="Group 12"/>
            <p:cNvGrpSpPr>
              <a:grpSpLocks noChangeAspect="1"/>
            </p:cNvGrpSpPr>
            <p:nvPr/>
          </p:nvGrpSpPr>
          <p:grpSpPr bwMode="auto">
            <a:xfrm>
              <a:off x="8363892" y="2735174"/>
              <a:ext cx="2313966" cy="1518079"/>
              <a:chOff x="2821" y="1494"/>
              <a:chExt cx="2041" cy="1339"/>
            </a:xfrm>
          </p:grpSpPr>
          <p:sp>
            <p:nvSpPr>
              <p:cNvPr id="44" name="Freeform 13"/>
              <p:cNvSpPr>
                <a:spLocks/>
              </p:cNvSpPr>
              <p:nvPr/>
            </p:nvSpPr>
            <p:spPr bwMode="auto">
              <a:xfrm>
                <a:off x="2821" y="1494"/>
                <a:ext cx="2041" cy="1339"/>
              </a:xfrm>
              <a:custGeom>
                <a:avLst/>
                <a:gdLst>
                  <a:gd name="T0" fmla="*/ 814 w 864"/>
                  <a:gd name="T1" fmla="*/ 300 h 567"/>
                  <a:gd name="T2" fmla="*/ 815 w 864"/>
                  <a:gd name="T3" fmla="*/ 378 h 567"/>
                  <a:gd name="T4" fmla="*/ 798 w 864"/>
                  <a:gd name="T5" fmla="*/ 418 h 567"/>
                  <a:gd name="T6" fmla="*/ 788 w 864"/>
                  <a:gd name="T7" fmla="*/ 433 h 567"/>
                  <a:gd name="T8" fmla="*/ 757 w 864"/>
                  <a:gd name="T9" fmla="*/ 460 h 567"/>
                  <a:gd name="T10" fmla="*/ 744 w 864"/>
                  <a:gd name="T11" fmla="*/ 467 h 567"/>
                  <a:gd name="T12" fmla="*/ 735 w 864"/>
                  <a:gd name="T13" fmla="*/ 470 h 567"/>
                  <a:gd name="T14" fmla="*/ 716 w 864"/>
                  <a:gd name="T15" fmla="*/ 475 h 567"/>
                  <a:gd name="T16" fmla="*/ 647 w 864"/>
                  <a:gd name="T17" fmla="*/ 461 h 567"/>
                  <a:gd name="T18" fmla="*/ 640 w 864"/>
                  <a:gd name="T19" fmla="*/ 471 h 567"/>
                  <a:gd name="T20" fmla="*/ 441 w 864"/>
                  <a:gd name="T21" fmla="*/ 481 h 567"/>
                  <a:gd name="T22" fmla="*/ 431 w 864"/>
                  <a:gd name="T23" fmla="*/ 487 h 567"/>
                  <a:gd name="T24" fmla="*/ 388 w 864"/>
                  <a:gd name="T25" fmla="*/ 504 h 567"/>
                  <a:gd name="T26" fmla="*/ 211 w 864"/>
                  <a:gd name="T27" fmla="*/ 460 h 567"/>
                  <a:gd name="T28" fmla="*/ 45 w 864"/>
                  <a:gd name="T29" fmla="*/ 358 h 567"/>
                  <a:gd name="T30" fmla="*/ 48 w 864"/>
                  <a:gd name="T31" fmla="*/ 333 h 567"/>
                  <a:gd name="T32" fmla="*/ 75 w 864"/>
                  <a:gd name="T33" fmla="*/ 284 h 567"/>
                  <a:gd name="T34" fmla="*/ 79 w 864"/>
                  <a:gd name="T35" fmla="*/ 280 h 567"/>
                  <a:gd name="T36" fmla="*/ 89 w 864"/>
                  <a:gd name="T37" fmla="*/ 272 h 567"/>
                  <a:gd name="T38" fmla="*/ 102 w 864"/>
                  <a:gd name="T39" fmla="*/ 263 h 567"/>
                  <a:gd name="T40" fmla="*/ 114 w 864"/>
                  <a:gd name="T41" fmla="*/ 257 h 567"/>
                  <a:gd name="T42" fmla="*/ 189 w 864"/>
                  <a:gd name="T43" fmla="*/ 253 h 567"/>
                  <a:gd name="T44" fmla="*/ 209 w 864"/>
                  <a:gd name="T45" fmla="*/ 206 h 567"/>
                  <a:gd name="T46" fmla="*/ 236 w 864"/>
                  <a:gd name="T47" fmla="*/ 175 h 567"/>
                  <a:gd name="T48" fmla="*/ 243 w 864"/>
                  <a:gd name="T49" fmla="*/ 169 h 567"/>
                  <a:gd name="T50" fmla="*/ 256 w 864"/>
                  <a:gd name="T51" fmla="*/ 161 h 567"/>
                  <a:gd name="T52" fmla="*/ 390 w 864"/>
                  <a:gd name="T53" fmla="*/ 154 h 567"/>
                  <a:gd name="T54" fmla="*/ 401 w 864"/>
                  <a:gd name="T55" fmla="*/ 131 h 567"/>
                  <a:gd name="T56" fmla="*/ 408 w 864"/>
                  <a:gd name="T57" fmla="*/ 120 h 567"/>
                  <a:gd name="T58" fmla="*/ 417 w 864"/>
                  <a:gd name="T59" fmla="*/ 107 h 567"/>
                  <a:gd name="T60" fmla="*/ 423 w 864"/>
                  <a:gd name="T61" fmla="*/ 100 h 567"/>
                  <a:gd name="T62" fmla="*/ 430 w 864"/>
                  <a:gd name="T63" fmla="*/ 93 h 567"/>
                  <a:gd name="T64" fmla="*/ 609 w 864"/>
                  <a:gd name="T65" fmla="*/ 57 h 567"/>
                  <a:gd name="T66" fmla="*/ 550 w 864"/>
                  <a:gd name="T67" fmla="*/ 0 h 567"/>
                  <a:gd name="T68" fmla="*/ 425 w 864"/>
                  <a:gd name="T69" fmla="*/ 39 h 567"/>
                  <a:gd name="T70" fmla="*/ 368 w 864"/>
                  <a:gd name="T71" fmla="*/ 101 h 567"/>
                  <a:gd name="T72" fmla="*/ 333 w 864"/>
                  <a:gd name="T73" fmla="*/ 97 h 567"/>
                  <a:gd name="T74" fmla="*/ 211 w 864"/>
                  <a:gd name="T75" fmla="*/ 138 h 567"/>
                  <a:gd name="T76" fmla="*/ 159 w 864"/>
                  <a:gd name="T77" fmla="*/ 205 h 567"/>
                  <a:gd name="T78" fmla="*/ 1 w 864"/>
                  <a:gd name="T79" fmla="*/ 357 h 567"/>
                  <a:gd name="T80" fmla="*/ 155 w 864"/>
                  <a:gd name="T81" fmla="*/ 516 h 567"/>
                  <a:gd name="T82" fmla="*/ 155 w 864"/>
                  <a:gd name="T83" fmla="*/ 517 h 567"/>
                  <a:gd name="T84" fmla="*/ 202 w 864"/>
                  <a:gd name="T85" fmla="*/ 511 h 567"/>
                  <a:gd name="T86" fmla="*/ 333 w 864"/>
                  <a:gd name="T87" fmla="*/ 553 h 567"/>
                  <a:gd name="T88" fmla="*/ 391 w 864"/>
                  <a:gd name="T89" fmla="*/ 548 h 567"/>
                  <a:gd name="T90" fmla="*/ 532 w 864"/>
                  <a:gd name="T91" fmla="*/ 567 h 567"/>
                  <a:gd name="T92" fmla="*/ 622 w 864"/>
                  <a:gd name="T93" fmla="*/ 545 h 567"/>
                  <a:gd name="T94" fmla="*/ 697 w 864"/>
                  <a:gd name="T95" fmla="*/ 520 h 567"/>
                  <a:gd name="T96" fmla="*/ 816 w 864"/>
                  <a:gd name="T97" fmla="*/ 467 h 567"/>
                  <a:gd name="T98" fmla="*/ 848 w 864"/>
                  <a:gd name="T99" fmla="*/ 264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64" h="567">
                    <a:moveTo>
                      <a:pt x="848" y="264"/>
                    </a:moveTo>
                    <a:cubicBezTo>
                      <a:pt x="839" y="278"/>
                      <a:pt x="827" y="290"/>
                      <a:pt x="814" y="300"/>
                    </a:cubicBezTo>
                    <a:cubicBezTo>
                      <a:pt x="818" y="314"/>
                      <a:pt x="820" y="329"/>
                      <a:pt x="819" y="344"/>
                    </a:cubicBezTo>
                    <a:cubicBezTo>
                      <a:pt x="819" y="356"/>
                      <a:pt x="818" y="367"/>
                      <a:pt x="815" y="378"/>
                    </a:cubicBezTo>
                    <a:cubicBezTo>
                      <a:pt x="814" y="380"/>
                      <a:pt x="814" y="381"/>
                      <a:pt x="814" y="383"/>
                    </a:cubicBezTo>
                    <a:cubicBezTo>
                      <a:pt x="810" y="395"/>
                      <a:pt x="805" y="407"/>
                      <a:pt x="798" y="418"/>
                    </a:cubicBezTo>
                    <a:cubicBezTo>
                      <a:pt x="797" y="420"/>
                      <a:pt x="796" y="421"/>
                      <a:pt x="795" y="423"/>
                    </a:cubicBezTo>
                    <a:cubicBezTo>
                      <a:pt x="792" y="427"/>
                      <a:pt x="790" y="430"/>
                      <a:pt x="788" y="433"/>
                    </a:cubicBezTo>
                    <a:cubicBezTo>
                      <a:pt x="786" y="434"/>
                      <a:pt x="785" y="436"/>
                      <a:pt x="784" y="437"/>
                    </a:cubicBezTo>
                    <a:cubicBezTo>
                      <a:pt x="776" y="446"/>
                      <a:pt x="767" y="454"/>
                      <a:pt x="757" y="460"/>
                    </a:cubicBezTo>
                    <a:cubicBezTo>
                      <a:pt x="755" y="461"/>
                      <a:pt x="753" y="462"/>
                      <a:pt x="752" y="463"/>
                    </a:cubicBezTo>
                    <a:cubicBezTo>
                      <a:pt x="749" y="464"/>
                      <a:pt x="746" y="466"/>
                      <a:pt x="744" y="467"/>
                    </a:cubicBezTo>
                    <a:cubicBezTo>
                      <a:pt x="743" y="467"/>
                      <a:pt x="742" y="468"/>
                      <a:pt x="741" y="468"/>
                    </a:cubicBezTo>
                    <a:cubicBezTo>
                      <a:pt x="739" y="469"/>
                      <a:pt x="737" y="469"/>
                      <a:pt x="735" y="470"/>
                    </a:cubicBezTo>
                    <a:cubicBezTo>
                      <a:pt x="731" y="472"/>
                      <a:pt x="726" y="473"/>
                      <a:pt x="721" y="474"/>
                    </a:cubicBezTo>
                    <a:cubicBezTo>
                      <a:pt x="719" y="475"/>
                      <a:pt x="718" y="475"/>
                      <a:pt x="716" y="475"/>
                    </a:cubicBezTo>
                    <a:cubicBezTo>
                      <a:pt x="710" y="476"/>
                      <a:pt x="704" y="477"/>
                      <a:pt x="698" y="476"/>
                    </a:cubicBezTo>
                    <a:cubicBezTo>
                      <a:pt x="680" y="476"/>
                      <a:pt x="662" y="470"/>
                      <a:pt x="647" y="461"/>
                    </a:cubicBezTo>
                    <a:cubicBezTo>
                      <a:pt x="646" y="462"/>
                      <a:pt x="645" y="463"/>
                      <a:pt x="645" y="464"/>
                    </a:cubicBezTo>
                    <a:cubicBezTo>
                      <a:pt x="643" y="466"/>
                      <a:pt x="642" y="469"/>
                      <a:pt x="640" y="471"/>
                    </a:cubicBezTo>
                    <a:cubicBezTo>
                      <a:pt x="615" y="504"/>
                      <a:pt x="576" y="524"/>
                      <a:pt x="533" y="523"/>
                    </a:cubicBezTo>
                    <a:cubicBezTo>
                      <a:pt x="496" y="522"/>
                      <a:pt x="464" y="506"/>
                      <a:pt x="441" y="481"/>
                    </a:cubicBezTo>
                    <a:cubicBezTo>
                      <a:pt x="439" y="482"/>
                      <a:pt x="437" y="483"/>
                      <a:pt x="436" y="484"/>
                    </a:cubicBezTo>
                    <a:cubicBezTo>
                      <a:pt x="434" y="485"/>
                      <a:pt x="433" y="486"/>
                      <a:pt x="431" y="487"/>
                    </a:cubicBezTo>
                    <a:cubicBezTo>
                      <a:pt x="419" y="493"/>
                      <a:pt x="405" y="499"/>
                      <a:pt x="391" y="503"/>
                    </a:cubicBezTo>
                    <a:cubicBezTo>
                      <a:pt x="390" y="503"/>
                      <a:pt x="389" y="503"/>
                      <a:pt x="388" y="504"/>
                    </a:cubicBezTo>
                    <a:cubicBezTo>
                      <a:pt x="371" y="508"/>
                      <a:pt x="353" y="510"/>
                      <a:pt x="334" y="509"/>
                    </a:cubicBezTo>
                    <a:cubicBezTo>
                      <a:pt x="282" y="508"/>
                      <a:pt x="238" y="489"/>
                      <a:pt x="211" y="460"/>
                    </a:cubicBezTo>
                    <a:cubicBezTo>
                      <a:pt x="194" y="468"/>
                      <a:pt x="176" y="472"/>
                      <a:pt x="156" y="472"/>
                    </a:cubicBezTo>
                    <a:cubicBezTo>
                      <a:pt x="93" y="470"/>
                      <a:pt x="43" y="419"/>
                      <a:pt x="45" y="358"/>
                    </a:cubicBezTo>
                    <a:cubicBezTo>
                      <a:pt x="45" y="352"/>
                      <a:pt x="46" y="347"/>
                      <a:pt x="47" y="341"/>
                    </a:cubicBezTo>
                    <a:cubicBezTo>
                      <a:pt x="47" y="339"/>
                      <a:pt x="48" y="336"/>
                      <a:pt x="48" y="333"/>
                    </a:cubicBezTo>
                    <a:cubicBezTo>
                      <a:pt x="52" y="317"/>
                      <a:pt x="60" y="302"/>
                      <a:pt x="70" y="290"/>
                    </a:cubicBezTo>
                    <a:cubicBezTo>
                      <a:pt x="72" y="288"/>
                      <a:pt x="73" y="286"/>
                      <a:pt x="75" y="284"/>
                    </a:cubicBezTo>
                    <a:cubicBezTo>
                      <a:pt x="76" y="283"/>
                      <a:pt x="77" y="283"/>
                      <a:pt x="77" y="282"/>
                    </a:cubicBezTo>
                    <a:cubicBezTo>
                      <a:pt x="78" y="282"/>
                      <a:pt x="78" y="281"/>
                      <a:pt x="79" y="280"/>
                    </a:cubicBezTo>
                    <a:cubicBezTo>
                      <a:pt x="80" y="279"/>
                      <a:pt x="82" y="278"/>
                      <a:pt x="83" y="277"/>
                    </a:cubicBezTo>
                    <a:cubicBezTo>
                      <a:pt x="85" y="275"/>
                      <a:pt x="87" y="273"/>
                      <a:pt x="89" y="272"/>
                    </a:cubicBezTo>
                    <a:cubicBezTo>
                      <a:pt x="91" y="270"/>
                      <a:pt x="93" y="269"/>
                      <a:pt x="96" y="267"/>
                    </a:cubicBezTo>
                    <a:cubicBezTo>
                      <a:pt x="98" y="266"/>
                      <a:pt x="100" y="265"/>
                      <a:pt x="102" y="263"/>
                    </a:cubicBezTo>
                    <a:cubicBezTo>
                      <a:pt x="104" y="262"/>
                      <a:pt x="107" y="261"/>
                      <a:pt x="110" y="259"/>
                    </a:cubicBezTo>
                    <a:cubicBezTo>
                      <a:pt x="111" y="259"/>
                      <a:pt x="113" y="258"/>
                      <a:pt x="114" y="257"/>
                    </a:cubicBezTo>
                    <a:cubicBezTo>
                      <a:pt x="129" y="251"/>
                      <a:pt x="145" y="248"/>
                      <a:pt x="161" y="249"/>
                    </a:cubicBezTo>
                    <a:cubicBezTo>
                      <a:pt x="171" y="249"/>
                      <a:pt x="180" y="250"/>
                      <a:pt x="189" y="253"/>
                    </a:cubicBezTo>
                    <a:cubicBezTo>
                      <a:pt x="193" y="238"/>
                      <a:pt x="198" y="224"/>
                      <a:pt x="206" y="211"/>
                    </a:cubicBezTo>
                    <a:cubicBezTo>
                      <a:pt x="207" y="209"/>
                      <a:pt x="208" y="207"/>
                      <a:pt x="209" y="206"/>
                    </a:cubicBezTo>
                    <a:cubicBezTo>
                      <a:pt x="215" y="196"/>
                      <a:pt x="223" y="187"/>
                      <a:pt x="232" y="179"/>
                    </a:cubicBezTo>
                    <a:cubicBezTo>
                      <a:pt x="233" y="177"/>
                      <a:pt x="235" y="176"/>
                      <a:pt x="236" y="175"/>
                    </a:cubicBezTo>
                    <a:cubicBezTo>
                      <a:pt x="237" y="174"/>
                      <a:pt x="238" y="174"/>
                      <a:pt x="239" y="173"/>
                    </a:cubicBezTo>
                    <a:cubicBezTo>
                      <a:pt x="240" y="171"/>
                      <a:pt x="242" y="170"/>
                      <a:pt x="243" y="169"/>
                    </a:cubicBezTo>
                    <a:cubicBezTo>
                      <a:pt x="246" y="167"/>
                      <a:pt x="248" y="165"/>
                      <a:pt x="251" y="164"/>
                    </a:cubicBezTo>
                    <a:cubicBezTo>
                      <a:pt x="252" y="163"/>
                      <a:pt x="254" y="162"/>
                      <a:pt x="256" y="161"/>
                    </a:cubicBezTo>
                    <a:cubicBezTo>
                      <a:pt x="278" y="148"/>
                      <a:pt x="304" y="140"/>
                      <a:pt x="332" y="141"/>
                    </a:cubicBezTo>
                    <a:cubicBezTo>
                      <a:pt x="353" y="141"/>
                      <a:pt x="372" y="146"/>
                      <a:pt x="390" y="154"/>
                    </a:cubicBezTo>
                    <a:cubicBezTo>
                      <a:pt x="390" y="154"/>
                      <a:pt x="391" y="153"/>
                      <a:pt x="391" y="152"/>
                    </a:cubicBezTo>
                    <a:cubicBezTo>
                      <a:pt x="394" y="145"/>
                      <a:pt x="397" y="138"/>
                      <a:pt x="401" y="131"/>
                    </a:cubicBezTo>
                    <a:cubicBezTo>
                      <a:pt x="402" y="129"/>
                      <a:pt x="403" y="127"/>
                      <a:pt x="404" y="126"/>
                    </a:cubicBezTo>
                    <a:cubicBezTo>
                      <a:pt x="406" y="124"/>
                      <a:pt x="407" y="122"/>
                      <a:pt x="408" y="120"/>
                    </a:cubicBezTo>
                    <a:cubicBezTo>
                      <a:pt x="410" y="117"/>
                      <a:pt x="412" y="115"/>
                      <a:pt x="413" y="112"/>
                    </a:cubicBezTo>
                    <a:cubicBezTo>
                      <a:pt x="415" y="111"/>
                      <a:pt x="416" y="109"/>
                      <a:pt x="417" y="107"/>
                    </a:cubicBezTo>
                    <a:cubicBezTo>
                      <a:pt x="418" y="106"/>
                      <a:pt x="419" y="106"/>
                      <a:pt x="419" y="105"/>
                    </a:cubicBezTo>
                    <a:cubicBezTo>
                      <a:pt x="421" y="103"/>
                      <a:pt x="422" y="102"/>
                      <a:pt x="423" y="100"/>
                    </a:cubicBezTo>
                    <a:cubicBezTo>
                      <a:pt x="424" y="99"/>
                      <a:pt x="425" y="98"/>
                      <a:pt x="425" y="98"/>
                    </a:cubicBezTo>
                    <a:cubicBezTo>
                      <a:pt x="427" y="96"/>
                      <a:pt x="428" y="95"/>
                      <a:pt x="430" y="93"/>
                    </a:cubicBezTo>
                    <a:cubicBezTo>
                      <a:pt x="461" y="62"/>
                      <a:pt x="503" y="43"/>
                      <a:pt x="549" y="44"/>
                    </a:cubicBezTo>
                    <a:cubicBezTo>
                      <a:pt x="570" y="45"/>
                      <a:pt x="590" y="49"/>
                      <a:pt x="609" y="57"/>
                    </a:cubicBezTo>
                    <a:cubicBezTo>
                      <a:pt x="621" y="46"/>
                      <a:pt x="635" y="36"/>
                      <a:pt x="650" y="29"/>
                    </a:cubicBezTo>
                    <a:cubicBezTo>
                      <a:pt x="620" y="11"/>
                      <a:pt x="586" y="1"/>
                      <a:pt x="550" y="0"/>
                    </a:cubicBezTo>
                    <a:cubicBezTo>
                      <a:pt x="549" y="0"/>
                      <a:pt x="547" y="0"/>
                      <a:pt x="545" y="0"/>
                    </a:cubicBezTo>
                    <a:cubicBezTo>
                      <a:pt x="502" y="0"/>
                      <a:pt x="460" y="13"/>
                      <a:pt x="425" y="39"/>
                    </a:cubicBezTo>
                    <a:cubicBezTo>
                      <a:pt x="413" y="48"/>
                      <a:pt x="401" y="59"/>
                      <a:pt x="391" y="70"/>
                    </a:cubicBezTo>
                    <a:cubicBezTo>
                      <a:pt x="382" y="80"/>
                      <a:pt x="375" y="90"/>
                      <a:pt x="368" y="101"/>
                    </a:cubicBezTo>
                    <a:cubicBezTo>
                      <a:pt x="357" y="99"/>
                      <a:pt x="345" y="97"/>
                      <a:pt x="334" y="97"/>
                    </a:cubicBezTo>
                    <a:cubicBezTo>
                      <a:pt x="333" y="97"/>
                      <a:pt x="333" y="97"/>
                      <a:pt x="333" y="97"/>
                    </a:cubicBezTo>
                    <a:cubicBezTo>
                      <a:pt x="331" y="97"/>
                      <a:pt x="330" y="97"/>
                      <a:pt x="328" y="97"/>
                    </a:cubicBezTo>
                    <a:cubicBezTo>
                      <a:pt x="286" y="97"/>
                      <a:pt x="244" y="112"/>
                      <a:pt x="211" y="138"/>
                    </a:cubicBezTo>
                    <a:cubicBezTo>
                      <a:pt x="189" y="156"/>
                      <a:pt x="171" y="179"/>
                      <a:pt x="159" y="205"/>
                    </a:cubicBezTo>
                    <a:cubicBezTo>
                      <a:pt x="159" y="205"/>
                      <a:pt x="159" y="205"/>
                      <a:pt x="159" y="205"/>
                    </a:cubicBezTo>
                    <a:cubicBezTo>
                      <a:pt x="117" y="205"/>
                      <a:pt x="78" y="220"/>
                      <a:pt x="49" y="249"/>
                    </a:cubicBezTo>
                    <a:cubicBezTo>
                      <a:pt x="19" y="277"/>
                      <a:pt x="2" y="315"/>
                      <a:pt x="1" y="357"/>
                    </a:cubicBezTo>
                    <a:cubicBezTo>
                      <a:pt x="0" y="398"/>
                      <a:pt x="15" y="438"/>
                      <a:pt x="45" y="468"/>
                    </a:cubicBezTo>
                    <a:cubicBezTo>
                      <a:pt x="74" y="498"/>
                      <a:pt x="112" y="515"/>
                      <a:pt x="155" y="516"/>
                    </a:cubicBezTo>
                    <a:cubicBezTo>
                      <a:pt x="155" y="517"/>
                      <a:pt x="155" y="517"/>
                      <a:pt x="155" y="517"/>
                    </a:cubicBezTo>
                    <a:cubicBezTo>
                      <a:pt x="155" y="517"/>
                      <a:pt x="155" y="517"/>
                      <a:pt x="155" y="517"/>
                    </a:cubicBezTo>
                    <a:cubicBezTo>
                      <a:pt x="156" y="517"/>
                      <a:pt x="157" y="517"/>
                      <a:pt x="158" y="517"/>
                    </a:cubicBezTo>
                    <a:cubicBezTo>
                      <a:pt x="173" y="517"/>
                      <a:pt x="188" y="515"/>
                      <a:pt x="202" y="511"/>
                    </a:cubicBezTo>
                    <a:cubicBezTo>
                      <a:pt x="237" y="537"/>
                      <a:pt x="283" y="552"/>
                      <a:pt x="333" y="553"/>
                    </a:cubicBezTo>
                    <a:cubicBezTo>
                      <a:pt x="333" y="553"/>
                      <a:pt x="333" y="553"/>
                      <a:pt x="333" y="553"/>
                    </a:cubicBezTo>
                    <a:cubicBezTo>
                      <a:pt x="335" y="553"/>
                      <a:pt x="337" y="553"/>
                      <a:pt x="339" y="553"/>
                    </a:cubicBezTo>
                    <a:cubicBezTo>
                      <a:pt x="357" y="553"/>
                      <a:pt x="374" y="552"/>
                      <a:pt x="391" y="548"/>
                    </a:cubicBezTo>
                    <a:cubicBezTo>
                      <a:pt x="406" y="545"/>
                      <a:pt x="421" y="540"/>
                      <a:pt x="434" y="534"/>
                    </a:cubicBezTo>
                    <a:cubicBezTo>
                      <a:pt x="463" y="555"/>
                      <a:pt x="497" y="566"/>
                      <a:pt x="532" y="567"/>
                    </a:cubicBezTo>
                    <a:cubicBezTo>
                      <a:pt x="533" y="567"/>
                      <a:pt x="534" y="567"/>
                      <a:pt x="536" y="567"/>
                    </a:cubicBezTo>
                    <a:cubicBezTo>
                      <a:pt x="566" y="567"/>
                      <a:pt x="596" y="559"/>
                      <a:pt x="622" y="545"/>
                    </a:cubicBezTo>
                    <a:cubicBezTo>
                      <a:pt x="636" y="536"/>
                      <a:pt x="649" y="526"/>
                      <a:pt x="660" y="515"/>
                    </a:cubicBezTo>
                    <a:cubicBezTo>
                      <a:pt x="672" y="518"/>
                      <a:pt x="685" y="520"/>
                      <a:pt x="697" y="520"/>
                    </a:cubicBezTo>
                    <a:cubicBezTo>
                      <a:pt x="698" y="520"/>
                      <a:pt x="700" y="520"/>
                      <a:pt x="701" y="520"/>
                    </a:cubicBezTo>
                    <a:cubicBezTo>
                      <a:pt x="745" y="520"/>
                      <a:pt x="786" y="502"/>
                      <a:pt x="816" y="467"/>
                    </a:cubicBezTo>
                    <a:cubicBezTo>
                      <a:pt x="846" y="434"/>
                      <a:pt x="862" y="391"/>
                      <a:pt x="863" y="345"/>
                    </a:cubicBezTo>
                    <a:cubicBezTo>
                      <a:pt x="864" y="317"/>
                      <a:pt x="859" y="289"/>
                      <a:pt x="848" y="264"/>
                    </a:cubicBezTo>
                    <a:close/>
                  </a:path>
                </a:pathLst>
              </a:custGeom>
              <a:solidFill>
                <a:schemeClr val="bg1"/>
              </a:solidFill>
              <a:ln>
                <a:noFill/>
              </a:ln>
              <a:effectLst>
                <a:outerShdw blurRad="50800" dist="38100" dir="5400000" algn="t" rotWithShape="0">
                  <a:prstClr val="black">
                    <a:alpha val="60000"/>
                  </a:prstClr>
                </a:outerShdw>
              </a:effectLst>
            </p:spPr>
            <p:txBody>
              <a:bodyPr vert="horz" wrap="square" lIns="68580" tIns="34290" rIns="68580" bIns="34290" numCol="1" anchor="t" anchorCtr="0" compatLnSpc="1">
                <a:prstTxWarp prst="textNoShape">
                  <a:avLst/>
                </a:prstTxWarp>
              </a:bodyPr>
              <a:lstStyle/>
              <a:p>
                <a:pPr defTabSz="685646"/>
                <a:endParaRPr lang="en-US" sz="900" dirty="0">
                  <a:solidFill>
                    <a:srgbClr val="717074"/>
                  </a:solidFill>
                  <a:latin typeface="メイリオ"/>
                  <a:ea typeface="メイリオ"/>
                  <a:cs typeface="メイリオ"/>
                </a:endParaRPr>
              </a:p>
            </p:txBody>
          </p:sp>
          <p:sp>
            <p:nvSpPr>
              <p:cNvPr id="45" name="Freeform 14"/>
              <p:cNvSpPr>
                <a:spLocks/>
              </p:cNvSpPr>
              <p:nvPr/>
            </p:nvSpPr>
            <p:spPr bwMode="auto">
              <a:xfrm>
                <a:off x="3556" y="2196"/>
                <a:ext cx="753" cy="375"/>
              </a:xfrm>
              <a:custGeom>
                <a:avLst/>
                <a:gdLst>
                  <a:gd name="T0" fmla="*/ 318 w 319"/>
                  <a:gd name="T1" fmla="*/ 26 h 159"/>
                  <a:gd name="T2" fmla="*/ 319 w 319"/>
                  <a:gd name="T3" fmla="*/ 17 h 159"/>
                  <a:gd name="T4" fmla="*/ 317 w 319"/>
                  <a:gd name="T5" fmla="*/ 7 h 159"/>
                  <a:gd name="T6" fmla="*/ 309 w 319"/>
                  <a:gd name="T7" fmla="*/ 1 h 159"/>
                  <a:gd name="T8" fmla="*/ 301 w 319"/>
                  <a:gd name="T9" fmla="*/ 0 h 159"/>
                  <a:gd name="T10" fmla="*/ 87 w 319"/>
                  <a:gd name="T11" fmla="*/ 0 h 159"/>
                  <a:gd name="T12" fmla="*/ 62 w 319"/>
                  <a:gd name="T13" fmla="*/ 9 h 159"/>
                  <a:gd name="T14" fmla="*/ 45 w 319"/>
                  <a:gd name="T15" fmla="*/ 31 h 159"/>
                  <a:gd name="T16" fmla="*/ 0 w 319"/>
                  <a:gd name="T17" fmla="*/ 159 h 159"/>
                  <a:gd name="T18" fmla="*/ 271 w 319"/>
                  <a:gd name="T19" fmla="*/ 159 h 159"/>
                  <a:gd name="T20" fmla="*/ 318 w 319"/>
                  <a:gd name="T21" fmla="*/ 2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9" h="159">
                    <a:moveTo>
                      <a:pt x="318" y="26"/>
                    </a:moveTo>
                    <a:cubicBezTo>
                      <a:pt x="319" y="23"/>
                      <a:pt x="319" y="20"/>
                      <a:pt x="319" y="17"/>
                    </a:cubicBezTo>
                    <a:cubicBezTo>
                      <a:pt x="319" y="13"/>
                      <a:pt x="318" y="10"/>
                      <a:pt x="317" y="7"/>
                    </a:cubicBezTo>
                    <a:cubicBezTo>
                      <a:pt x="315" y="4"/>
                      <a:pt x="312" y="2"/>
                      <a:pt x="309" y="1"/>
                    </a:cubicBezTo>
                    <a:cubicBezTo>
                      <a:pt x="307" y="0"/>
                      <a:pt x="304" y="0"/>
                      <a:pt x="301" y="0"/>
                    </a:cubicBezTo>
                    <a:cubicBezTo>
                      <a:pt x="301" y="0"/>
                      <a:pt x="301" y="0"/>
                      <a:pt x="87" y="0"/>
                    </a:cubicBezTo>
                    <a:cubicBezTo>
                      <a:pt x="79" y="0"/>
                      <a:pt x="70" y="4"/>
                      <a:pt x="62" y="9"/>
                    </a:cubicBezTo>
                    <a:cubicBezTo>
                      <a:pt x="55" y="15"/>
                      <a:pt x="48" y="23"/>
                      <a:pt x="45" y="31"/>
                    </a:cubicBezTo>
                    <a:cubicBezTo>
                      <a:pt x="45" y="31"/>
                      <a:pt x="45" y="31"/>
                      <a:pt x="0" y="159"/>
                    </a:cubicBezTo>
                    <a:cubicBezTo>
                      <a:pt x="0" y="159"/>
                      <a:pt x="0" y="159"/>
                      <a:pt x="271" y="159"/>
                    </a:cubicBezTo>
                    <a:cubicBezTo>
                      <a:pt x="271" y="159"/>
                      <a:pt x="271" y="159"/>
                      <a:pt x="318" y="26"/>
                    </a:cubicBezTo>
                    <a:close/>
                  </a:path>
                </a:pathLst>
              </a:custGeom>
              <a:solidFill>
                <a:schemeClr val="bg1"/>
              </a:solidFill>
              <a:ln>
                <a:noFill/>
              </a:ln>
              <a:effectLst>
                <a:outerShdw blurRad="50800" dist="38100" dir="5400000" algn="t" rotWithShape="0">
                  <a:prstClr val="black">
                    <a:alpha val="60000"/>
                  </a:prstClr>
                </a:outerShdw>
              </a:effectLst>
            </p:spPr>
            <p:txBody>
              <a:bodyPr vert="horz" wrap="square" lIns="68580" tIns="34290" rIns="68580" bIns="34290" numCol="1" anchor="t" anchorCtr="0" compatLnSpc="1">
                <a:prstTxWarp prst="textNoShape">
                  <a:avLst/>
                </a:prstTxWarp>
              </a:bodyPr>
              <a:lstStyle/>
              <a:p>
                <a:pPr defTabSz="685646"/>
                <a:endParaRPr lang="en-US" sz="900" dirty="0">
                  <a:solidFill>
                    <a:srgbClr val="717074"/>
                  </a:solidFill>
                  <a:latin typeface="メイリオ"/>
                  <a:ea typeface="メイリオ"/>
                  <a:cs typeface="メイリオ"/>
                </a:endParaRPr>
              </a:p>
            </p:txBody>
          </p:sp>
          <p:sp>
            <p:nvSpPr>
              <p:cNvPr id="46" name="Freeform 15"/>
              <p:cNvSpPr>
                <a:spLocks/>
              </p:cNvSpPr>
              <p:nvPr/>
            </p:nvSpPr>
            <p:spPr bwMode="auto">
              <a:xfrm>
                <a:off x="3499" y="1967"/>
                <a:ext cx="692" cy="555"/>
              </a:xfrm>
              <a:custGeom>
                <a:avLst/>
                <a:gdLst>
                  <a:gd name="T0" fmla="*/ 257 w 293"/>
                  <a:gd name="T1" fmla="*/ 23 h 235"/>
                  <a:gd name="T2" fmla="*/ 250 w 293"/>
                  <a:gd name="T3" fmla="*/ 23 h 235"/>
                  <a:gd name="T4" fmla="*/ 123 w 293"/>
                  <a:gd name="T5" fmla="*/ 23 h 235"/>
                  <a:gd name="T6" fmla="*/ 104 w 293"/>
                  <a:gd name="T7" fmla="*/ 0 h 235"/>
                  <a:gd name="T8" fmla="*/ 17 w 293"/>
                  <a:gd name="T9" fmla="*/ 0 h 235"/>
                  <a:gd name="T10" fmla="*/ 0 w 293"/>
                  <a:gd name="T11" fmla="*/ 17 h 235"/>
                  <a:gd name="T12" fmla="*/ 0 w 293"/>
                  <a:gd name="T13" fmla="*/ 219 h 235"/>
                  <a:gd name="T14" fmla="*/ 12 w 293"/>
                  <a:gd name="T15" fmla="*/ 235 h 235"/>
                  <a:gd name="T16" fmla="*/ 24 w 293"/>
                  <a:gd name="T17" fmla="*/ 197 h 235"/>
                  <a:gd name="T18" fmla="*/ 24 w 293"/>
                  <a:gd name="T19" fmla="*/ 36 h 235"/>
                  <a:gd name="T20" fmla="*/ 244 w 293"/>
                  <a:gd name="T21" fmla="*/ 36 h 235"/>
                  <a:gd name="T22" fmla="*/ 244 w 293"/>
                  <a:gd name="T23" fmla="*/ 55 h 235"/>
                  <a:gd name="T24" fmla="*/ 53 w 293"/>
                  <a:gd name="T25" fmla="*/ 55 h 235"/>
                  <a:gd name="T26" fmla="*/ 47 w 293"/>
                  <a:gd name="T27" fmla="*/ 55 h 235"/>
                  <a:gd name="T28" fmla="*/ 47 w 293"/>
                  <a:gd name="T29" fmla="*/ 61 h 235"/>
                  <a:gd name="T30" fmla="*/ 47 w 293"/>
                  <a:gd name="T31" fmla="*/ 135 h 235"/>
                  <a:gd name="T32" fmla="*/ 51 w 293"/>
                  <a:gd name="T33" fmla="*/ 122 h 235"/>
                  <a:gd name="T34" fmla="*/ 51 w 293"/>
                  <a:gd name="T35" fmla="*/ 121 h 235"/>
                  <a:gd name="T36" fmla="*/ 51 w 293"/>
                  <a:gd name="T37" fmla="*/ 121 h 235"/>
                  <a:gd name="T38" fmla="*/ 51 w 293"/>
                  <a:gd name="T39" fmla="*/ 120 h 235"/>
                  <a:gd name="T40" fmla="*/ 52 w 293"/>
                  <a:gd name="T41" fmla="*/ 120 h 235"/>
                  <a:gd name="T42" fmla="*/ 52 w 293"/>
                  <a:gd name="T43" fmla="*/ 120 h 235"/>
                  <a:gd name="T44" fmla="*/ 52 w 293"/>
                  <a:gd name="T45" fmla="*/ 119 h 235"/>
                  <a:gd name="T46" fmla="*/ 52 w 293"/>
                  <a:gd name="T47" fmla="*/ 119 h 235"/>
                  <a:gd name="T48" fmla="*/ 52 w 293"/>
                  <a:gd name="T49" fmla="*/ 118 h 235"/>
                  <a:gd name="T50" fmla="*/ 52 w 293"/>
                  <a:gd name="T51" fmla="*/ 117 h 235"/>
                  <a:gd name="T52" fmla="*/ 53 w 293"/>
                  <a:gd name="T53" fmla="*/ 117 h 235"/>
                  <a:gd name="T54" fmla="*/ 53 w 293"/>
                  <a:gd name="T55" fmla="*/ 117 h 235"/>
                  <a:gd name="T56" fmla="*/ 53 w 293"/>
                  <a:gd name="T57" fmla="*/ 116 h 235"/>
                  <a:gd name="T58" fmla="*/ 54 w 293"/>
                  <a:gd name="T59" fmla="*/ 116 h 235"/>
                  <a:gd name="T60" fmla="*/ 54 w 293"/>
                  <a:gd name="T61" fmla="*/ 115 h 235"/>
                  <a:gd name="T62" fmla="*/ 54 w 293"/>
                  <a:gd name="T63" fmla="*/ 115 h 235"/>
                  <a:gd name="T64" fmla="*/ 54 w 293"/>
                  <a:gd name="T65" fmla="*/ 115 h 235"/>
                  <a:gd name="T66" fmla="*/ 54 w 293"/>
                  <a:gd name="T67" fmla="*/ 114 h 235"/>
                  <a:gd name="T68" fmla="*/ 55 w 293"/>
                  <a:gd name="T69" fmla="*/ 114 h 235"/>
                  <a:gd name="T70" fmla="*/ 55 w 293"/>
                  <a:gd name="T71" fmla="*/ 113 h 235"/>
                  <a:gd name="T72" fmla="*/ 55 w 293"/>
                  <a:gd name="T73" fmla="*/ 112 h 235"/>
                  <a:gd name="T74" fmla="*/ 55 w 293"/>
                  <a:gd name="T75" fmla="*/ 112 h 235"/>
                  <a:gd name="T76" fmla="*/ 56 w 293"/>
                  <a:gd name="T77" fmla="*/ 112 h 235"/>
                  <a:gd name="T78" fmla="*/ 56 w 293"/>
                  <a:gd name="T79" fmla="*/ 111 h 235"/>
                  <a:gd name="T80" fmla="*/ 56 w 293"/>
                  <a:gd name="T81" fmla="*/ 111 h 235"/>
                  <a:gd name="T82" fmla="*/ 57 w 293"/>
                  <a:gd name="T83" fmla="*/ 111 h 235"/>
                  <a:gd name="T84" fmla="*/ 57 w 293"/>
                  <a:gd name="T85" fmla="*/ 110 h 235"/>
                  <a:gd name="T86" fmla="*/ 57 w 293"/>
                  <a:gd name="T87" fmla="*/ 110 h 235"/>
                  <a:gd name="T88" fmla="*/ 57 w 293"/>
                  <a:gd name="T89" fmla="*/ 109 h 235"/>
                  <a:gd name="T90" fmla="*/ 58 w 293"/>
                  <a:gd name="T91" fmla="*/ 109 h 235"/>
                  <a:gd name="T92" fmla="*/ 58 w 293"/>
                  <a:gd name="T93" fmla="*/ 108 h 235"/>
                  <a:gd name="T94" fmla="*/ 58 w 293"/>
                  <a:gd name="T95" fmla="*/ 108 h 235"/>
                  <a:gd name="T96" fmla="*/ 58 w 293"/>
                  <a:gd name="T97" fmla="*/ 107 h 235"/>
                  <a:gd name="T98" fmla="*/ 59 w 293"/>
                  <a:gd name="T99" fmla="*/ 107 h 235"/>
                  <a:gd name="T100" fmla="*/ 59 w 293"/>
                  <a:gd name="T101" fmla="*/ 107 h 235"/>
                  <a:gd name="T102" fmla="*/ 59 w 293"/>
                  <a:gd name="T103" fmla="*/ 106 h 235"/>
                  <a:gd name="T104" fmla="*/ 59 w 293"/>
                  <a:gd name="T105" fmla="*/ 67 h 235"/>
                  <a:gd name="T106" fmla="*/ 269 w 293"/>
                  <a:gd name="T107" fmla="*/ 67 h 235"/>
                  <a:gd name="T108" fmla="*/ 269 w 293"/>
                  <a:gd name="T109" fmla="*/ 78 h 235"/>
                  <a:gd name="T110" fmla="*/ 275 w 293"/>
                  <a:gd name="T111" fmla="*/ 78 h 235"/>
                  <a:gd name="T112" fmla="*/ 293 w 293"/>
                  <a:gd name="T113" fmla="*/ 78 h 235"/>
                  <a:gd name="T114" fmla="*/ 293 w 293"/>
                  <a:gd name="T115" fmla="*/ 76 h 235"/>
                  <a:gd name="T116" fmla="*/ 293 w 293"/>
                  <a:gd name="T117" fmla="*/ 51 h 235"/>
                  <a:gd name="T118" fmla="*/ 275 w 293"/>
                  <a:gd name="T119" fmla="*/ 36 h 235"/>
                  <a:gd name="T120" fmla="*/ 257 w 293"/>
                  <a:gd name="T121" fmla="*/ 36 h 235"/>
                  <a:gd name="T122" fmla="*/ 257 w 293"/>
                  <a:gd name="T123" fmla="*/ 30 h 235"/>
                  <a:gd name="T124" fmla="*/ 257 w 293"/>
                  <a:gd name="T125" fmla="*/ 2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3" h="235">
                    <a:moveTo>
                      <a:pt x="257" y="23"/>
                    </a:moveTo>
                    <a:cubicBezTo>
                      <a:pt x="250" y="23"/>
                      <a:pt x="250" y="23"/>
                      <a:pt x="250" y="23"/>
                    </a:cubicBezTo>
                    <a:cubicBezTo>
                      <a:pt x="123" y="23"/>
                      <a:pt x="123" y="23"/>
                      <a:pt x="123" y="23"/>
                    </a:cubicBezTo>
                    <a:cubicBezTo>
                      <a:pt x="104" y="0"/>
                      <a:pt x="104" y="0"/>
                      <a:pt x="104" y="0"/>
                    </a:cubicBezTo>
                    <a:cubicBezTo>
                      <a:pt x="17" y="0"/>
                      <a:pt x="17" y="0"/>
                      <a:pt x="17" y="0"/>
                    </a:cubicBezTo>
                    <a:cubicBezTo>
                      <a:pt x="8" y="0"/>
                      <a:pt x="0" y="8"/>
                      <a:pt x="0" y="17"/>
                    </a:cubicBezTo>
                    <a:cubicBezTo>
                      <a:pt x="0" y="219"/>
                      <a:pt x="0" y="219"/>
                      <a:pt x="0" y="219"/>
                    </a:cubicBezTo>
                    <a:cubicBezTo>
                      <a:pt x="0" y="226"/>
                      <a:pt x="5" y="233"/>
                      <a:pt x="12" y="235"/>
                    </a:cubicBezTo>
                    <a:cubicBezTo>
                      <a:pt x="24" y="197"/>
                      <a:pt x="24" y="197"/>
                      <a:pt x="24" y="197"/>
                    </a:cubicBezTo>
                    <a:cubicBezTo>
                      <a:pt x="24" y="36"/>
                      <a:pt x="24" y="36"/>
                      <a:pt x="24" y="36"/>
                    </a:cubicBezTo>
                    <a:cubicBezTo>
                      <a:pt x="244" y="36"/>
                      <a:pt x="244" y="36"/>
                      <a:pt x="244" y="36"/>
                    </a:cubicBezTo>
                    <a:cubicBezTo>
                      <a:pt x="244" y="55"/>
                      <a:pt x="244" y="55"/>
                      <a:pt x="244" y="55"/>
                    </a:cubicBezTo>
                    <a:cubicBezTo>
                      <a:pt x="53" y="55"/>
                      <a:pt x="53" y="55"/>
                      <a:pt x="53" y="55"/>
                    </a:cubicBezTo>
                    <a:cubicBezTo>
                      <a:pt x="47" y="55"/>
                      <a:pt x="47" y="55"/>
                      <a:pt x="47" y="55"/>
                    </a:cubicBezTo>
                    <a:cubicBezTo>
                      <a:pt x="47" y="61"/>
                      <a:pt x="47" y="61"/>
                      <a:pt x="47" y="61"/>
                    </a:cubicBezTo>
                    <a:cubicBezTo>
                      <a:pt x="47" y="135"/>
                      <a:pt x="47" y="135"/>
                      <a:pt x="47" y="135"/>
                    </a:cubicBezTo>
                    <a:cubicBezTo>
                      <a:pt x="51" y="122"/>
                      <a:pt x="51" y="122"/>
                      <a:pt x="51" y="122"/>
                    </a:cubicBezTo>
                    <a:cubicBezTo>
                      <a:pt x="51" y="121"/>
                      <a:pt x="51" y="121"/>
                      <a:pt x="51" y="121"/>
                    </a:cubicBezTo>
                    <a:cubicBezTo>
                      <a:pt x="51" y="121"/>
                      <a:pt x="51" y="121"/>
                      <a:pt x="51" y="121"/>
                    </a:cubicBezTo>
                    <a:cubicBezTo>
                      <a:pt x="51" y="120"/>
                      <a:pt x="51" y="120"/>
                      <a:pt x="51" y="120"/>
                    </a:cubicBezTo>
                    <a:cubicBezTo>
                      <a:pt x="52" y="120"/>
                      <a:pt x="52" y="120"/>
                      <a:pt x="52" y="120"/>
                    </a:cubicBezTo>
                    <a:cubicBezTo>
                      <a:pt x="52" y="120"/>
                      <a:pt x="52" y="120"/>
                      <a:pt x="52" y="120"/>
                    </a:cubicBezTo>
                    <a:cubicBezTo>
                      <a:pt x="52" y="119"/>
                      <a:pt x="52" y="119"/>
                      <a:pt x="52" y="119"/>
                    </a:cubicBezTo>
                    <a:cubicBezTo>
                      <a:pt x="52" y="119"/>
                      <a:pt x="52" y="119"/>
                      <a:pt x="52" y="119"/>
                    </a:cubicBezTo>
                    <a:cubicBezTo>
                      <a:pt x="52" y="118"/>
                      <a:pt x="52" y="118"/>
                      <a:pt x="52" y="118"/>
                    </a:cubicBezTo>
                    <a:cubicBezTo>
                      <a:pt x="52" y="117"/>
                      <a:pt x="52" y="117"/>
                      <a:pt x="52" y="117"/>
                    </a:cubicBezTo>
                    <a:cubicBezTo>
                      <a:pt x="53" y="117"/>
                      <a:pt x="53" y="117"/>
                      <a:pt x="53" y="117"/>
                    </a:cubicBezTo>
                    <a:cubicBezTo>
                      <a:pt x="53" y="117"/>
                      <a:pt x="53" y="117"/>
                      <a:pt x="53" y="117"/>
                    </a:cubicBezTo>
                    <a:cubicBezTo>
                      <a:pt x="53" y="116"/>
                      <a:pt x="53" y="116"/>
                      <a:pt x="53" y="116"/>
                    </a:cubicBezTo>
                    <a:cubicBezTo>
                      <a:pt x="54" y="116"/>
                      <a:pt x="54" y="116"/>
                      <a:pt x="54" y="116"/>
                    </a:cubicBezTo>
                    <a:cubicBezTo>
                      <a:pt x="54" y="115"/>
                      <a:pt x="54" y="115"/>
                      <a:pt x="54" y="115"/>
                    </a:cubicBezTo>
                    <a:cubicBezTo>
                      <a:pt x="54" y="115"/>
                      <a:pt x="54" y="115"/>
                      <a:pt x="54" y="115"/>
                    </a:cubicBezTo>
                    <a:cubicBezTo>
                      <a:pt x="54" y="115"/>
                      <a:pt x="54" y="115"/>
                      <a:pt x="54" y="115"/>
                    </a:cubicBezTo>
                    <a:cubicBezTo>
                      <a:pt x="54" y="114"/>
                      <a:pt x="54" y="114"/>
                      <a:pt x="54" y="114"/>
                    </a:cubicBezTo>
                    <a:cubicBezTo>
                      <a:pt x="55" y="114"/>
                      <a:pt x="55" y="114"/>
                      <a:pt x="55" y="114"/>
                    </a:cubicBezTo>
                    <a:cubicBezTo>
                      <a:pt x="55" y="113"/>
                      <a:pt x="55" y="113"/>
                      <a:pt x="55" y="113"/>
                    </a:cubicBezTo>
                    <a:cubicBezTo>
                      <a:pt x="55" y="112"/>
                      <a:pt x="55" y="112"/>
                      <a:pt x="55" y="112"/>
                    </a:cubicBezTo>
                    <a:cubicBezTo>
                      <a:pt x="55" y="112"/>
                      <a:pt x="55" y="112"/>
                      <a:pt x="55" y="112"/>
                    </a:cubicBezTo>
                    <a:cubicBezTo>
                      <a:pt x="56" y="112"/>
                      <a:pt x="56" y="112"/>
                      <a:pt x="56" y="112"/>
                    </a:cubicBezTo>
                    <a:cubicBezTo>
                      <a:pt x="56" y="111"/>
                      <a:pt x="56" y="111"/>
                      <a:pt x="56" y="111"/>
                    </a:cubicBezTo>
                    <a:cubicBezTo>
                      <a:pt x="56" y="111"/>
                      <a:pt x="56" y="111"/>
                      <a:pt x="56" y="111"/>
                    </a:cubicBezTo>
                    <a:cubicBezTo>
                      <a:pt x="57" y="111"/>
                      <a:pt x="57" y="111"/>
                      <a:pt x="57" y="111"/>
                    </a:cubicBezTo>
                    <a:cubicBezTo>
                      <a:pt x="57" y="110"/>
                      <a:pt x="57" y="110"/>
                      <a:pt x="57" y="110"/>
                    </a:cubicBezTo>
                    <a:cubicBezTo>
                      <a:pt x="57" y="110"/>
                      <a:pt x="57" y="110"/>
                      <a:pt x="57" y="110"/>
                    </a:cubicBezTo>
                    <a:cubicBezTo>
                      <a:pt x="57" y="109"/>
                      <a:pt x="57" y="109"/>
                      <a:pt x="57" y="109"/>
                    </a:cubicBezTo>
                    <a:cubicBezTo>
                      <a:pt x="58" y="109"/>
                      <a:pt x="58" y="109"/>
                      <a:pt x="58" y="109"/>
                    </a:cubicBezTo>
                    <a:cubicBezTo>
                      <a:pt x="58" y="108"/>
                      <a:pt x="58" y="108"/>
                      <a:pt x="58" y="108"/>
                    </a:cubicBezTo>
                    <a:cubicBezTo>
                      <a:pt x="58" y="108"/>
                      <a:pt x="58" y="108"/>
                      <a:pt x="58" y="108"/>
                    </a:cubicBezTo>
                    <a:cubicBezTo>
                      <a:pt x="58" y="107"/>
                      <a:pt x="58" y="107"/>
                      <a:pt x="58" y="107"/>
                    </a:cubicBezTo>
                    <a:cubicBezTo>
                      <a:pt x="59" y="107"/>
                      <a:pt x="59" y="107"/>
                      <a:pt x="59" y="107"/>
                    </a:cubicBezTo>
                    <a:cubicBezTo>
                      <a:pt x="59" y="107"/>
                      <a:pt x="59" y="107"/>
                      <a:pt x="59" y="107"/>
                    </a:cubicBezTo>
                    <a:cubicBezTo>
                      <a:pt x="59" y="106"/>
                      <a:pt x="59" y="106"/>
                      <a:pt x="59" y="106"/>
                    </a:cubicBezTo>
                    <a:cubicBezTo>
                      <a:pt x="59" y="67"/>
                      <a:pt x="59" y="67"/>
                      <a:pt x="59" y="67"/>
                    </a:cubicBezTo>
                    <a:cubicBezTo>
                      <a:pt x="269" y="67"/>
                      <a:pt x="269" y="67"/>
                      <a:pt x="269" y="67"/>
                    </a:cubicBezTo>
                    <a:cubicBezTo>
                      <a:pt x="269" y="78"/>
                      <a:pt x="269" y="78"/>
                      <a:pt x="269" y="78"/>
                    </a:cubicBezTo>
                    <a:cubicBezTo>
                      <a:pt x="275" y="78"/>
                      <a:pt x="275" y="78"/>
                      <a:pt x="275" y="78"/>
                    </a:cubicBezTo>
                    <a:cubicBezTo>
                      <a:pt x="293" y="78"/>
                      <a:pt x="293" y="78"/>
                      <a:pt x="293" y="78"/>
                    </a:cubicBezTo>
                    <a:cubicBezTo>
                      <a:pt x="293" y="76"/>
                      <a:pt x="293" y="76"/>
                      <a:pt x="293" y="76"/>
                    </a:cubicBezTo>
                    <a:cubicBezTo>
                      <a:pt x="293" y="51"/>
                      <a:pt x="293" y="51"/>
                      <a:pt x="293" y="51"/>
                    </a:cubicBezTo>
                    <a:cubicBezTo>
                      <a:pt x="293" y="39"/>
                      <a:pt x="281" y="36"/>
                      <a:pt x="275" y="36"/>
                    </a:cubicBezTo>
                    <a:cubicBezTo>
                      <a:pt x="257" y="36"/>
                      <a:pt x="257" y="36"/>
                      <a:pt x="257" y="36"/>
                    </a:cubicBezTo>
                    <a:cubicBezTo>
                      <a:pt x="257" y="30"/>
                      <a:pt x="257" y="30"/>
                      <a:pt x="257" y="30"/>
                    </a:cubicBezTo>
                    <a:cubicBezTo>
                      <a:pt x="257" y="23"/>
                      <a:pt x="257" y="23"/>
                      <a:pt x="257" y="23"/>
                    </a:cubicBezTo>
                    <a:close/>
                  </a:path>
                </a:pathLst>
              </a:custGeom>
              <a:solidFill>
                <a:schemeClr val="bg1"/>
              </a:solidFill>
              <a:ln>
                <a:noFill/>
              </a:ln>
              <a:effectLst>
                <a:outerShdw blurRad="50800" dist="38100" dir="5400000" algn="t" rotWithShape="0">
                  <a:prstClr val="black">
                    <a:alpha val="60000"/>
                  </a:prstClr>
                </a:outerShdw>
              </a:effectLst>
            </p:spPr>
            <p:txBody>
              <a:bodyPr vert="horz" wrap="square" lIns="68580" tIns="34290" rIns="68580" bIns="34290" numCol="1" anchor="t" anchorCtr="0" compatLnSpc="1">
                <a:prstTxWarp prst="textNoShape">
                  <a:avLst/>
                </a:prstTxWarp>
              </a:bodyPr>
              <a:lstStyle/>
              <a:p>
                <a:pPr defTabSz="685646"/>
                <a:endParaRPr lang="en-US" sz="900" dirty="0">
                  <a:solidFill>
                    <a:srgbClr val="717074"/>
                  </a:solidFill>
                  <a:latin typeface="メイリオ"/>
                  <a:ea typeface="メイリオ"/>
                  <a:cs typeface="メイリオ"/>
                </a:endParaRPr>
              </a:p>
            </p:txBody>
          </p:sp>
          <p:sp>
            <p:nvSpPr>
              <p:cNvPr id="47" name="Freeform 16"/>
              <p:cNvSpPr>
                <a:spLocks noEditPoints="1"/>
              </p:cNvSpPr>
              <p:nvPr/>
            </p:nvSpPr>
            <p:spPr bwMode="auto">
              <a:xfrm>
                <a:off x="4212" y="1598"/>
                <a:ext cx="610" cy="610"/>
              </a:xfrm>
              <a:custGeom>
                <a:avLst/>
                <a:gdLst>
                  <a:gd name="T0" fmla="*/ 0 w 258"/>
                  <a:gd name="T1" fmla="*/ 129 h 258"/>
                  <a:gd name="T2" fmla="*/ 129 w 258"/>
                  <a:gd name="T3" fmla="*/ 258 h 258"/>
                  <a:gd name="T4" fmla="*/ 258 w 258"/>
                  <a:gd name="T5" fmla="*/ 129 h 258"/>
                  <a:gd name="T6" fmla="*/ 129 w 258"/>
                  <a:gd name="T7" fmla="*/ 0 h 258"/>
                  <a:gd name="T8" fmla="*/ 0 w 258"/>
                  <a:gd name="T9" fmla="*/ 129 h 258"/>
                  <a:gd name="T10" fmla="*/ 129 w 258"/>
                  <a:gd name="T11" fmla="*/ 216 h 258"/>
                  <a:gd name="T12" fmla="*/ 78 w 258"/>
                  <a:gd name="T13" fmla="*/ 198 h 258"/>
                  <a:gd name="T14" fmla="*/ 53 w 258"/>
                  <a:gd name="T15" fmla="*/ 210 h 258"/>
                  <a:gd name="T16" fmla="*/ 58 w 258"/>
                  <a:gd name="T17" fmla="*/ 133 h 258"/>
                  <a:gd name="T18" fmla="*/ 122 w 258"/>
                  <a:gd name="T19" fmla="*/ 176 h 258"/>
                  <a:gd name="T20" fmla="*/ 101 w 258"/>
                  <a:gd name="T21" fmla="*/ 186 h 258"/>
                  <a:gd name="T22" fmla="*/ 129 w 258"/>
                  <a:gd name="T23" fmla="*/ 194 h 258"/>
                  <a:gd name="T24" fmla="*/ 189 w 258"/>
                  <a:gd name="T25" fmla="*/ 133 h 258"/>
                  <a:gd name="T26" fmla="*/ 211 w 258"/>
                  <a:gd name="T27" fmla="*/ 133 h 258"/>
                  <a:gd name="T28" fmla="*/ 129 w 258"/>
                  <a:gd name="T29" fmla="*/ 216 h 258"/>
                  <a:gd name="T30" fmla="*/ 129 w 258"/>
                  <a:gd name="T31" fmla="*/ 43 h 258"/>
                  <a:gd name="T32" fmla="*/ 180 w 258"/>
                  <a:gd name="T33" fmla="*/ 61 h 258"/>
                  <a:gd name="T34" fmla="*/ 205 w 258"/>
                  <a:gd name="T35" fmla="*/ 48 h 258"/>
                  <a:gd name="T36" fmla="*/ 200 w 258"/>
                  <a:gd name="T37" fmla="*/ 125 h 258"/>
                  <a:gd name="T38" fmla="*/ 136 w 258"/>
                  <a:gd name="T39" fmla="*/ 83 h 258"/>
                  <a:gd name="T40" fmla="*/ 157 w 258"/>
                  <a:gd name="T41" fmla="*/ 72 h 258"/>
                  <a:gd name="T42" fmla="*/ 129 w 258"/>
                  <a:gd name="T43" fmla="*/ 65 h 258"/>
                  <a:gd name="T44" fmla="*/ 69 w 258"/>
                  <a:gd name="T45" fmla="*/ 125 h 258"/>
                  <a:gd name="T46" fmla="*/ 47 w 258"/>
                  <a:gd name="T47" fmla="*/ 125 h 258"/>
                  <a:gd name="T48" fmla="*/ 129 w 258"/>
                  <a:gd name="T49" fmla="*/ 43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8" h="258">
                    <a:moveTo>
                      <a:pt x="0" y="129"/>
                    </a:moveTo>
                    <a:cubicBezTo>
                      <a:pt x="0" y="200"/>
                      <a:pt x="58" y="258"/>
                      <a:pt x="129" y="258"/>
                    </a:cubicBezTo>
                    <a:cubicBezTo>
                      <a:pt x="200" y="258"/>
                      <a:pt x="258" y="200"/>
                      <a:pt x="258" y="129"/>
                    </a:cubicBezTo>
                    <a:cubicBezTo>
                      <a:pt x="258" y="58"/>
                      <a:pt x="200" y="0"/>
                      <a:pt x="129" y="0"/>
                    </a:cubicBezTo>
                    <a:cubicBezTo>
                      <a:pt x="58" y="0"/>
                      <a:pt x="0" y="58"/>
                      <a:pt x="0" y="129"/>
                    </a:cubicBezTo>
                    <a:close/>
                    <a:moveTo>
                      <a:pt x="129" y="216"/>
                    </a:moveTo>
                    <a:cubicBezTo>
                      <a:pt x="110" y="216"/>
                      <a:pt x="92" y="209"/>
                      <a:pt x="78" y="198"/>
                    </a:cubicBezTo>
                    <a:cubicBezTo>
                      <a:pt x="53" y="210"/>
                      <a:pt x="53" y="210"/>
                      <a:pt x="53" y="210"/>
                    </a:cubicBezTo>
                    <a:cubicBezTo>
                      <a:pt x="58" y="133"/>
                      <a:pt x="58" y="133"/>
                      <a:pt x="58" y="133"/>
                    </a:cubicBezTo>
                    <a:cubicBezTo>
                      <a:pt x="122" y="176"/>
                      <a:pt x="122" y="176"/>
                      <a:pt x="122" y="176"/>
                    </a:cubicBezTo>
                    <a:cubicBezTo>
                      <a:pt x="101" y="186"/>
                      <a:pt x="101" y="186"/>
                      <a:pt x="101" y="186"/>
                    </a:cubicBezTo>
                    <a:cubicBezTo>
                      <a:pt x="109" y="191"/>
                      <a:pt x="119" y="194"/>
                      <a:pt x="129" y="194"/>
                    </a:cubicBezTo>
                    <a:cubicBezTo>
                      <a:pt x="162" y="194"/>
                      <a:pt x="189" y="166"/>
                      <a:pt x="189" y="133"/>
                    </a:cubicBezTo>
                    <a:cubicBezTo>
                      <a:pt x="211" y="133"/>
                      <a:pt x="211" y="133"/>
                      <a:pt x="211" y="133"/>
                    </a:cubicBezTo>
                    <a:cubicBezTo>
                      <a:pt x="211" y="179"/>
                      <a:pt x="174" y="216"/>
                      <a:pt x="129" y="216"/>
                    </a:cubicBezTo>
                    <a:close/>
                    <a:moveTo>
                      <a:pt x="129" y="43"/>
                    </a:moveTo>
                    <a:cubicBezTo>
                      <a:pt x="148" y="43"/>
                      <a:pt x="166" y="49"/>
                      <a:pt x="180" y="61"/>
                    </a:cubicBezTo>
                    <a:cubicBezTo>
                      <a:pt x="205" y="48"/>
                      <a:pt x="205" y="48"/>
                      <a:pt x="205" y="48"/>
                    </a:cubicBezTo>
                    <a:cubicBezTo>
                      <a:pt x="200" y="125"/>
                      <a:pt x="200" y="125"/>
                      <a:pt x="200" y="125"/>
                    </a:cubicBezTo>
                    <a:cubicBezTo>
                      <a:pt x="136" y="83"/>
                      <a:pt x="136" y="83"/>
                      <a:pt x="136" y="83"/>
                    </a:cubicBezTo>
                    <a:cubicBezTo>
                      <a:pt x="157" y="72"/>
                      <a:pt x="157" y="72"/>
                      <a:pt x="157" y="72"/>
                    </a:cubicBezTo>
                    <a:cubicBezTo>
                      <a:pt x="149" y="67"/>
                      <a:pt x="139" y="65"/>
                      <a:pt x="129" y="65"/>
                    </a:cubicBezTo>
                    <a:cubicBezTo>
                      <a:pt x="96" y="65"/>
                      <a:pt x="69" y="92"/>
                      <a:pt x="69" y="125"/>
                    </a:cubicBezTo>
                    <a:cubicBezTo>
                      <a:pt x="47" y="125"/>
                      <a:pt x="47" y="125"/>
                      <a:pt x="47" y="125"/>
                    </a:cubicBezTo>
                    <a:cubicBezTo>
                      <a:pt x="47" y="80"/>
                      <a:pt x="84" y="43"/>
                      <a:pt x="129" y="43"/>
                    </a:cubicBezTo>
                    <a:close/>
                  </a:path>
                </a:pathLst>
              </a:custGeom>
              <a:solidFill>
                <a:schemeClr val="bg1"/>
              </a:solidFill>
              <a:ln>
                <a:noFill/>
              </a:ln>
              <a:effectLst>
                <a:outerShdw blurRad="50800" dist="38100" dir="5400000" algn="t" rotWithShape="0">
                  <a:prstClr val="black">
                    <a:alpha val="60000"/>
                  </a:prstClr>
                </a:outerShdw>
              </a:effectLst>
            </p:spPr>
            <p:txBody>
              <a:bodyPr vert="horz" wrap="square" lIns="68580" tIns="34290" rIns="68580" bIns="34290" numCol="1" anchor="t" anchorCtr="0" compatLnSpc="1">
                <a:prstTxWarp prst="textNoShape">
                  <a:avLst/>
                </a:prstTxWarp>
              </a:bodyPr>
              <a:lstStyle/>
              <a:p>
                <a:pPr defTabSz="685646"/>
                <a:endParaRPr lang="en-US" sz="900" dirty="0">
                  <a:solidFill>
                    <a:srgbClr val="717074"/>
                  </a:solidFill>
                  <a:latin typeface="メイリオ"/>
                  <a:ea typeface="メイリオ"/>
                  <a:cs typeface="メイリオ"/>
                </a:endParaRPr>
              </a:p>
            </p:txBody>
          </p:sp>
        </p:grpSp>
        <p:sp>
          <p:nvSpPr>
            <p:cNvPr id="48" name="TextBox 47"/>
            <p:cNvSpPr txBox="1"/>
            <p:nvPr/>
          </p:nvSpPr>
          <p:spPr>
            <a:xfrm>
              <a:off x="475791" y="4618714"/>
              <a:ext cx="3205813" cy="362865"/>
            </a:xfrm>
            <a:prstGeom prst="rect">
              <a:avLst/>
            </a:prstGeom>
            <a:noFill/>
          </p:spPr>
          <p:txBody>
            <a:bodyPr wrap="square" lIns="0" tIns="0" rIns="0" bIns="0" rtlCol="0">
              <a:spAutoFit/>
            </a:bodyPr>
            <a:lstStyle/>
            <a:p>
              <a:pPr algn="ctr" defTabSz="685646">
                <a:lnSpc>
                  <a:spcPct val="90000"/>
                </a:lnSpc>
              </a:pPr>
              <a:r>
                <a:rPr lang="zh-TW" altLang="en-US" sz="1350" b="1" dirty="0" smtClean="0">
                  <a:latin typeface="メイリオ"/>
                  <a:ea typeface="メイリオ"/>
                  <a:cs typeface="メイリオ"/>
                </a:rPr>
                <a:t>桌機與筆電</a:t>
              </a:r>
              <a:endParaRPr lang="en-US" sz="1350" b="1" dirty="0">
                <a:latin typeface="メイリオ"/>
                <a:ea typeface="メイリオ"/>
                <a:cs typeface="メイリオ"/>
              </a:endParaRPr>
            </a:p>
          </p:txBody>
        </p:sp>
        <p:sp>
          <p:nvSpPr>
            <p:cNvPr id="49" name="TextBox 48"/>
            <p:cNvSpPr txBox="1"/>
            <p:nvPr/>
          </p:nvSpPr>
          <p:spPr>
            <a:xfrm>
              <a:off x="4196877" y="4618714"/>
              <a:ext cx="3205813" cy="362865"/>
            </a:xfrm>
            <a:prstGeom prst="rect">
              <a:avLst/>
            </a:prstGeom>
            <a:noFill/>
          </p:spPr>
          <p:txBody>
            <a:bodyPr wrap="square" lIns="0" tIns="0" rIns="0" bIns="0" rtlCol="0">
              <a:spAutoFit/>
            </a:bodyPr>
            <a:lstStyle/>
            <a:p>
              <a:pPr algn="ctr" defTabSz="685646">
                <a:lnSpc>
                  <a:spcPct val="90000"/>
                </a:lnSpc>
              </a:pPr>
              <a:r>
                <a:rPr lang="zh-TW" altLang="en-US" sz="1350" b="1" dirty="0" smtClean="0">
                  <a:latin typeface="メイリオ"/>
                  <a:ea typeface="メイリオ"/>
                  <a:cs typeface="メイリオ"/>
                </a:rPr>
                <a:t>平板或手機</a:t>
              </a:r>
              <a:endParaRPr lang="en-US" sz="1350" b="1" dirty="0">
                <a:latin typeface="メイリオ"/>
                <a:ea typeface="メイリオ"/>
                <a:cs typeface="メイリオ"/>
              </a:endParaRPr>
            </a:p>
          </p:txBody>
        </p:sp>
        <p:sp>
          <p:nvSpPr>
            <p:cNvPr id="50" name="TextBox 49"/>
            <p:cNvSpPr txBox="1"/>
            <p:nvPr/>
          </p:nvSpPr>
          <p:spPr>
            <a:xfrm>
              <a:off x="7917966" y="4618714"/>
              <a:ext cx="3205813" cy="362865"/>
            </a:xfrm>
            <a:prstGeom prst="rect">
              <a:avLst/>
            </a:prstGeom>
            <a:noFill/>
          </p:spPr>
          <p:txBody>
            <a:bodyPr wrap="square" lIns="0" tIns="0" rIns="0" bIns="0" rtlCol="0">
              <a:spAutoFit/>
            </a:bodyPr>
            <a:lstStyle/>
            <a:p>
              <a:pPr algn="ctr" defTabSz="685646">
                <a:lnSpc>
                  <a:spcPct val="90000"/>
                </a:lnSpc>
              </a:pPr>
              <a:r>
                <a:rPr lang="zh-TW" altLang="en-US" sz="1350" b="1" dirty="0" smtClean="0">
                  <a:latin typeface="メイリオ"/>
                  <a:ea typeface="メイリオ"/>
                  <a:cs typeface="メイリオ"/>
                </a:rPr>
                <a:t>隨處可得的內容</a:t>
              </a:r>
              <a:endParaRPr lang="en-US" sz="1350" b="1" dirty="0">
                <a:latin typeface="メイリオ"/>
                <a:ea typeface="メイリオ"/>
                <a:cs typeface="メイリオ"/>
              </a:endParaRPr>
            </a:p>
          </p:txBody>
        </p:sp>
      </p:grpSp>
      <p:grpSp>
        <p:nvGrpSpPr>
          <p:cNvPr id="18" name="Group 17"/>
          <p:cNvGrpSpPr/>
          <p:nvPr/>
        </p:nvGrpSpPr>
        <p:grpSpPr>
          <a:xfrm rot="19870415">
            <a:off x="3386065" y="2560082"/>
            <a:ext cx="396057" cy="402132"/>
            <a:chOff x="655608" y="950554"/>
            <a:chExt cx="999904" cy="1015508"/>
          </a:xfrm>
        </p:grpSpPr>
        <p:sp>
          <p:nvSpPr>
            <p:cNvPr id="19" name="Arc 18"/>
            <p:cNvSpPr/>
            <p:nvPr/>
          </p:nvSpPr>
          <p:spPr>
            <a:xfrm>
              <a:off x="655608" y="966158"/>
              <a:ext cx="999904" cy="999904"/>
            </a:xfrm>
            <a:prstGeom prst="arc">
              <a:avLst>
                <a:gd name="adj1" fmla="val 10511046"/>
                <a:gd name="adj2" fmla="val 20201563"/>
              </a:avLst>
            </a:prstGeom>
            <a:ln w="31750">
              <a:solidFill>
                <a:schemeClr val="tx1">
                  <a:lumMod val="75000"/>
                </a:schemeClr>
              </a:solidFill>
              <a:prstDash val="sysDash"/>
              <a:miter lim="800000"/>
              <a:headEnd type="triangle" w="lg"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685440"/>
              <a:endParaRPr lang="en-US" sz="1275" dirty="0">
                <a:solidFill>
                  <a:srgbClr val="717074"/>
                </a:solidFill>
                <a:latin typeface="メイリオ"/>
                <a:ea typeface="メイリオ"/>
                <a:cs typeface="メイリオ"/>
              </a:endParaRPr>
            </a:p>
          </p:txBody>
        </p:sp>
        <p:sp>
          <p:nvSpPr>
            <p:cNvPr id="20" name="Arc 19"/>
            <p:cNvSpPr/>
            <p:nvPr/>
          </p:nvSpPr>
          <p:spPr>
            <a:xfrm rot="9900000">
              <a:off x="655608" y="950554"/>
              <a:ext cx="999904" cy="999904"/>
            </a:xfrm>
            <a:prstGeom prst="arc">
              <a:avLst>
                <a:gd name="adj1" fmla="val 11303603"/>
                <a:gd name="adj2" fmla="val 21038188"/>
              </a:avLst>
            </a:prstGeom>
            <a:ln w="31750">
              <a:solidFill>
                <a:schemeClr val="tx1">
                  <a:lumMod val="75000"/>
                </a:schemeClr>
              </a:solidFill>
              <a:prstDash val="sysDash"/>
              <a:miter lim="800000"/>
              <a:headEnd type="triangle" w="lg"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685440"/>
              <a:endParaRPr lang="en-US" sz="1275" dirty="0">
                <a:solidFill>
                  <a:srgbClr val="717074"/>
                </a:solidFill>
                <a:latin typeface="メイリオ"/>
                <a:ea typeface="メイリオ"/>
                <a:cs typeface="メイリオ"/>
              </a:endParaRPr>
            </a:p>
          </p:txBody>
        </p:sp>
      </p:grpSp>
      <p:grpSp>
        <p:nvGrpSpPr>
          <p:cNvPr id="21" name="Group 20"/>
          <p:cNvGrpSpPr/>
          <p:nvPr/>
        </p:nvGrpSpPr>
        <p:grpSpPr>
          <a:xfrm rot="19870415">
            <a:off x="5337258" y="2560082"/>
            <a:ext cx="396057" cy="402132"/>
            <a:chOff x="655608" y="950554"/>
            <a:chExt cx="999904" cy="1015508"/>
          </a:xfrm>
        </p:grpSpPr>
        <p:sp>
          <p:nvSpPr>
            <p:cNvPr id="22" name="Arc 21"/>
            <p:cNvSpPr/>
            <p:nvPr/>
          </p:nvSpPr>
          <p:spPr>
            <a:xfrm>
              <a:off x="655608" y="966158"/>
              <a:ext cx="999904" cy="999904"/>
            </a:xfrm>
            <a:prstGeom prst="arc">
              <a:avLst>
                <a:gd name="adj1" fmla="val 10511046"/>
                <a:gd name="adj2" fmla="val 20201563"/>
              </a:avLst>
            </a:prstGeom>
            <a:ln w="31750">
              <a:solidFill>
                <a:schemeClr val="tx1">
                  <a:lumMod val="75000"/>
                </a:schemeClr>
              </a:solidFill>
              <a:prstDash val="sysDash"/>
              <a:miter lim="800000"/>
              <a:headEnd type="triangle" w="lg"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685440"/>
              <a:endParaRPr lang="en-US" sz="1275" dirty="0">
                <a:solidFill>
                  <a:srgbClr val="717074"/>
                </a:solidFill>
                <a:latin typeface="メイリオ"/>
                <a:ea typeface="メイリオ"/>
                <a:cs typeface="メイリオ"/>
              </a:endParaRPr>
            </a:p>
          </p:txBody>
        </p:sp>
        <p:sp>
          <p:nvSpPr>
            <p:cNvPr id="23" name="Arc 22"/>
            <p:cNvSpPr/>
            <p:nvPr/>
          </p:nvSpPr>
          <p:spPr>
            <a:xfrm rot="9900000">
              <a:off x="655608" y="950554"/>
              <a:ext cx="999904" cy="999904"/>
            </a:xfrm>
            <a:prstGeom prst="arc">
              <a:avLst>
                <a:gd name="adj1" fmla="val 11303603"/>
                <a:gd name="adj2" fmla="val 21038188"/>
              </a:avLst>
            </a:prstGeom>
            <a:ln w="31750">
              <a:solidFill>
                <a:schemeClr val="tx1">
                  <a:lumMod val="75000"/>
                </a:schemeClr>
              </a:solidFill>
              <a:prstDash val="sysDash"/>
              <a:miter lim="800000"/>
              <a:headEnd type="triangle" w="lg"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685440"/>
              <a:endParaRPr lang="en-US" sz="1275" dirty="0">
                <a:solidFill>
                  <a:srgbClr val="717074"/>
                </a:solidFill>
                <a:latin typeface="メイリオ"/>
                <a:ea typeface="メイリオ"/>
                <a:cs typeface="メイリオ"/>
              </a:endParaRPr>
            </a:p>
          </p:txBody>
        </p:sp>
      </p:grpSp>
      <p:sp>
        <p:nvSpPr>
          <p:cNvPr id="58" name="Rectangle 57"/>
          <p:cNvSpPr/>
          <p:nvPr/>
        </p:nvSpPr>
        <p:spPr>
          <a:xfrm>
            <a:off x="1167069" y="3749632"/>
            <a:ext cx="6755225" cy="548539"/>
          </a:xfrm>
          <a:prstGeom prst="rect">
            <a:avLst/>
          </a:prstGeom>
          <a:gradFill flip="none"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tileRect/>
          </a:gradFill>
          <a:ln/>
        </p:spPr>
        <p:style>
          <a:lnRef idx="1">
            <a:schemeClr val="accent2"/>
          </a:lnRef>
          <a:fillRef idx="3">
            <a:schemeClr val="accent2"/>
          </a:fillRef>
          <a:effectRef idx="2">
            <a:schemeClr val="accent2"/>
          </a:effectRef>
          <a:fontRef idx="minor">
            <a:schemeClr val="lt1"/>
          </a:fontRef>
        </p:style>
        <p:txBody>
          <a:bodyPr lIns="68565" tIns="68565" rIns="68565" bIns="34283" rtlCol="0" anchor="ctr" anchorCtr="0"/>
          <a:lstStyle/>
          <a:p>
            <a:pPr algn="ctr" defTabSz="685669">
              <a:lnSpc>
                <a:spcPct val="90000"/>
              </a:lnSpc>
              <a:buClr>
                <a:srgbClr val="717074">
                  <a:lumMod val="60000"/>
                  <a:lumOff val="40000"/>
                </a:srgbClr>
              </a:buClr>
            </a:pPr>
            <a:r>
              <a:rPr lang="zh-TW" altLang="en-US" b="1" dirty="0">
                <a:solidFill>
                  <a:prstClr val="white"/>
                </a:solidFill>
                <a:latin typeface="メイリオ"/>
                <a:ea typeface="メイリオ"/>
                <a:cs typeface="メイリオ"/>
              </a:rPr>
              <a:t>整合的用戶工作區</a:t>
            </a:r>
            <a:endParaRPr lang="en-US" b="1" dirty="0">
              <a:solidFill>
                <a:prstClr val="white"/>
              </a:solidFill>
              <a:latin typeface="メイリオ"/>
              <a:ea typeface="メイリオ"/>
              <a:cs typeface="メイリオ"/>
            </a:endParaRPr>
          </a:p>
        </p:txBody>
      </p:sp>
      <p:grpSp>
        <p:nvGrpSpPr>
          <p:cNvPr id="24" name="Group 23"/>
          <p:cNvGrpSpPr/>
          <p:nvPr/>
        </p:nvGrpSpPr>
        <p:grpSpPr>
          <a:xfrm rot="19870415">
            <a:off x="4330246" y="4231209"/>
            <a:ext cx="396057" cy="402132"/>
            <a:chOff x="655608" y="950554"/>
            <a:chExt cx="999904" cy="1015508"/>
          </a:xfrm>
        </p:grpSpPr>
        <p:sp>
          <p:nvSpPr>
            <p:cNvPr id="25" name="Arc 24"/>
            <p:cNvSpPr/>
            <p:nvPr/>
          </p:nvSpPr>
          <p:spPr>
            <a:xfrm>
              <a:off x="655608" y="966158"/>
              <a:ext cx="999904" cy="999904"/>
            </a:xfrm>
            <a:prstGeom prst="arc">
              <a:avLst>
                <a:gd name="adj1" fmla="val 10511046"/>
                <a:gd name="adj2" fmla="val 20201563"/>
              </a:avLst>
            </a:prstGeom>
            <a:ln w="31750">
              <a:solidFill>
                <a:schemeClr val="tx1">
                  <a:lumMod val="75000"/>
                </a:schemeClr>
              </a:solidFill>
              <a:prstDash val="sysDash"/>
              <a:miter lim="800000"/>
              <a:headEnd type="triangle" w="lg"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685440"/>
              <a:endParaRPr lang="en-US" sz="1275" dirty="0">
                <a:solidFill>
                  <a:srgbClr val="717074"/>
                </a:solidFill>
                <a:latin typeface="メイリオ"/>
                <a:ea typeface="メイリオ"/>
                <a:cs typeface="メイリオ"/>
              </a:endParaRPr>
            </a:p>
          </p:txBody>
        </p:sp>
        <p:sp>
          <p:nvSpPr>
            <p:cNvPr id="26" name="Arc 25"/>
            <p:cNvSpPr/>
            <p:nvPr/>
          </p:nvSpPr>
          <p:spPr>
            <a:xfrm rot="9900000">
              <a:off x="655608" y="950554"/>
              <a:ext cx="999904" cy="999904"/>
            </a:xfrm>
            <a:prstGeom prst="arc">
              <a:avLst>
                <a:gd name="adj1" fmla="val 11303603"/>
                <a:gd name="adj2" fmla="val 21038188"/>
              </a:avLst>
            </a:prstGeom>
            <a:ln w="31750">
              <a:solidFill>
                <a:schemeClr val="tx1">
                  <a:lumMod val="75000"/>
                </a:schemeClr>
              </a:solidFill>
              <a:prstDash val="sysDash"/>
              <a:miter lim="800000"/>
              <a:headEnd type="triangle" w="lg" len="med"/>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685440"/>
              <a:endParaRPr lang="en-US" sz="1275" dirty="0">
                <a:solidFill>
                  <a:srgbClr val="717074"/>
                </a:solidFill>
                <a:latin typeface="メイリオ"/>
                <a:ea typeface="メイリオ"/>
                <a:cs typeface="メイリオ"/>
              </a:endParaRPr>
            </a:p>
          </p:txBody>
        </p:sp>
      </p:grpSp>
      <p:sp>
        <p:nvSpPr>
          <p:cNvPr id="32" name="Slide Number Placeholder 2"/>
          <p:cNvSpPr>
            <a:spLocks noGrp="1"/>
          </p:cNvSpPr>
          <p:nvPr>
            <p:ph type="sldNum" sz="quarter" idx="12"/>
          </p:nvPr>
        </p:nvSpPr>
        <p:spPr>
          <a:xfrm>
            <a:off x="8700260" y="6464301"/>
            <a:ext cx="338138" cy="149224"/>
          </a:xfrm>
        </p:spPr>
        <p:txBody>
          <a:bodyPr/>
          <a:lstStyle/>
          <a:p>
            <a:fld id="{6EA6D8CF-3CDE-4807-BCD2-C9F2B831AAA5}" type="slidenum">
              <a:rPr lang="en-US" smtClean="0"/>
              <a:t>2</a:t>
            </a:fld>
            <a:endParaRPr lang="en-US"/>
          </a:p>
        </p:txBody>
      </p:sp>
      <p:sp>
        <p:nvSpPr>
          <p:cNvPr id="33" name="Rectangle 32"/>
          <p:cNvSpPr/>
          <p:nvPr/>
        </p:nvSpPr>
        <p:spPr>
          <a:xfrm>
            <a:off x="251520" y="332657"/>
            <a:ext cx="8712968" cy="1080120"/>
          </a:xfrm>
          <a:prstGeom prst="rect">
            <a:avLst/>
          </a:prstGeom>
        </p:spPr>
        <p:txBody>
          <a:bodyPr anchor="t"/>
          <a:lstStyle/>
          <a:p>
            <a:pPr>
              <a:lnSpc>
                <a:spcPct val="110000"/>
              </a:lnSpc>
              <a:spcBef>
                <a:spcPct val="0"/>
              </a:spcBef>
            </a:pPr>
            <a:r>
              <a:rPr lang="zh-TW" altLang="en-US" sz="2400" b="1" dirty="0" smtClean="0">
                <a:solidFill>
                  <a:srgbClr val="387C2C"/>
                </a:solidFill>
                <a:latin typeface="メイリオ"/>
                <a:ea typeface="メイリオ"/>
                <a:cs typeface="メイリオ"/>
              </a:rPr>
              <a:t>整合桌面與行動設備</a:t>
            </a:r>
            <a:r>
              <a:rPr lang="zh-TW" altLang="en-US" sz="2400" dirty="0" smtClean="0">
                <a:latin typeface="メイリオ"/>
                <a:ea typeface="メイリオ"/>
                <a:cs typeface="メイリオ"/>
              </a:rPr>
              <a:t>，</a:t>
            </a:r>
            <a:r>
              <a:rPr lang="zh-TW" altLang="en-US" sz="2400" b="1" dirty="0">
                <a:solidFill>
                  <a:srgbClr val="387C2C"/>
                </a:solidFill>
                <a:latin typeface="メイリオ"/>
                <a:ea typeface="メイリオ"/>
                <a:cs typeface="メイリオ"/>
              </a:rPr>
              <a:t>即時</a:t>
            </a:r>
            <a:r>
              <a:rPr lang="zh-TW" altLang="en-US" sz="2400" b="1" dirty="0" smtClean="0">
                <a:solidFill>
                  <a:srgbClr val="387C2C"/>
                </a:solidFill>
                <a:latin typeface="メイリオ"/>
                <a:ea typeface="メイリオ"/>
                <a:cs typeface="メイリオ"/>
              </a:rPr>
              <a:t>存取相同的資料成為最重要的事</a:t>
            </a:r>
            <a:endParaRPr lang="en-US" sz="2400" b="1" dirty="0">
              <a:solidFill>
                <a:schemeClr val="accent6"/>
              </a:solidFill>
              <a:latin typeface="メイリオ"/>
              <a:ea typeface="メイリオ"/>
              <a:cs typeface="メイリオ"/>
            </a:endParaRPr>
          </a:p>
        </p:txBody>
      </p:sp>
    </p:spTree>
    <p:extLst>
      <p:ext uri="{BB962C8B-B14F-4D97-AF65-F5344CB8AC3E}">
        <p14:creationId xmlns:p14="http://schemas.microsoft.com/office/powerpoint/2010/main" val="183986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8" presetClass="emph" presetSubtype="0" decel="100000" fill="hold" nodeType="withEffect">
                                  <p:stCondLst>
                                    <p:cond delay="0"/>
                                  </p:stCondLst>
                                  <p:childTnLst>
                                    <p:animRot by="5400000">
                                      <p:cBhvr>
                                        <p:cTn id="9" dur="500" fill="hold"/>
                                        <p:tgtEl>
                                          <p:spTgt spid="18"/>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8" presetClass="emph" presetSubtype="0" decel="100000" fill="hold" nodeType="withEffect">
                                  <p:stCondLst>
                                    <p:cond delay="0"/>
                                  </p:stCondLst>
                                  <p:childTnLst>
                                    <p:animRot by="5400000">
                                      <p:cBhvr>
                                        <p:cTn id="14" dur="500" fill="hold"/>
                                        <p:tgtEl>
                                          <p:spTgt spid="21"/>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8" presetClass="emph" presetSubtype="0" decel="100000" fill="hold" nodeType="withEffect">
                                  <p:stCondLst>
                                    <p:cond delay="0"/>
                                  </p:stCondLst>
                                  <p:childTnLst>
                                    <p:animRot by="5400000">
                                      <p:cBhvr>
                                        <p:cTn id="19" dur="5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304801" y="5424165"/>
            <a:ext cx="8458200" cy="381099"/>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chemeClr val="accent6"/>
                </a:solidFill>
                <a:latin typeface="+mj-lt"/>
                <a:ea typeface="+mj-ea"/>
                <a:cs typeface="+mj-cs"/>
              </a:defRPr>
            </a:lvl1pPr>
          </a:lstStyle>
          <a:p>
            <a:pPr algn="ctr"/>
            <a:r>
              <a:rPr lang="zh-TW" altLang="en-US" sz="1800" b="0" dirty="0" smtClean="0">
                <a:solidFill>
                  <a:schemeClr val="accent3"/>
                </a:solidFill>
                <a:latin typeface="メイリオ"/>
                <a:ea typeface="メイリオ"/>
                <a:cs typeface="メイリオ"/>
              </a:rPr>
              <a:t>單一登入 </a:t>
            </a:r>
            <a:r>
              <a:rPr lang="en-US" sz="1800" b="0" dirty="0" smtClean="0">
                <a:solidFill>
                  <a:schemeClr val="accent3"/>
                </a:solidFill>
                <a:latin typeface="メイリオ"/>
                <a:ea typeface="メイリオ"/>
                <a:cs typeface="メイリオ"/>
              </a:rPr>
              <a:t>| </a:t>
            </a:r>
            <a:r>
              <a:rPr lang="zh-TW" altLang="en-US" sz="1800" b="0" dirty="0" smtClean="0">
                <a:solidFill>
                  <a:schemeClr val="accent3"/>
                </a:solidFill>
                <a:latin typeface="メイリオ"/>
                <a:ea typeface="メイリオ"/>
                <a:cs typeface="メイリオ"/>
              </a:rPr>
              <a:t>統合</a:t>
            </a:r>
            <a:r>
              <a:rPr lang="zh-TW" altLang="en-US" sz="1800" b="0" dirty="0">
                <a:solidFill>
                  <a:schemeClr val="accent3"/>
                </a:solidFill>
                <a:latin typeface="メイリオ"/>
                <a:ea typeface="メイリオ"/>
                <a:cs typeface="メイリオ"/>
              </a:rPr>
              <a:t>的</a:t>
            </a:r>
            <a:r>
              <a:rPr lang="zh-TW" altLang="en-US" sz="1800" b="0" dirty="0" smtClean="0">
                <a:solidFill>
                  <a:schemeClr val="accent3"/>
                </a:solidFill>
                <a:latin typeface="メイリオ"/>
                <a:ea typeface="メイリオ"/>
                <a:cs typeface="メイリオ"/>
              </a:rPr>
              <a:t>用戶經驗 </a:t>
            </a:r>
            <a:r>
              <a:rPr lang="en-US" sz="1800" b="0" dirty="0" smtClean="0">
                <a:solidFill>
                  <a:schemeClr val="accent3"/>
                </a:solidFill>
                <a:latin typeface="メイリオ"/>
                <a:ea typeface="メイリオ"/>
                <a:cs typeface="メイリオ"/>
              </a:rPr>
              <a:t>| </a:t>
            </a:r>
            <a:r>
              <a:rPr lang="zh-TW" altLang="en-US" sz="1800" b="0" dirty="0" smtClean="0">
                <a:solidFill>
                  <a:schemeClr val="accent3"/>
                </a:solidFill>
                <a:latin typeface="メイリオ"/>
                <a:ea typeface="メイリオ"/>
                <a:cs typeface="メイリオ"/>
              </a:rPr>
              <a:t>任意設備</a:t>
            </a:r>
            <a:endParaRPr lang="en-US" sz="1800" b="0" dirty="0">
              <a:solidFill>
                <a:schemeClr val="accent3"/>
              </a:solidFill>
              <a:latin typeface="メイリオ"/>
              <a:ea typeface="メイリオ"/>
              <a:cs typeface="メイリオ"/>
            </a:endParaRPr>
          </a:p>
        </p:txBody>
      </p:sp>
      <p:pic>
        <p:nvPicPr>
          <p:cNvPr id="49" name="Picture 4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01210" y="1556793"/>
            <a:ext cx="5741582" cy="3610944"/>
          </a:xfrm>
          <a:prstGeom prst="rect">
            <a:avLst/>
          </a:prstGeom>
        </p:spPr>
      </p:pic>
      <p:pic>
        <p:nvPicPr>
          <p:cNvPr id="7" name="Picture 6" descr="Workspace.tiff"/>
          <p:cNvPicPr>
            <a:picLocks noChangeAspect="1"/>
          </p:cNvPicPr>
          <p:nvPr/>
        </p:nvPicPr>
        <p:blipFill rotWithShape="1">
          <a:blip r:embed="rId4" cstate="print">
            <a:extLst>
              <a:ext uri="{28A0092B-C50C-407E-A947-70E740481C1C}">
                <a14:useLocalDpi xmlns:a14="http://schemas.microsoft.com/office/drawing/2010/main" val="0"/>
              </a:ext>
            </a:extLst>
          </a:blip>
          <a:srcRect l="16902" t="10929" r="19742" b="16263"/>
          <a:stretch/>
        </p:blipFill>
        <p:spPr>
          <a:xfrm>
            <a:off x="1855262" y="1700809"/>
            <a:ext cx="5362760" cy="3058232"/>
          </a:xfrm>
          <a:prstGeom prst="rect">
            <a:avLst/>
          </a:prstGeom>
          <a:effectLst>
            <a:outerShdw blurRad="50800" dist="50800" dir="2700000" algn="tl" rotWithShape="0">
              <a:srgbClr val="000000">
                <a:alpha val="43000"/>
              </a:srgbClr>
            </a:outerShdw>
          </a:effectLst>
        </p:spPr>
      </p:pic>
      <p:grpSp>
        <p:nvGrpSpPr>
          <p:cNvPr id="5" name="Group 10"/>
          <p:cNvGrpSpPr/>
          <p:nvPr/>
        </p:nvGrpSpPr>
        <p:grpSpPr>
          <a:xfrm>
            <a:off x="502261" y="1844824"/>
            <a:ext cx="8161155" cy="2808312"/>
            <a:chOff x="1159605" y="3179974"/>
            <a:chExt cx="10878706" cy="2443342"/>
          </a:xfrm>
        </p:grpSpPr>
        <p:grpSp>
          <p:nvGrpSpPr>
            <p:cNvPr id="6" name="Group 5"/>
            <p:cNvGrpSpPr/>
            <p:nvPr/>
          </p:nvGrpSpPr>
          <p:grpSpPr>
            <a:xfrm>
              <a:off x="9345870" y="4259841"/>
              <a:ext cx="2692441" cy="428860"/>
              <a:chOff x="9986622" y="898152"/>
              <a:chExt cx="2692441" cy="428860"/>
            </a:xfrm>
          </p:grpSpPr>
          <p:sp>
            <p:nvSpPr>
              <p:cNvPr id="18" name="Isosceles Triangle 17"/>
              <p:cNvSpPr/>
              <p:nvPr/>
            </p:nvSpPr>
            <p:spPr>
              <a:xfrm rot="16200000">
                <a:off x="10000220" y="968067"/>
                <a:ext cx="182747" cy="209943"/>
              </a:xfrm>
              <a:prstGeom prst="triangle">
                <a:avLst/>
              </a:prstGeom>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メイリオ"/>
                  <a:ea typeface="メイリオ"/>
                  <a:cs typeface="メイリオ"/>
                </a:endParaRPr>
              </a:p>
            </p:txBody>
          </p:sp>
          <p:sp>
            <p:nvSpPr>
              <p:cNvPr id="19" name="Rounded Rectangle 18"/>
              <p:cNvSpPr/>
              <p:nvPr/>
            </p:nvSpPr>
            <p:spPr>
              <a:xfrm>
                <a:off x="10194661" y="898152"/>
                <a:ext cx="2484402" cy="428860"/>
              </a:xfrm>
              <a:prstGeom prst="roundRect">
                <a:avLst/>
              </a:prstGeom>
              <a:solidFill>
                <a:schemeClr val="bg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600" dirty="0" smtClean="0">
                    <a:solidFill>
                      <a:schemeClr val="tx1"/>
                    </a:solidFill>
                    <a:latin typeface="メイリオ"/>
                    <a:ea typeface="メイリオ"/>
                    <a:cs typeface="メイリオ"/>
                  </a:rPr>
                  <a:t>遠端終端應用程式</a:t>
                </a:r>
                <a:endParaRPr lang="en-US" sz="1600" dirty="0">
                  <a:solidFill>
                    <a:schemeClr val="tx1"/>
                  </a:solidFill>
                  <a:latin typeface="メイリオ"/>
                  <a:ea typeface="メイリオ"/>
                  <a:cs typeface="メイリオ"/>
                </a:endParaRPr>
              </a:p>
            </p:txBody>
          </p:sp>
        </p:grpSp>
        <p:grpSp>
          <p:nvGrpSpPr>
            <p:cNvPr id="8" name="Group 21"/>
            <p:cNvGrpSpPr/>
            <p:nvPr/>
          </p:nvGrpSpPr>
          <p:grpSpPr>
            <a:xfrm>
              <a:off x="9394432" y="4824907"/>
              <a:ext cx="2643879" cy="542385"/>
              <a:chOff x="10035184" y="592384"/>
              <a:chExt cx="2643879" cy="542385"/>
            </a:xfrm>
          </p:grpSpPr>
          <p:sp>
            <p:nvSpPr>
              <p:cNvPr id="23" name="Isosceles Triangle 22"/>
              <p:cNvSpPr/>
              <p:nvPr/>
            </p:nvSpPr>
            <p:spPr>
              <a:xfrm rot="19066632">
                <a:off x="10035184" y="592384"/>
                <a:ext cx="182747" cy="209943"/>
              </a:xfrm>
              <a:prstGeom prst="triangle">
                <a:avLst/>
              </a:prstGeom>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メイリオ"/>
                  <a:ea typeface="メイリオ"/>
                  <a:cs typeface="メイリオ"/>
                </a:endParaRPr>
              </a:p>
            </p:txBody>
          </p:sp>
          <p:sp>
            <p:nvSpPr>
              <p:cNvPr id="24" name="Rounded Rectangle 23"/>
              <p:cNvSpPr/>
              <p:nvPr/>
            </p:nvSpPr>
            <p:spPr>
              <a:xfrm>
                <a:off x="10194665" y="723138"/>
                <a:ext cx="2484398" cy="411631"/>
              </a:xfrm>
              <a:prstGeom prst="roundRect">
                <a:avLst/>
              </a:prstGeom>
              <a:solidFill>
                <a:schemeClr val="bg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err="1" smtClean="0">
                    <a:solidFill>
                      <a:schemeClr val="tx1"/>
                    </a:solidFill>
                    <a:latin typeface="メイリオ"/>
                    <a:ea typeface="メイリオ"/>
                    <a:cs typeface="メイリオ"/>
                  </a:rPr>
                  <a:t>ThinApp</a:t>
                </a:r>
                <a:r>
                  <a:rPr lang="zh-TW" altLang="en-US" sz="1600" dirty="0" smtClean="0">
                    <a:solidFill>
                      <a:schemeClr val="tx1"/>
                    </a:solidFill>
                    <a:latin typeface="メイリオ"/>
                    <a:ea typeface="メイリオ"/>
                    <a:cs typeface="メイリオ"/>
                  </a:rPr>
                  <a:t>封裝程式</a:t>
                </a:r>
                <a:endParaRPr lang="en-US" sz="1600" dirty="0">
                  <a:solidFill>
                    <a:schemeClr val="tx1"/>
                  </a:solidFill>
                  <a:latin typeface="メイリオ"/>
                  <a:ea typeface="メイリオ"/>
                  <a:cs typeface="メイリオ"/>
                </a:endParaRPr>
              </a:p>
            </p:txBody>
          </p:sp>
        </p:grpSp>
        <p:grpSp>
          <p:nvGrpSpPr>
            <p:cNvPr id="9" name="Group 24"/>
            <p:cNvGrpSpPr/>
            <p:nvPr/>
          </p:nvGrpSpPr>
          <p:grpSpPr>
            <a:xfrm flipH="1">
              <a:off x="1159605" y="3179974"/>
              <a:ext cx="2530825" cy="413404"/>
              <a:chOff x="9123548" y="689120"/>
              <a:chExt cx="3128008" cy="413404"/>
            </a:xfrm>
          </p:grpSpPr>
          <p:sp>
            <p:nvSpPr>
              <p:cNvPr id="26" name="Isosceles Triangle 25"/>
              <p:cNvSpPr/>
              <p:nvPr/>
            </p:nvSpPr>
            <p:spPr>
              <a:xfrm rot="16200000">
                <a:off x="9179360" y="748217"/>
                <a:ext cx="147858" cy="259482"/>
              </a:xfrm>
              <a:prstGeom prst="triangle">
                <a:avLst/>
              </a:prstGeom>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メイリオ"/>
                  <a:ea typeface="メイリオ"/>
                  <a:cs typeface="メイリオ"/>
                </a:endParaRPr>
              </a:p>
            </p:txBody>
          </p:sp>
          <p:sp>
            <p:nvSpPr>
              <p:cNvPr id="27" name="Rounded Rectangle 26"/>
              <p:cNvSpPr/>
              <p:nvPr/>
            </p:nvSpPr>
            <p:spPr>
              <a:xfrm>
                <a:off x="9373006" y="689120"/>
                <a:ext cx="2878550" cy="413404"/>
              </a:xfrm>
              <a:prstGeom prst="roundRect">
                <a:avLst/>
              </a:prstGeom>
              <a:solidFill>
                <a:schemeClr val="bg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600" dirty="0" smtClean="0">
                    <a:solidFill>
                      <a:schemeClr val="tx1"/>
                    </a:solidFill>
                    <a:latin typeface="メイリオ"/>
                    <a:ea typeface="メイリオ"/>
                    <a:cs typeface="メイリオ"/>
                  </a:rPr>
                  <a:t>公有雲</a:t>
                </a:r>
                <a:r>
                  <a:rPr lang="en-US" sz="1600" dirty="0" smtClean="0">
                    <a:solidFill>
                      <a:schemeClr val="tx1"/>
                    </a:solidFill>
                    <a:latin typeface="メイリオ"/>
                    <a:ea typeface="メイリオ"/>
                    <a:cs typeface="メイリオ"/>
                  </a:rPr>
                  <a:t>SaaS</a:t>
                </a:r>
                <a:r>
                  <a:rPr lang="zh-TW" altLang="en-US" sz="1600" dirty="0" smtClean="0">
                    <a:solidFill>
                      <a:schemeClr val="tx1"/>
                    </a:solidFill>
                    <a:latin typeface="メイリオ"/>
                    <a:ea typeface="メイリオ"/>
                    <a:cs typeface="メイリオ"/>
                  </a:rPr>
                  <a:t>服務</a:t>
                </a:r>
                <a:endParaRPr lang="en-US" sz="1600" dirty="0">
                  <a:solidFill>
                    <a:schemeClr val="tx1"/>
                  </a:solidFill>
                  <a:latin typeface="メイリオ"/>
                  <a:ea typeface="メイリオ"/>
                  <a:cs typeface="メイリオ"/>
                </a:endParaRPr>
              </a:p>
            </p:txBody>
          </p:sp>
        </p:grpSp>
        <p:grpSp>
          <p:nvGrpSpPr>
            <p:cNvPr id="10" name="Group 27"/>
            <p:cNvGrpSpPr/>
            <p:nvPr/>
          </p:nvGrpSpPr>
          <p:grpSpPr>
            <a:xfrm flipH="1">
              <a:off x="1159608" y="3999629"/>
              <a:ext cx="2530823" cy="422403"/>
              <a:chOff x="9230520" y="-232894"/>
              <a:chExt cx="2530823" cy="422403"/>
            </a:xfrm>
          </p:grpSpPr>
          <p:sp>
            <p:nvSpPr>
              <p:cNvPr id="29" name="Isosceles Triangle 28"/>
              <p:cNvSpPr/>
              <p:nvPr/>
            </p:nvSpPr>
            <p:spPr>
              <a:xfrm rot="16200000">
                <a:off x="9244118" y="-146447"/>
                <a:ext cx="182747" cy="209943"/>
              </a:xfrm>
              <a:prstGeom prst="triangle">
                <a:avLst/>
              </a:prstGeom>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メイリオ"/>
                  <a:ea typeface="メイリオ"/>
                  <a:cs typeface="メイリオ"/>
                </a:endParaRPr>
              </a:p>
            </p:txBody>
          </p:sp>
          <p:sp>
            <p:nvSpPr>
              <p:cNvPr id="30" name="Rounded Rectangle 29"/>
              <p:cNvSpPr/>
              <p:nvPr/>
            </p:nvSpPr>
            <p:spPr>
              <a:xfrm>
                <a:off x="9443090" y="-232894"/>
                <a:ext cx="2318253" cy="422403"/>
              </a:xfrm>
              <a:prstGeom prst="roundRect">
                <a:avLst/>
              </a:prstGeom>
              <a:solidFill>
                <a:schemeClr val="bg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メイリオ"/>
                    <a:ea typeface="メイリオ"/>
                    <a:cs typeface="メイリオ"/>
                  </a:rPr>
                  <a:t>Citrix XenApp</a:t>
                </a:r>
              </a:p>
            </p:txBody>
          </p:sp>
        </p:grpSp>
        <p:grpSp>
          <p:nvGrpSpPr>
            <p:cNvPr id="11" name="Group 31"/>
            <p:cNvGrpSpPr/>
            <p:nvPr/>
          </p:nvGrpSpPr>
          <p:grpSpPr>
            <a:xfrm flipH="1">
              <a:off x="2219571" y="4675092"/>
              <a:ext cx="1929823" cy="549144"/>
              <a:chOff x="12043754" y="299873"/>
              <a:chExt cx="3085942" cy="549144"/>
            </a:xfrm>
          </p:grpSpPr>
          <p:sp>
            <p:nvSpPr>
              <p:cNvPr id="33" name="Isosceles Triangle 32"/>
              <p:cNvSpPr/>
              <p:nvPr/>
            </p:nvSpPr>
            <p:spPr>
              <a:xfrm rot="19066632">
                <a:off x="12043754" y="299873"/>
                <a:ext cx="182748" cy="209943"/>
              </a:xfrm>
              <a:prstGeom prst="triangle">
                <a:avLst/>
              </a:prstGeom>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メイリオ"/>
                  <a:ea typeface="メイリオ"/>
                  <a:cs typeface="メイリオ"/>
                </a:endParaRPr>
              </a:p>
            </p:txBody>
          </p:sp>
          <p:sp>
            <p:nvSpPr>
              <p:cNvPr id="34" name="Rounded Rectangle 33"/>
              <p:cNvSpPr/>
              <p:nvPr/>
            </p:nvSpPr>
            <p:spPr>
              <a:xfrm>
                <a:off x="12139885" y="413495"/>
                <a:ext cx="2989811" cy="435522"/>
              </a:xfrm>
              <a:prstGeom prst="roundRect">
                <a:avLst/>
              </a:prstGeom>
              <a:solidFill>
                <a:schemeClr val="bg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メイリオ"/>
                    <a:ea typeface="メイリオ"/>
                    <a:cs typeface="メイリオ"/>
                  </a:rPr>
                  <a:t>Office 365</a:t>
                </a:r>
              </a:p>
            </p:txBody>
          </p:sp>
        </p:grpSp>
        <p:grpSp>
          <p:nvGrpSpPr>
            <p:cNvPr id="12" name="Group 34"/>
            <p:cNvGrpSpPr/>
            <p:nvPr/>
          </p:nvGrpSpPr>
          <p:grpSpPr>
            <a:xfrm flipH="1">
              <a:off x="5912609" y="5105761"/>
              <a:ext cx="2114959" cy="517555"/>
              <a:chOff x="9864087" y="768267"/>
              <a:chExt cx="2898454" cy="517555"/>
            </a:xfrm>
          </p:grpSpPr>
          <p:sp>
            <p:nvSpPr>
              <p:cNvPr id="36" name="Isosceles Triangle 35"/>
              <p:cNvSpPr/>
              <p:nvPr/>
            </p:nvSpPr>
            <p:spPr>
              <a:xfrm rot="19066632">
                <a:off x="9864087" y="768267"/>
                <a:ext cx="182747" cy="209943"/>
              </a:xfrm>
              <a:prstGeom prst="triangle">
                <a:avLst/>
              </a:prstGeom>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メイリオ"/>
                  <a:ea typeface="メイリオ"/>
                  <a:cs typeface="メイリオ"/>
                </a:endParaRPr>
              </a:p>
            </p:txBody>
          </p:sp>
          <p:sp>
            <p:nvSpPr>
              <p:cNvPr id="37" name="Rounded Rectangle 36"/>
              <p:cNvSpPr/>
              <p:nvPr/>
            </p:nvSpPr>
            <p:spPr>
              <a:xfrm>
                <a:off x="9955463" y="886743"/>
                <a:ext cx="2807078" cy="399079"/>
              </a:xfrm>
              <a:prstGeom prst="roundRect">
                <a:avLst/>
              </a:prstGeom>
              <a:solidFill>
                <a:schemeClr val="bg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メイリオ"/>
                    <a:ea typeface="メイリオ"/>
                    <a:cs typeface="メイリオ"/>
                  </a:rPr>
                  <a:t>Google Apps</a:t>
                </a:r>
              </a:p>
            </p:txBody>
          </p:sp>
        </p:grpSp>
        <p:grpSp>
          <p:nvGrpSpPr>
            <p:cNvPr id="13" name="Group 43"/>
            <p:cNvGrpSpPr/>
            <p:nvPr/>
          </p:nvGrpSpPr>
          <p:grpSpPr>
            <a:xfrm>
              <a:off x="9345870" y="3492899"/>
              <a:ext cx="2663543" cy="377679"/>
              <a:chOff x="9986622" y="1002045"/>
              <a:chExt cx="2663543" cy="377679"/>
            </a:xfrm>
          </p:grpSpPr>
          <p:sp>
            <p:nvSpPr>
              <p:cNvPr id="45" name="Isosceles Triangle 44"/>
              <p:cNvSpPr/>
              <p:nvPr/>
            </p:nvSpPr>
            <p:spPr>
              <a:xfrm rot="16200000">
                <a:off x="10000220" y="1099866"/>
                <a:ext cx="182747" cy="209943"/>
              </a:xfrm>
              <a:prstGeom prst="triangle">
                <a:avLst/>
              </a:prstGeom>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メイリオ"/>
                  <a:ea typeface="メイリオ"/>
                  <a:cs typeface="メイリオ"/>
                </a:endParaRPr>
              </a:p>
            </p:txBody>
          </p:sp>
          <p:sp>
            <p:nvSpPr>
              <p:cNvPr id="46" name="Rounded Rectangle 45"/>
              <p:cNvSpPr/>
              <p:nvPr/>
            </p:nvSpPr>
            <p:spPr>
              <a:xfrm>
                <a:off x="10194662" y="1002045"/>
                <a:ext cx="2455503" cy="377679"/>
              </a:xfrm>
              <a:prstGeom prst="roundRect">
                <a:avLst/>
              </a:prstGeom>
              <a:solidFill>
                <a:schemeClr val="bg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600" dirty="0">
                    <a:solidFill>
                      <a:schemeClr val="tx1"/>
                    </a:solidFill>
                    <a:latin typeface="メイリオ"/>
                    <a:ea typeface="メイリオ"/>
                    <a:cs typeface="メイリオ"/>
                  </a:rPr>
                  <a:t>虛</a:t>
                </a:r>
                <a:r>
                  <a:rPr lang="zh-TW" altLang="en-US" sz="1600" dirty="0" smtClean="0">
                    <a:solidFill>
                      <a:schemeClr val="tx1"/>
                    </a:solidFill>
                    <a:latin typeface="メイリオ"/>
                    <a:ea typeface="メイリオ"/>
                    <a:cs typeface="メイリオ"/>
                  </a:rPr>
                  <a:t>擬 </a:t>
                </a:r>
                <a:r>
                  <a:rPr lang="en-US" altLang="zh-TW" sz="1600" dirty="0" smtClean="0">
                    <a:solidFill>
                      <a:schemeClr val="tx1"/>
                    </a:solidFill>
                    <a:latin typeface="メイリオ"/>
                    <a:ea typeface="メイリオ"/>
                    <a:cs typeface="メイリオ"/>
                  </a:rPr>
                  <a:t>VDI</a:t>
                </a:r>
                <a:r>
                  <a:rPr lang="zh-TW" altLang="en-US" sz="1600" dirty="0" smtClean="0">
                    <a:solidFill>
                      <a:schemeClr val="tx1"/>
                    </a:solidFill>
                    <a:latin typeface="メイリオ"/>
                    <a:ea typeface="メイリオ"/>
                    <a:cs typeface="メイリオ"/>
                  </a:rPr>
                  <a:t> 桌</a:t>
                </a:r>
                <a:r>
                  <a:rPr lang="zh-TW" altLang="en-US" sz="1600" dirty="0">
                    <a:solidFill>
                      <a:schemeClr val="tx1"/>
                    </a:solidFill>
                    <a:latin typeface="メイリオ"/>
                    <a:ea typeface="メイリオ"/>
                    <a:cs typeface="メイリオ"/>
                  </a:rPr>
                  <a:t>面</a:t>
                </a:r>
                <a:endParaRPr lang="en-US" sz="1600" dirty="0">
                  <a:solidFill>
                    <a:schemeClr val="tx1"/>
                  </a:solidFill>
                  <a:latin typeface="メイリオ"/>
                  <a:ea typeface="メイリオ"/>
                  <a:cs typeface="メイリオ"/>
                </a:endParaRPr>
              </a:p>
            </p:txBody>
          </p:sp>
        </p:grpSp>
      </p:grpSp>
      <p:sp>
        <p:nvSpPr>
          <p:cNvPr id="35" name="Title 1"/>
          <p:cNvSpPr>
            <a:spLocks noGrp="1"/>
          </p:cNvSpPr>
          <p:nvPr>
            <p:ph type="title"/>
          </p:nvPr>
        </p:nvSpPr>
        <p:spPr>
          <a:xfrm>
            <a:off x="251520" y="404664"/>
            <a:ext cx="8229600" cy="812800"/>
          </a:xfrm>
        </p:spPr>
        <p:txBody>
          <a:bodyPr anchor="t"/>
          <a:lstStyle/>
          <a:p>
            <a:r>
              <a:rPr lang="zh-TW" altLang="en-US" dirty="0" smtClean="0">
                <a:latin typeface="メイリオ"/>
                <a:ea typeface="メイリオ"/>
                <a:cs typeface="メイリオ"/>
              </a:rPr>
              <a:t>所有桌面與應用都可以由單一介面進行存取</a:t>
            </a:r>
            <a:endParaRPr lang="zh-TW" altLang="en-US" dirty="0">
              <a:latin typeface="メイリオ"/>
              <a:ea typeface="メイリオ"/>
              <a:cs typeface="メイリオ"/>
            </a:endParaRPr>
          </a:p>
        </p:txBody>
      </p:sp>
      <p:sp>
        <p:nvSpPr>
          <p:cNvPr id="28" name="Slide Number Placeholder 2"/>
          <p:cNvSpPr>
            <a:spLocks noGrp="1"/>
          </p:cNvSpPr>
          <p:nvPr>
            <p:ph type="sldNum" sz="quarter" idx="12"/>
          </p:nvPr>
        </p:nvSpPr>
        <p:spPr>
          <a:xfrm>
            <a:off x="8700260" y="6464301"/>
            <a:ext cx="338138" cy="149224"/>
          </a:xfrm>
        </p:spPr>
        <p:txBody>
          <a:bodyPr/>
          <a:lstStyle/>
          <a:p>
            <a:fld id="{6EA6D8CF-3CDE-4807-BCD2-C9F2B831AAA5}" type="slidenum">
              <a:rPr lang="en-US" smtClean="0"/>
              <a:t>3</a:t>
            </a:fld>
            <a:endParaRPr lang="en-US"/>
          </a:p>
        </p:txBody>
      </p:sp>
      <p:sp>
        <p:nvSpPr>
          <p:cNvPr id="2" name="TextBox 1"/>
          <p:cNvSpPr txBox="1"/>
          <p:nvPr/>
        </p:nvSpPr>
        <p:spPr>
          <a:xfrm>
            <a:off x="2915816" y="1124744"/>
            <a:ext cx="3168352" cy="648072"/>
          </a:xfrm>
          <a:prstGeom prst="rect">
            <a:avLst/>
          </a:prstGeom>
          <a:noFill/>
        </p:spPr>
        <p:txBody>
          <a:bodyPr wrap="none" lIns="0" tIns="0" rIns="0" bIns="0" rtlCol="0">
            <a:noAutofit/>
          </a:bodyPr>
          <a:lstStyle/>
          <a:p>
            <a:pPr algn="ctr">
              <a:lnSpc>
                <a:spcPct val="90000"/>
              </a:lnSpc>
            </a:pPr>
            <a:r>
              <a:rPr lang="en-US" sz="2400" b="1" dirty="0" smtClean="0">
                <a:solidFill>
                  <a:schemeClr val="accent1">
                    <a:lumMod val="50000"/>
                  </a:schemeClr>
                </a:solidFill>
                <a:latin typeface="メイリオ"/>
                <a:ea typeface="メイリオ"/>
                <a:cs typeface="メイリオ"/>
              </a:rPr>
              <a:t>HORIZON WORKSPACE</a:t>
            </a:r>
          </a:p>
        </p:txBody>
      </p:sp>
    </p:spTree>
    <p:extLst>
      <p:ext uri="{BB962C8B-B14F-4D97-AF65-F5344CB8AC3E}">
        <p14:creationId xmlns:p14="http://schemas.microsoft.com/office/powerpoint/2010/main" val="322742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descr="C:\Users\Dave\Documents\Projects\VMware\macbookpro.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39"/>
          <a:stretch/>
        </p:blipFill>
        <p:spPr bwMode="auto">
          <a:xfrm>
            <a:off x="613553" y="1357093"/>
            <a:ext cx="7918887" cy="456238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 descr="E:\Screen Shot 2014-10-09 at 3.44.42 P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6403" y="1685530"/>
            <a:ext cx="5912943" cy="3696231"/>
          </a:xfrm>
          <a:prstGeom prst="rect">
            <a:avLst/>
          </a:prstGeom>
          <a:noFill/>
          <a:extLst>
            <a:ext uri="{909E8E84-426E-40DD-AFC4-6F175D3DCCD1}">
              <a14:hiddenFill xmlns:a14="http://schemas.microsoft.com/office/drawing/2010/main">
                <a:solidFill>
                  <a:srgbClr val="FFFFFF"/>
                </a:solidFill>
              </a14:hiddenFill>
            </a:ext>
          </a:extLst>
        </p:spPr>
      </p:pic>
      <p:sp>
        <p:nvSpPr>
          <p:cNvPr id="53" name="Isosceles Triangle 13"/>
          <p:cNvSpPr/>
          <p:nvPr/>
        </p:nvSpPr>
        <p:spPr>
          <a:xfrm flipH="1" flipV="1">
            <a:off x="5418830" y="1685530"/>
            <a:ext cx="2130516" cy="3696231"/>
          </a:xfrm>
          <a:custGeom>
            <a:avLst/>
            <a:gdLst>
              <a:gd name="connsiteX0" fmla="*/ 0 w 2027579"/>
              <a:gd name="connsiteY0" fmla="*/ 3517643 h 3517643"/>
              <a:gd name="connsiteX1" fmla="*/ 2494 w 2027579"/>
              <a:gd name="connsiteY1" fmla="*/ 0 h 3517643"/>
              <a:gd name="connsiteX2" fmla="*/ 2027579 w 2027579"/>
              <a:gd name="connsiteY2" fmla="*/ 3517643 h 3517643"/>
              <a:gd name="connsiteX3" fmla="*/ 0 w 2027579"/>
              <a:gd name="connsiteY3" fmla="*/ 3517643 h 3517643"/>
              <a:gd name="connsiteX0" fmla="*/ 0 w 2027579"/>
              <a:gd name="connsiteY0" fmla="*/ 3517643 h 3517643"/>
              <a:gd name="connsiteX1" fmla="*/ 2494 w 2027579"/>
              <a:gd name="connsiteY1" fmla="*/ 0 h 3517643"/>
              <a:gd name="connsiteX2" fmla="*/ 725618 w 2027579"/>
              <a:gd name="connsiteY2" fmla="*/ 1257649 h 3517643"/>
              <a:gd name="connsiteX3" fmla="*/ 2027579 w 2027579"/>
              <a:gd name="connsiteY3" fmla="*/ 3517643 h 3517643"/>
              <a:gd name="connsiteX4" fmla="*/ 0 w 2027579"/>
              <a:gd name="connsiteY4" fmla="*/ 3517643 h 3517643"/>
              <a:gd name="connsiteX0" fmla="*/ 0 w 2027579"/>
              <a:gd name="connsiteY0" fmla="*/ 3517643 h 3517643"/>
              <a:gd name="connsiteX1" fmla="*/ 2494 w 2027579"/>
              <a:gd name="connsiteY1" fmla="*/ 0 h 3517643"/>
              <a:gd name="connsiteX2" fmla="*/ 434948 w 2027579"/>
              <a:gd name="connsiteY2" fmla="*/ 4133 h 3517643"/>
              <a:gd name="connsiteX3" fmla="*/ 2027579 w 2027579"/>
              <a:gd name="connsiteY3" fmla="*/ 3517643 h 3517643"/>
              <a:gd name="connsiteX4" fmla="*/ 0 w 2027579"/>
              <a:gd name="connsiteY4" fmla="*/ 3517643 h 3517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579" h="3517643">
                <a:moveTo>
                  <a:pt x="0" y="3517643"/>
                </a:moveTo>
                <a:cubicBezTo>
                  <a:pt x="831" y="2345095"/>
                  <a:pt x="1663" y="1172548"/>
                  <a:pt x="2494" y="0"/>
                </a:cubicBezTo>
                <a:lnTo>
                  <a:pt x="434948" y="4133"/>
                </a:lnTo>
                <a:lnTo>
                  <a:pt x="2027579" y="3517643"/>
                </a:lnTo>
                <a:lnTo>
                  <a:pt x="0" y="3517643"/>
                </a:lnTo>
                <a:close/>
              </a:path>
            </a:pathLst>
          </a:custGeom>
          <a:gradFill flip="none" rotWithShape="1">
            <a:gsLst>
              <a:gs pos="0">
                <a:schemeClr val="bg1">
                  <a:alpha val="53000"/>
                </a:schemeClr>
              </a:gs>
              <a:gs pos="80000">
                <a:schemeClr val="accent1">
                  <a:shade val="93000"/>
                  <a:satMod val="130000"/>
                  <a:alpha val="0"/>
                </a:schemeClr>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691"/>
            <a:endParaRPr lang="en-US" sz="1400" dirty="0">
              <a:solidFill>
                <a:prstClr val="white"/>
              </a:solidFill>
              <a:latin typeface="メイリオ"/>
              <a:ea typeface="メイリオ"/>
              <a:cs typeface="メイリオ"/>
            </a:endParaRPr>
          </a:p>
        </p:txBody>
      </p:sp>
      <p:pic>
        <p:nvPicPr>
          <p:cNvPr id="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637921" y="1976479"/>
            <a:ext cx="3870153" cy="269808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Users\contractor.EVENTS3\Desktop\End User - 1. FLEX login.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289" t="47622" r="10631" b="31555"/>
          <a:stretch/>
        </p:blipFill>
        <p:spPr bwMode="auto">
          <a:xfrm>
            <a:off x="3074784" y="3261360"/>
            <a:ext cx="3021814" cy="561818"/>
          </a:xfrm>
          <a:prstGeom prst="rect">
            <a:avLst/>
          </a:prstGeom>
          <a:noFill/>
          <a:extLst>
            <a:ext uri="{909E8E84-426E-40DD-AFC4-6F175D3DCCD1}">
              <a14:hiddenFill xmlns:a14="http://schemas.microsoft.com/office/drawing/2010/main">
                <a:solidFill>
                  <a:srgbClr val="FFFFFF"/>
                </a:solidFill>
              </a14:hiddenFill>
            </a:ext>
          </a:extLst>
        </p:spPr>
      </p:pic>
      <p:sp>
        <p:nvSpPr>
          <p:cNvPr id="56" name="Rounded Rectangle 55"/>
          <p:cNvSpPr/>
          <p:nvPr/>
        </p:nvSpPr>
        <p:spPr>
          <a:xfrm>
            <a:off x="5501442" y="3900489"/>
            <a:ext cx="514216" cy="118634"/>
          </a:xfrm>
          <a:prstGeom prst="roundRect">
            <a:avLst/>
          </a:prstGeom>
          <a:solidFill>
            <a:schemeClr val="tx2">
              <a:alpha val="25000"/>
            </a:schemeClr>
          </a:solidFill>
          <a:ln>
            <a:solidFill>
              <a:schemeClr val="tx2">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57" name="Rectangle 56"/>
          <p:cNvSpPr/>
          <p:nvPr/>
        </p:nvSpPr>
        <p:spPr>
          <a:xfrm>
            <a:off x="3648915" y="3297270"/>
            <a:ext cx="233700" cy="1055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58" name="Rectangle 57"/>
          <p:cNvSpPr/>
          <p:nvPr/>
        </p:nvSpPr>
        <p:spPr>
          <a:xfrm>
            <a:off x="3647014" y="3507037"/>
            <a:ext cx="345108" cy="112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59" name="Oval 58"/>
          <p:cNvSpPr/>
          <p:nvPr/>
        </p:nvSpPr>
        <p:spPr>
          <a:xfrm>
            <a:off x="5220381" y="3455361"/>
            <a:ext cx="1077591" cy="979884"/>
          </a:xfrm>
          <a:prstGeom prst="ellipse">
            <a:avLst/>
          </a:prstGeom>
          <a:gradFill flip="none" rotWithShape="1">
            <a:gsLst>
              <a:gs pos="0">
                <a:schemeClr val="bg1">
                  <a:alpha val="0"/>
                </a:schemeClr>
              </a:gs>
              <a:gs pos="100000">
                <a:schemeClr val="bg1">
                  <a:alpha val="51000"/>
                </a:schemeClr>
              </a:gs>
            </a:gsLst>
            <a:path path="circle">
              <a:fillToRect l="50000" t="50000" r="50000" b="50000"/>
            </a:path>
            <a:tileRect/>
          </a:grad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60" name="Oval 59"/>
          <p:cNvSpPr/>
          <p:nvPr/>
        </p:nvSpPr>
        <p:spPr>
          <a:xfrm>
            <a:off x="5359295" y="3581684"/>
            <a:ext cx="799764" cy="727247"/>
          </a:xfrm>
          <a:prstGeom prst="ellipse">
            <a:avLst/>
          </a:prstGeom>
          <a:gradFill flip="none" rotWithShape="1">
            <a:gsLst>
              <a:gs pos="0">
                <a:schemeClr val="bg1">
                  <a:alpha val="0"/>
                </a:schemeClr>
              </a:gs>
              <a:gs pos="100000">
                <a:schemeClr val="bg1">
                  <a:alpha val="51000"/>
                </a:schemeClr>
              </a:gs>
            </a:gsLst>
            <a:path path="circle">
              <a:fillToRect l="50000" t="50000" r="50000" b="50000"/>
            </a:path>
            <a:tileRect/>
          </a:grad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61" name="Oval 60"/>
          <p:cNvSpPr/>
          <p:nvPr/>
        </p:nvSpPr>
        <p:spPr>
          <a:xfrm>
            <a:off x="5523015" y="3730556"/>
            <a:ext cx="472330" cy="429503"/>
          </a:xfrm>
          <a:prstGeom prst="ellipse">
            <a:avLst/>
          </a:prstGeom>
          <a:gradFill flip="none" rotWithShape="1">
            <a:gsLst>
              <a:gs pos="0">
                <a:schemeClr val="bg1">
                  <a:alpha val="0"/>
                </a:schemeClr>
              </a:gs>
              <a:gs pos="100000">
                <a:schemeClr val="bg1">
                  <a:alpha val="51000"/>
                </a:schemeClr>
              </a:gs>
            </a:gsLst>
            <a:path path="circle">
              <a:fillToRect l="50000" t="50000" r="50000" b="50000"/>
            </a:path>
            <a:tileRect/>
          </a:grad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prstClr val="white"/>
              </a:solidFill>
              <a:latin typeface="メイリオ"/>
              <a:ea typeface="メイリオ"/>
              <a:cs typeface="メイリオ"/>
            </a:endParaRPr>
          </a:p>
        </p:txBody>
      </p:sp>
      <p:sp>
        <p:nvSpPr>
          <p:cNvPr id="62" name="CURSOR"/>
          <p:cNvSpPr>
            <a:spLocks/>
          </p:cNvSpPr>
          <p:nvPr/>
        </p:nvSpPr>
        <p:spPr bwMode="auto">
          <a:xfrm>
            <a:off x="6444178" y="4361986"/>
            <a:ext cx="153099" cy="201055"/>
          </a:xfrm>
          <a:custGeom>
            <a:avLst/>
            <a:gdLst>
              <a:gd name="T0" fmla="*/ 191 w 197"/>
              <a:gd name="T1" fmla="*/ 113 h 285"/>
              <a:gd name="T2" fmla="*/ 12 w 197"/>
              <a:gd name="T3" fmla="*/ 5 h 285"/>
              <a:gd name="T4" fmla="*/ 0 w 197"/>
              <a:gd name="T5" fmla="*/ 12 h 285"/>
              <a:gd name="T6" fmla="*/ 0 w 197"/>
              <a:gd name="T7" fmla="*/ 220 h 285"/>
              <a:gd name="T8" fmla="*/ 11 w 197"/>
              <a:gd name="T9" fmla="*/ 225 h 285"/>
              <a:gd name="T10" fmla="*/ 57 w 197"/>
              <a:gd name="T11" fmla="*/ 186 h 285"/>
              <a:gd name="T12" fmla="*/ 76 w 197"/>
              <a:gd name="T13" fmla="*/ 189 h 285"/>
              <a:gd name="T14" fmla="*/ 125 w 197"/>
              <a:gd name="T15" fmla="*/ 275 h 285"/>
              <a:gd name="T16" fmla="*/ 146 w 197"/>
              <a:gd name="T17" fmla="*/ 282 h 285"/>
              <a:gd name="T18" fmla="*/ 166 w 197"/>
              <a:gd name="T19" fmla="*/ 270 h 285"/>
              <a:gd name="T20" fmla="*/ 173 w 197"/>
              <a:gd name="T21" fmla="*/ 249 h 285"/>
              <a:gd name="T22" fmla="*/ 123 w 197"/>
              <a:gd name="T23" fmla="*/ 163 h 285"/>
              <a:gd name="T24" fmla="*/ 132 w 197"/>
              <a:gd name="T25" fmla="*/ 144 h 285"/>
              <a:gd name="T26" fmla="*/ 189 w 197"/>
              <a:gd name="T27" fmla="*/ 125 h 285"/>
              <a:gd name="T28" fmla="*/ 191 w 197"/>
              <a:gd name="T29" fmla="*/ 11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7" h="285">
                <a:moveTo>
                  <a:pt x="191" y="113"/>
                </a:moveTo>
                <a:cubicBezTo>
                  <a:pt x="12" y="5"/>
                  <a:pt x="12" y="5"/>
                  <a:pt x="12" y="5"/>
                </a:cubicBezTo>
                <a:cubicBezTo>
                  <a:pt x="5" y="0"/>
                  <a:pt x="0" y="3"/>
                  <a:pt x="0" y="12"/>
                </a:cubicBezTo>
                <a:cubicBezTo>
                  <a:pt x="0" y="220"/>
                  <a:pt x="0" y="220"/>
                  <a:pt x="0" y="220"/>
                </a:cubicBezTo>
                <a:cubicBezTo>
                  <a:pt x="0" y="229"/>
                  <a:pt x="5" y="230"/>
                  <a:pt x="11" y="225"/>
                </a:cubicBezTo>
                <a:cubicBezTo>
                  <a:pt x="57" y="186"/>
                  <a:pt x="57" y="186"/>
                  <a:pt x="57" y="186"/>
                </a:cubicBezTo>
                <a:cubicBezTo>
                  <a:pt x="64" y="180"/>
                  <a:pt x="73" y="182"/>
                  <a:pt x="76" y="189"/>
                </a:cubicBezTo>
                <a:cubicBezTo>
                  <a:pt x="125" y="275"/>
                  <a:pt x="125" y="275"/>
                  <a:pt x="125" y="275"/>
                </a:cubicBezTo>
                <a:cubicBezTo>
                  <a:pt x="130" y="284"/>
                  <a:pt x="139" y="285"/>
                  <a:pt x="146" y="282"/>
                </a:cubicBezTo>
                <a:cubicBezTo>
                  <a:pt x="166" y="270"/>
                  <a:pt x="166" y="270"/>
                  <a:pt x="166" y="270"/>
                </a:cubicBezTo>
                <a:cubicBezTo>
                  <a:pt x="173" y="267"/>
                  <a:pt x="177" y="256"/>
                  <a:pt x="173" y="249"/>
                </a:cubicBezTo>
                <a:cubicBezTo>
                  <a:pt x="123" y="163"/>
                  <a:pt x="123" y="163"/>
                  <a:pt x="123" y="163"/>
                </a:cubicBezTo>
                <a:cubicBezTo>
                  <a:pt x="120" y="156"/>
                  <a:pt x="123" y="148"/>
                  <a:pt x="132" y="144"/>
                </a:cubicBezTo>
                <a:cubicBezTo>
                  <a:pt x="189" y="125"/>
                  <a:pt x="189" y="125"/>
                  <a:pt x="189" y="125"/>
                </a:cubicBezTo>
                <a:cubicBezTo>
                  <a:pt x="197" y="124"/>
                  <a:pt x="197" y="119"/>
                  <a:pt x="191" y="113"/>
                </a:cubicBezTo>
                <a:close/>
              </a:path>
            </a:pathLst>
          </a:custGeom>
          <a:solidFill>
            <a:schemeClr val="tx2"/>
          </a:solidFill>
          <a:ln w="12700">
            <a:solidFill>
              <a:schemeClr val="bg1"/>
            </a:solidFill>
          </a:ln>
          <a:extLst/>
        </p:spPr>
        <p:txBody>
          <a:bodyPr vert="horz" wrap="square" lIns="91440" tIns="45720" rIns="91440" bIns="45720" numCol="1" anchor="t" anchorCtr="0" compatLnSpc="1">
            <a:prstTxWarp prst="textNoShape">
              <a:avLst/>
            </a:prstTxWarp>
          </a:bodyPr>
          <a:lstStyle/>
          <a:p>
            <a:endParaRPr lang="en-US">
              <a:solidFill>
                <a:srgbClr val="717074"/>
              </a:solidFill>
              <a:latin typeface="メイリオ"/>
              <a:ea typeface="メイリオ"/>
              <a:cs typeface="メイリオ"/>
            </a:endParaRPr>
          </a:p>
        </p:txBody>
      </p:sp>
      <p:sp>
        <p:nvSpPr>
          <p:cNvPr id="63" name="Title 1"/>
          <p:cNvSpPr>
            <a:spLocks noGrp="1"/>
          </p:cNvSpPr>
          <p:nvPr>
            <p:ph type="title"/>
          </p:nvPr>
        </p:nvSpPr>
        <p:spPr>
          <a:xfrm>
            <a:off x="251520" y="239936"/>
            <a:ext cx="8229600" cy="812800"/>
          </a:xfrm>
        </p:spPr>
        <p:txBody>
          <a:bodyPr anchor="t"/>
          <a:lstStyle/>
          <a:p>
            <a:pPr>
              <a:lnSpc>
                <a:spcPct val="110000"/>
              </a:lnSpc>
            </a:pPr>
            <a:r>
              <a:rPr lang="zh-TW" altLang="en-US" dirty="0">
                <a:latin typeface="メイリオ"/>
                <a:ea typeface="メイリオ"/>
                <a:cs typeface="メイリオ"/>
              </a:rPr>
              <a:t>宣布推出</a:t>
            </a:r>
            <a:r>
              <a:rPr lang="en-US" altLang="zh-TW" dirty="0">
                <a:latin typeface="メイリオ"/>
                <a:ea typeface="メイリオ"/>
                <a:cs typeface="メイリオ"/>
              </a:rPr>
              <a:t>Horizon</a:t>
            </a:r>
            <a:r>
              <a:rPr lang="zh-TW" altLang="en-US" dirty="0">
                <a:latin typeface="メイリオ"/>
                <a:ea typeface="メイリオ"/>
                <a:cs typeface="メイリオ"/>
              </a:rPr>
              <a:t> </a:t>
            </a:r>
            <a:r>
              <a:rPr lang="en-US" altLang="zh-TW" dirty="0">
                <a:latin typeface="メイリオ"/>
                <a:ea typeface="メイリオ"/>
                <a:cs typeface="メイリオ"/>
              </a:rPr>
              <a:t>Flex</a:t>
            </a:r>
            <a:r>
              <a:rPr lang="zh-TW" altLang="en-US" dirty="0">
                <a:latin typeface="メイリオ"/>
                <a:ea typeface="メイリオ"/>
                <a:cs typeface="メイリオ"/>
              </a:rPr>
              <a:t>：</a:t>
            </a:r>
            <a:r>
              <a:rPr lang="en-US" altLang="zh-TW" dirty="0">
                <a:latin typeface="メイリオ"/>
                <a:ea typeface="メイリオ"/>
                <a:cs typeface="メイリオ"/>
              </a:rPr>
              <a:t/>
            </a:r>
            <a:br>
              <a:rPr lang="en-US" altLang="zh-TW" dirty="0">
                <a:latin typeface="メイリオ"/>
                <a:ea typeface="メイリオ"/>
                <a:cs typeface="メイリオ"/>
              </a:rPr>
            </a:br>
            <a:r>
              <a:rPr lang="zh-TW" altLang="en-US" dirty="0">
                <a:latin typeface="メイリオ"/>
                <a:ea typeface="メイリオ"/>
                <a:cs typeface="メイリオ"/>
              </a:rPr>
              <a:t>離線設備的集中管理與維護</a:t>
            </a:r>
          </a:p>
        </p:txBody>
      </p:sp>
      <p:sp>
        <p:nvSpPr>
          <p:cNvPr id="15" name="Slide Number Placeholder 2"/>
          <p:cNvSpPr>
            <a:spLocks noGrp="1"/>
          </p:cNvSpPr>
          <p:nvPr>
            <p:ph type="sldNum" sz="quarter" idx="12"/>
          </p:nvPr>
        </p:nvSpPr>
        <p:spPr>
          <a:xfrm>
            <a:off x="8700260" y="6464301"/>
            <a:ext cx="338138" cy="149224"/>
          </a:xfrm>
        </p:spPr>
        <p:txBody>
          <a:bodyPr/>
          <a:lstStyle/>
          <a:p>
            <a:fld id="{6EA6D8CF-3CDE-4807-BCD2-C9F2B831AAA5}" type="slidenum">
              <a:rPr lang="en-US" smtClean="0"/>
              <a:t>4</a:t>
            </a:fld>
            <a:endParaRPr lang="en-US"/>
          </a:p>
        </p:txBody>
      </p:sp>
    </p:spTree>
    <p:extLst>
      <p:ext uri="{BB962C8B-B14F-4D97-AF65-F5344CB8AC3E}">
        <p14:creationId xmlns:p14="http://schemas.microsoft.com/office/powerpoint/2010/main" val="281773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afterEffect">
                                  <p:stCondLst>
                                    <p:cond delay="0"/>
                                  </p:stCondLst>
                                  <p:childTnLst>
                                    <p:animEffect transition="out" filter="wipe(left)">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58"/>
                                        </p:tgtEl>
                                      </p:cBhvr>
                                    </p:animEffect>
                                    <p:set>
                                      <p:cBhvr>
                                        <p:cTn id="11" dur="1" fill="hold">
                                          <p:stCondLst>
                                            <p:cond delay="499"/>
                                          </p:stCondLst>
                                        </p:cTn>
                                        <p:tgtEl>
                                          <p:spTgt spid="58"/>
                                        </p:tgtEl>
                                        <p:attrNameLst>
                                          <p:attrName>style.visibility</p:attrName>
                                        </p:attrNameLst>
                                      </p:cBhvr>
                                      <p:to>
                                        <p:strVal val="hidden"/>
                                      </p:to>
                                    </p:set>
                                  </p:childTnLst>
                                </p:cTn>
                              </p:par>
                            </p:childTnLst>
                          </p:cTn>
                        </p:par>
                        <p:par>
                          <p:cTn id="12" fill="hold">
                            <p:stCondLst>
                              <p:cond delay="1000"/>
                            </p:stCondLst>
                            <p:childTnLst>
                              <p:par>
                                <p:cTn id="13" presetID="64" presetClass="path" presetSubtype="0" accel="50000" decel="50000" fill="hold" grpId="1" nodeType="afterEffect">
                                  <p:stCondLst>
                                    <p:cond delay="0"/>
                                  </p:stCondLst>
                                  <p:childTnLst>
                                    <p:animMotion origin="layout" path="M -8.33333E-7 -4.44444E-6 L -0.05469 -0.06342 " pathEditMode="relative" rAng="0" ptsTypes="AA">
                                      <p:cBhvr>
                                        <p:cTn id="14" dur="1000" fill="hold"/>
                                        <p:tgtEl>
                                          <p:spTgt spid="62"/>
                                        </p:tgtEl>
                                        <p:attrNameLst>
                                          <p:attrName>ppt_x</p:attrName>
                                          <p:attrName>ppt_y</p:attrName>
                                        </p:attrNameLst>
                                      </p:cBhvr>
                                      <p:rCtr x="-2743" y="-3171"/>
                                    </p:animMotion>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fade">
                                      <p:cBhvr>
                                        <p:cTn id="18" dur="750"/>
                                        <p:tgtEl>
                                          <p:spTgt spid="62"/>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xit" presetSubtype="0" fill="hold" grpId="1" nodeType="withEffect">
                                  <p:stCondLst>
                                    <p:cond delay="250"/>
                                  </p:stCondLst>
                                  <p:childTnLst>
                                    <p:set>
                                      <p:cBhvr>
                                        <p:cTn id="22" dur="1" fill="hold">
                                          <p:stCondLst>
                                            <p:cond delay="0"/>
                                          </p:stCondLst>
                                        </p:cTn>
                                        <p:tgtEl>
                                          <p:spTgt spid="56"/>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250"/>
                                        <p:tgtEl>
                                          <p:spTgt spid="61"/>
                                        </p:tgtEl>
                                      </p:cBhvr>
                                    </p:animEffect>
                                  </p:childTnLst>
                                </p:cTn>
                              </p:par>
                              <p:par>
                                <p:cTn id="26" presetID="10" presetClass="exit" presetSubtype="0" fill="hold" grpId="1" nodeType="withEffect">
                                  <p:stCondLst>
                                    <p:cond delay="100"/>
                                  </p:stCondLst>
                                  <p:childTnLst>
                                    <p:animEffect transition="out" filter="fade">
                                      <p:cBhvr>
                                        <p:cTn id="27" dur="250"/>
                                        <p:tgtEl>
                                          <p:spTgt spid="61"/>
                                        </p:tgtEl>
                                      </p:cBhvr>
                                    </p:animEffect>
                                    <p:set>
                                      <p:cBhvr>
                                        <p:cTn id="28" dur="1" fill="hold">
                                          <p:stCondLst>
                                            <p:cond delay="249"/>
                                          </p:stCondLst>
                                        </p:cTn>
                                        <p:tgtEl>
                                          <p:spTgt spid="61"/>
                                        </p:tgtEl>
                                        <p:attrNameLst>
                                          <p:attrName>style.visibility</p:attrName>
                                        </p:attrNameLst>
                                      </p:cBhvr>
                                      <p:to>
                                        <p:strVal val="hidden"/>
                                      </p:to>
                                    </p:set>
                                  </p:childTnLst>
                                </p:cTn>
                              </p:par>
                              <p:par>
                                <p:cTn id="29" presetID="10" presetClass="entr" presetSubtype="0" fill="hold" grpId="0" nodeType="withEffect">
                                  <p:stCondLst>
                                    <p:cond delay="10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250"/>
                                        <p:tgtEl>
                                          <p:spTgt spid="60"/>
                                        </p:tgtEl>
                                      </p:cBhvr>
                                    </p:animEffect>
                                  </p:childTnLst>
                                </p:cTn>
                              </p:par>
                              <p:par>
                                <p:cTn id="32" presetID="10" presetClass="exit" presetSubtype="0" fill="hold" grpId="1" nodeType="withEffect">
                                  <p:stCondLst>
                                    <p:cond delay="200"/>
                                  </p:stCondLst>
                                  <p:childTnLst>
                                    <p:animEffect transition="out" filter="fade">
                                      <p:cBhvr>
                                        <p:cTn id="33" dur="250"/>
                                        <p:tgtEl>
                                          <p:spTgt spid="60"/>
                                        </p:tgtEl>
                                      </p:cBhvr>
                                    </p:animEffect>
                                    <p:set>
                                      <p:cBhvr>
                                        <p:cTn id="34" dur="1" fill="hold">
                                          <p:stCondLst>
                                            <p:cond delay="249"/>
                                          </p:stCondLst>
                                        </p:cTn>
                                        <p:tgtEl>
                                          <p:spTgt spid="60"/>
                                        </p:tgtEl>
                                        <p:attrNameLst>
                                          <p:attrName>style.visibility</p:attrName>
                                        </p:attrNameLst>
                                      </p:cBhvr>
                                      <p:to>
                                        <p:strVal val="hidden"/>
                                      </p:to>
                                    </p:set>
                                  </p:childTnLst>
                                </p:cTn>
                              </p:par>
                              <p:par>
                                <p:cTn id="35" presetID="10" presetClass="entr" presetSubtype="0" fill="hold" grpId="0" nodeType="withEffect">
                                  <p:stCondLst>
                                    <p:cond delay="20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250"/>
                                        <p:tgtEl>
                                          <p:spTgt spid="59"/>
                                        </p:tgtEl>
                                      </p:cBhvr>
                                    </p:animEffect>
                                  </p:childTnLst>
                                </p:cTn>
                              </p:par>
                              <p:par>
                                <p:cTn id="38" presetID="10" presetClass="exit" presetSubtype="0" fill="hold" grpId="1" nodeType="withEffect">
                                  <p:stCondLst>
                                    <p:cond delay="300"/>
                                  </p:stCondLst>
                                  <p:childTnLst>
                                    <p:animEffect transition="out" filter="fade">
                                      <p:cBhvr>
                                        <p:cTn id="39" dur="250"/>
                                        <p:tgtEl>
                                          <p:spTgt spid="59"/>
                                        </p:tgtEl>
                                      </p:cBhvr>
                                    </p:animEffect>
                                    <p:set>
                                      <p:cBhvr>
                                        <p:cTn id="40" dur="1" fill="hold">
                                          <p:stCondLst>
                                            <p:cond delay="24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57" grpId="0" animBg="1"/>
      <p:bldP spid="58" grpId="0" animBg="1"/>
      <p:bldP spid="59" grpId="0" animBg="1"/>
      <p:bldP spid="59" grpId="1" animBg="1"/>
      <p:bldP spid="60" grpId="0" animBg="1"/>
      <p:bldP spid="60" grpId="1" animBg="1"/>
      <p:bldP spid="61" grpId="0" animBg="1"/>
      <p:bldP spid="61" grpId="1" animBg="1"/>
      <p:bldP spid="62" grpId="0" animBg="1"/>
      <p:bldP spid="6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229600" cy="812800"/>
          </a:xfrm>
        </p:spPr>
        <p:txBody>
          <a:bodyPr anchor="t"/>
          <a:lstStyle/>
          <a:p>
            <a:pPr>
              <a:lnSpc>
                <a:spcPct val="110000"/>
              </a:lnSpc>
            </a:pPr>
            <a:r>
              <a:rPr lang="zh-TW" altLang="en-US" dirty="0">
                <a:latin typeface="メイリオ"/>
                <a:ea typeface="メイリオ"/>
                <a:cs typeface="メイリオ"/>
              </a:rPr>
              <a:t>支援</a:t>
            </a:r>
            <a:r>
              <a:rPr lang="en-US" altLang="zh-TW" dirty="0">
                <a:latin typeface="メイリオ"/>
                <a:ea typeface="メイリオ"/>
                <a:cs typeface="メイリオ"/>
              </a:rPr>
              <a:t>BYOD</a:t>
            </a:r>
            <a:r>
              <a:rPr lang="zh-TW" altLang="en-US" dirty="0">
                <a:latin typeface="メイリオ"/>
                <a:ea typeface="メイリオ"/>
                <a:cs typeface="メイリオ"/>
              </a:rPr>
              <a:t>與離線使用的筆電工作站，提供集中管理、資料備份、與系統統一更新</a:t>
            </a:r>
            <a:endParaRPr lang="en-US" dirty="0">
              <a:latin typeface="メイリオ"/>
              <a:ea typeface="メイリオ"/>
              <a:cs typeface="メイリオ"/>
            </a:endParaRPr>
          </a:p>
        </p:txBody>
      </p:sp>
      <p:pic>
        <p:nvPicPr>
          <p:cNvPr id="15" name="Picture 2" descr="C:\Users\Dave\Documents\Projects\VMware\macbookpro.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39"/>
          <a:stretch/>
        </p:blipFill>
        <p:spPr bwMode="auto">
          <a:xfrm>
            <a:off x="611560" y="1357093"/>
            <a:ext cx="7918887" cy="45623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Screen Shot 2014-10-09 at 3.44.42 P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4410" y="1685530"/>
            <a:ext cx="5912943" cy="36962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contractor.EVENTS3\Desktop\End User - 6b. VM Window on Mac.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6996" y="1868969"/>
            <a:ext cx="4908012" cy="3467782"/>
          </a:xfrm>
          <a:prstGeom prst="rect">
            <a:avLst/>
          </a:prstGeom>
          <a:noFill/>
          <a:extLst>
            <a:ext uri="{909E8E84-426E-40DD-AFC4-6F175D3DCCD1}">
              <a14:hiddenFill xmlns:a14="http://schemas.microsoft.com/office/drawing/2010/main">
                <a:solidFill>
                  <a:srgbClr val="FFFFFF"/>
                </a:solidFill>
              </a14:hiddenFill>
            </a:ext>
          </a:extLst>
        </p:spPr>
      </p:pic>
      <p:sp>
        <p:nvSpPr>
          <p:cNvPr id="18" name="Isosceles Triangle 13"/>
          <p:cNvSpPr/>
          <p:nvPr/>
        </p:nvSpPr>
        <p:spPr>
          <a:xfrm flipH="1" flipV="1">
            <a:off x="5416837" y="1685530"/>
            <a:ext cx="2130516" cy="3696231"/>
          </a:xfrm>
          <a:custGeom>
            <a:avLst/>
            <a:gdLst>
              <a:gd name="connsiteX0" fmla="*/ 0 w 2027579"/>
              <a:gd name="connsiteY0" fmla="*/ 3517643 h 3517643"/>
              <a:gd name="connsiteX1" fmla="*/ 2494 w 2027579"/>
              <a:gd name="connsiteY1" fmla="*/ 0 h 3517643"/>
              <a:gd name="connsiteX2" fmla="*/ 2027579 w 2027579"/>
              <a:gd name="connsiteY2" fmla="*/ 3517643 h 3517643"/>
              <a:gd name="connsiteX3" fmla="*/ 0 w 2027579"/>
              <a:gd name="connsiteY3" fmla="*/ 3517643 h 3517643"/>
              <a:gd name="connsiteX0" fmla="*/ 0 w 2027579"/>
              <a:gd name="connsiteY0" fmla="*/ 3517643 h 3517643"/>
              <a:gd name="connsiteX1" fmla="*/ 2494 w 2027579"/>
              <a:gd name="connsiteY1" fmla="*/ 0 h 3517643"/>
              <a:gd name="connsiteX2" fmla="*/ 725618 w 2027579"/>
              <a:gd name="connsiteY2" fmla="*/ 1257649 h 3517643"/>
              <a:gd name="connsiteX3" fmla="*/ 2027579 w 2027579"/>
              <a:gd name="connsiteY3" fmla="*/ 3517643 h 3517643"/>
              <a:gd name="connsiteX4" fmla="*/ 0 w 2027579"/>
              <a:gd name="connsiteY4" fmla="*/ 3517643 h 3517643"/>
              <a:gd name="connsiteX0" fmla="*/ 0 w 2027579"/>
              <a:gd name="connsiteY0" fmla="*/ 3517643 h 3517643"/>
              <a:gd name="connsiteX1" fmla="*/ 2494 w 2027579"/>
              <a:gd name="connsiteY1" fmla="*/ 0 h 3517643"/>
              <a:gd name="connsiteX2" fmla="*/ 434948 w 2027579"/>
              <a:gd name="connsiteY2" fmla="*/ 4133 h 3517643"/>
              <a:gd name="connsiteX3" fmla="*/ 2027579 w 2027579"/>
              <a:gd name="connsiteY3" fmla="*/ 3517643 h 3517643"/>
              <a:gd name="connsiteX4" fmla="*/ 0 w 2027579"/>
              <a:gd name="connsiteY4" fmla="*/ 3517643 h 3517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579" h="3517643">
                <a:moveTo>
                  <a:pt x="0" y="3517643"/>
                </a:moveTo>
                <a:cubicBezTo>
                  <a:pt x="831" y="2345095"/>
                  <a:pt x="1663" y="1172548"/>
                  <a:pt x="2494" y="0"/>
                </a:cubicBezTo>
                <a:lnTo>
                  <a:pt x="434948" y="4133"/>
                </a:lnTo>
                <a:lnTo>
                  <a:pt x="2027579" y="3517643"/>
                </a:lnTo>
                <a:lnTo>
                  <a:pt x="0" y="3517643"/>
                </a:lnTo>
                <a:close/>
              </a:path>
            </a:pathLst>
          </a:custGeom>
          <a:gradFill flip="none" rotWithShape="1">
            <a:gsLst>
              <a:gs pos="0">
                <a:schemeClr val="bg1">
                  <a:alpha val="53000"/>
                </a:schemeClr>
              </a:gs>
              <a:gs pos="80000">
                <a:schemeClr val="accent1">
                  <a:shade val="93000"/>
                  <a:satMod val="130000"/>
                  <a:alpha val="0"/>
                </a:schemeClr>
              </a:gs>
            </a:gsLst>
            <a:lin ang="15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691"/>
            <a:endParaRPr lang="en-US" sz="1400" dirty="0">
              <a:solidFill>
                <a:prstClr val="white"/>
              </a:solidFill>
              <a:latin typeface="メイリオ"/>
              <a:ea typeface="メイリオ"/>
              <a:cs typeface="メイリオ"/>
            </a:endParaRPr>
          </a:p>
        </p:txBody>
      </p:sp>
      <p:pic>
        <p:nvPicPr>
          <p:cNvPr id="19" name="Picture 18" descr="Screen Shot 2014-10-03 at 4.17.15 P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1720" y="2636912"/>
            <a:ext cx="6724368" cy="3870014"/>
          </a:xfrm>
          <a:prstGeom prst="rect">
            <a:avLst/>
          </a:prstGeom>
        </p:spPr>
      </p:pic>
      <p:sp>
        <p:nvSpPr>
          <p:cNvPr id="8" name="Slide Number Placeholder 2"/>
          <p:cNvSpPr>
            <a:spLocks noGrp="1"/>
          </p:cNvSpPr>
          <p:nvPr>
            <p:ph type="sldNum" sz="quarter" idx="12"/>
          </p:nvPr>
        </p:nvSpPr>
        <p:spPr>
          <a:xfrm>
            <a:off x="8700260" y="6464301"/>
            <a:ext cx="338138" cy="149224"/>
          </a:xfrm>
        </p:spPr>
        <p:txBody>
          <a:bodyPr/>
          <a:lstStyle/>
          <a:p>
            <a:fld id="{6EA6D8CF-3CDE-4807-BCD2-C9F2B831AAA5}" type="slidenum">
              <a:rPr lang="en-US" smtClean="0">
                <a:latin typeface="メイリオ"/>
                <a:ea typeface="メイリオ"/>
                <a:cs typeface="メイリオ"/>
              </a:rPr>
              <a:t>5</a:t>
            </a:fld>
            <a:endParaRPr lang="en-US">
              <a:latin typeface="メイリオ"/>
              <a:ea typeface="メイリオ"/>
              <a:cs typeface="メイリオ"/>
            </a:endParaRPr>
          </a:p>
        </p:txBody>
      </p:sp>
    </p:spTree>
    <p:extLst>
      <p:ext uri="{BB962C8B-B14F-4D97-AF65-F5344CB8AC3E}">
        <p14:creationId xmlns:p14="http://schemas.microsoft.com/office/powerpoint/2010/main" val="306793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par>
                                <p:cTn id="8" presetID="6" presetClass="emph" presetSubtype="0" fill="hold" nodeType="withEffect">
                                  <p:stCondLst>
                                    <p:cond delay="0"/>
                                  </p:stCondLst>
                                  <p:childTnLst>
                                    <p:animScale>
                                      <p:cBhvr>
                                        <p:cTn id="9" dur="10" fill="hold"/>
                                        <p:tgtEl>
                                          <p:spTgt spid="17"/>
                                        </p:tgtEl>
                                      </p:cBhvr>
                                      <p:by x="1000" y="1000"/>
                                    </p:animScale>
                                  </p:childTnLst>
                                </p:cTn>
                              </p:par>
                              <p:par>
                                <p:cTn id="10" presetID="6" presetClass="emph" presetSubtype="0" decel="100000" fill="hold" nodeType="withEffect">
                                  <p:stCondLst>
                                    <p:cond delay="0"/>
                                  </p:stCondLst>
                                  <p:childTnLst>
                                    <p:animScale>
                                      <p:cBhvr>
                                        <p:cTn id="11" dur="500" fill="hold"/>
                                        <p:tgtEl>
                                          <p:spTgt spid="17"/>
                                        </p:tgtEl>
                                      </p:cBhvr>
                                      <p:by x="9999000" y="9999000"/>
                                    </p:animScale>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23528" y="1584953"/>
            <a:ext cx="2771073" cy="774495"/>
          </a:xfrm>
          <a:prstGeom prst="roundRect">
            <a:avLst/>
          </a:prstGeom>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zh-TW" altLang="en-US" sz="1500" b="1" dirty="0" smtClean="0">
                <a:latin typeface="メイリオ"/>
                <a:ea typeface="メイリオ"/>
                <a:cs typeface="メイリオ"/>
              </a:rPr>
              <a:t>單一的監控介</a:t>
            </a:r>
            <a:r>
              <a:rPr lang="zh-TW" altLang="en-US" sz="1500" b="1" dirty="0">
                <a:latin typeface="メイリオ"/>
                <a:ea typeface="メイリオ"/>
                <a:cs typeface="メイリオ"/>
              </a:rPr>
              <a:t>面</a:t>
            </a:r>
            <a:endParaRPr lang="en-US" sz="1500" b="1" dirty="0">
              <a:latin typeface="メイリオ"/>
              <a:ea typeface="メイリオ"/>
              <a:cs typeface="メイリオ"/>
            </a:endParaRPr>
          </a:p>
        </p:txBody>
      </p:sp>
      <p:sp>
        <p:nvSpPr>
          <p:cNvPr id="18" name="Rounded Rectangle 17"/>
          <p:cNvSpPr/>
          <p:nvPr/>
        </p:nvSpPr>
        <p:spPr>
          <a:xfrm>
            <a:off x="323528" y="2757560"/>
            <a:ext cx="2771073" cy="774495"/>
          </a:xfrm>
          <a:prstGeom prst="roundRect">
            <a:avLst/>
          </a:prstGeom>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gn="ctr"/>
            <a:r>
              <a:rPr lang="zh-TW" altLang="en-US" sz="1500" b="1" dirty="0" smtClean="0">
                <a:latin typeface="メイリオ"/>
                <a:ea typeface="メイリオ"/>
                <a:cs typeface="メイリオ"/>
              </a:rPr>
              <a:t>確保用戶使用者經驗</a:t>
            </a:r>
            <a:endParaRPr lang="en-US" sz="1500" b="1" dirty="0">
              <a:latin typeface="メイリオ"/>
              <a:ea typeface="メイリオ"/>
              <a:cs typeface="メイリオ"/>
            </a:endParaRPr>
          </a:p>
        </p:txBody>
      </p:sp>
      <p:sp>
        <p:nvSpPr>
          <p:cNvPr id="19" name="Rounded Rectangle 18"/>
          <p:cNvSpPr/>
          <p:nvPr/>
        </p:nvSpPr>
        <p:spPr>
          <a:xfrm>
            <a:off x="323528" y="3930168"/>
            <a:ext cx="2771073" cy="774495"/>
          </a:xfrm>
          <a:prstGeom prst="roundRect">
            <a:avLst/>
          </a:prstGeom>
          <a:ln/>
        </p:spPr>
        <p:style>
          <a:lnRef idx="1">
            <a:schemeClr val="accent3"/>
          </a:lnRef>
          <a:fillRef idx="3">
            <a:schemeClr val="accent3"/>
          </a:fillRef>
          <a:effectRef idx="2">
            <a:schemeClr val="accent3"/>
          </a:effectRef>
          <a:fontRef idx="minor">
            <a:schemeClr val="lt1"/>
          </a:fontRef>
        </p:style>
        <p:txBody>
          <a:bodyPr lIns="91440" tIns="45720" rIns="91440" bIns="45720" rtlCol="0" anchor="ctr"/>
          <a:lstStyle/>
          <a:p>
            <a:pPr algn="ctr"/>
            <a:r>
              <a:rPr lang="zh-TW" altLang="en-US" sz="1500" b="1" dirty="0" smtClean="0">
                <a:latin typeface="メイリオ"/>
                <a:ea typeface="メイリオ"/>
                <a:cs typeface="メイリオ"/>
              </a:rPr>
              <a:t>由連線到系統的整體監控</a:t>
            </a:r>
            <a:endParaRPr lang="en-US" sz="1500" b="1" dirty="0">
              <a:latin typeface="メイリオ"/>
              <a:ea typeface="メイリオ"/>
              <a:cs typeface="メイリオ"/>
            </a:endParaRPr>
          </a:p>
        </p:txBody>
      </p:sp>
      <p:sp>
        <p:nvSpPr>
          <p:cNvPr id="12" name="Rounded Rectangle 11"/>
          <p:cNvSpPr/>
          <p:nvPr/>
        </p:nvSpPr>
        <p:spPr>
          <a:xfrm>
            <a:off x="326500" y="5102775"/>
            <a:ext cx="2771073" cy="774495"/>
          </a:xfrm>
          <a:prstGeom prst="roundRect">
            <a:avLst/>
          </a:prstGeom>
          <a:ln/>
        </p:spPr>
        <p:style>
          <a:lnRef idx="1">
            <a:schemeClr val="accent6"/>
          </a:lnRef>
          <a:fillRef idx="3">
            <a:schemeClr val="accent6"/>
          </a:fillRef>
          <a:effectRef idx="2">
            <a:schemeClr val="accent6"/>
          </a:effectRef>
          <a:fontRef idx="minor">
            <a:schemeClr val="lt1"/>
          </a:fontRef>
        </p:style>
        <p:txBody>
          <a:bodyPr lIns="91440" tIns="45720" rIns="91440" bIns="45720" rtlCol="0" anchor="ctr"/>
          <a:lstStyle/>
          <a:p>
            <a:pPr algn="ctr"/>
            <a:r>
              <a:rPr lang="zh-TW" altLang="en-US" sz="1500" b="1" dirty="0" smtClean="0">
                <a:latin typeface="メイリオ"/>
                <a:ea typeface="メイリオ"/>
                <a:cs typeface="メイリオ"/>
              </a:rPr>
              <a:t>系統分析與報告</a:t>
            </a:r>
            <a:endParaRPr lang="en-US" sz="1500" b="1" dirty="0">
              <a:latin typeface="メイリオ"/>
              <a:ea typeface="メイリオ"/>
              <a:cs typeface="メイリオ"/>
            </a:endParaRPr>
          </a:p>
        </p:txBody>
      </p:sp>
      <p:sp>
        <p:nvSpPr>
          <p:cNvPr id="10" name="Trapezoid 9"/>
          <p:cNvSpPr/>
          <p:nvPr/>
        </p:nvSpPr>
        <p:spPr>
          <a:xfrm rot="5400000">
            <a:off x="1460356" y="3277612"/>
            <a:ext cx="4320480" cy="878841"/>
          </a:xfrm>
          <a:prstGeom prst="trapezoid">
            <a:avLst>
              <a:gd name="adj" fmla="val 42615"/>
            </a:avLst>
          </a:prstGeom>
          <a:gradFill>
            <a:gsLst>
              <a:gs pos="99167">
                <a:schemeClr val="accent1">
                  <a:alpha val="0"/>
                </a:schemeClr>
              </a:gs>
              <a:gs pos="86000">
                <a:schemeClr val="accent1">
                  <a:alpha val="18000"/>
                </a:schemeClr>
              </a:gs>
              <a:gs pos="0">
                <a:schemeClr val="bg1">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75" dirty="0">
              <a:solidFill>
                <a:prstClr val="white"/>
              </a:solidFill>
              <a:latin typeface="メイリオ"/>
              <a:ea typeface="メイリオ"/>
              <a:cs typeface="メイリオ"/>
            </a:endParaRPr>
          </a:p>
        </p:txBody>
      </p:sp>
      <p:sp>
        <p:nvSpPr>
          <p:cNvPr id="2" name="Title 1"/>
          <p:cNvSpPr>
            <a:spLocks noGrp="1"/>
          </p:cNvSpPr>
          <p:nvPr>
            <p:ph type="title"/>
          </p:nvPr>
        </p:nvSpPr>
        <p:spPr>
          <a:xfrm>
            <a:off x="302840" y="239936"/>
            <a:ext cx="8229600" cy="812800"/>
          </a:xfrm>
        </p:spPr>
        <p:txBody>
          <a:bodyPr anchor="t"/>
          <a:lstStyle/>
          <a:p>
            <a:pPr>
              <a:lnSpc>
                <a:spcPct val="110000"/>
              </a:lnSpc>
            </a:pPr>
            <a:r>
              <a:rPr lang="en-US" dirty="0" err="1">
                <a:latin typeface="メイリオ"/>
                <a:ea typeface="メイリオ"/>
                <a:cs typeface="メイリオ"/>
              </a:rPr>
              <a:t>vRealize</a:t>
            </a:r>
            <a:r>
              <a:rPr lang="en-US" dirty="0">
                <a:latin typeface="メイリオ"/>
                <a:ea typeface="メイリオ"/>
                <a:cs typeface="メイリオ"/>
              </a:rPr>
              <a:t> Operations for Horizon</a:t>
            </a:r>
            <a:r>
              <a:rPr lang="zh-TW" altLang="en-US" dirty="0">
                <a:latin typeface="メイリオ"/>
                <a:ea typeface="メイリオ"/>
                <a:cs typeface="メイリオ"/>
              </a:rPr>
              <a:t>：提供與軟體定義資料中心一致的管理與監控介面</a:t>
            </a:r>
            <a:endParaRPr lang="en-US" dirty="0">
              <a:latin typeface="メイリオ"/>
              <a:ea typeface="メイリオ"/>
              <a:cs typeface="メイリオ"/>
            </a:endParaRPr>
          </a:p>
        </p:txBody>
      </p:sp>
      <p:pic>
        <p:nvPicPr>
          <p:cNvPr id="13" name="Picture 12"/>
          <p:cNvPicPr>
            <a:picLocks noChangeAspect="1"/>
          </p:cNvPicPr>
          <p:nvPr/>
        </p:nvPicPr>
        <p:blipFill>
          <a:blip r:embed="rId3"/>
          <a:stretch>
            <a:fillRect/>
          </a:stretch>
        </p:blipFill>
        <p:spPr>
          <a:xfrm>
            <a:off x="3635896" y="1268760"/>
            <a:ext cx="4233062" cy="4002168"/>
          </a:xfrm>
          <a:prstGeom prst="rect">
            <a:avLst/>
          </a:prstGeom>
        </p:spPr>
      </p:pic>
      <p:pic>
        <p:nvPicPr>
          <p:cNvPr id="14" name="Picture 13"/>
          <p:cNvPicPr>
            <a:picLocks noChangeAspect="1"/>
          </p:cNvPicPr>
          <p:nvPr/>
        </p:nvPicPr>
        <p:blipFill>
          <a:blip r:embed="rId4"/>
          <a:stretch>
            <a:fillRect/>
          </a:stretch>
        </p:blipFill>
        <p:spPr>
          <a:xfrm>
            <a:off x="4788024" y="2286706"/>
            <a:ext cx="4217696" cy="4001799"/>
          </a:xfrm>
          <a:prstGeom prst="rect">
            <a:avLst/>
          </a:prstGeom>
        </p:spPr>
      </p:pic>
      <p:sp>
        <p:nvSpPr>
          <p:cNvPr id="11" name="Slide Number Placeholder 2"/>
          <p:cNvSpPr>
            <a:spLocks noGrp="1"/>
          </p:cNvSpPr>
          <p:nvPr>
            <p:ph type="sldNum" sz="quarter" idx="12"/>
          </p:nvPr>
        </p:nvSpPr>
        <p:spPr>
          <a:xfrm>
            <a:off x="8700260" y="6464301"/>
            <a:ext cx="338138" cy="149224"/>
          </a:xfrm>
        </p:spPr>
        <p:txBody>
          <a:bodyPr/>
          <a:lstStyle/>
          <a:p>
            <a:fld id="{6EA6D8CF-3CDE-4807-BCD2-C9F2B831AAA5}" type="slidenum">
              <a:rPr lang="en-US" smtClean="0"/>
              <a:t>6</a:t>
            </a:fld>
            <a:endParaRPr lang="en-US"/>
          </a:p>
        </p:txBody>
      </p:sp>
    </p:spTree>
    <p:extLst>
      <p:ext uri="{BB962C8B-B14F-4D97-AF65-F5344CB8AC3E}">
        <p14:creationId xmlns:p14="http://schemas.microsoft.com/office/powerpoint/2010/main" val="173052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idx="4294967295"/>
          </p:nvPr>
        </p:nvSpPr>
        <p:spPr>
          <a:xfrm>
            <a:off x="212725" y="200025"/>
            <a:ext cx="8474075" cy="333375"/>
          </a:xfrm>
        </p:spPr>
        <p:txBody>
          <a:bodyPr vert="horz" lIns="0" tIns="0" rIns="0" bIns="0" rtlCol="0" anchor="t">
            <a:noAutofit/>
          </a:bodyPr>
          <a:lstStyle/>
          <a:p>
            <a:r>
              <a:rPr lang="en-US" altLang="zh-TW" sz="2400" dirty="0">
                <a:latin typeface="メイリオ"/>
                <a:ea typeface="メイリオ"/>
                <a:cs typeface="メイリオ"/>
              </a:rPr>
              <a:t>Dashboard: View Users</a:t>
            </a:r>
            <a:r>
              <a:rPr lang="zh-TW" altLang="en-US" sz="2400" dirty="0">
                <a:latin typeface="メイリオ"/>
                <a:ea typeface="メイリオ"/>
                <a:cs typeface="メイリオ"/>
              </a:rPr>
              <a:t>檢視連</a:t>
            </a:r>
            <a:r>
              <a:rPr lang="zh-TW" altLang="en-US" sz="2400" dirty="0" smtClean="0">
                <a:latin typeface="メイリオ"/>
                <a:ea typeface="メイリオ"/>
                <a:cs typeface="メイリオ"/>
              </a:rPr>
              <a:t>線，</a:t>
            </a:r>
            <a:r>
              <a:rPr lang="zh-TW" altLang="en-US" sz="2400" dirty="0">
                <a:latin typeface="メイリオ"/>
                <a:ea typeface="メイリオ"/>
                <a:cs typeface="メイリオ"/>
              </a:rPr>
              <a:t>並取得對應資源</a:t>
            </a:r>
            <a:endParaRPr lang="en-US" sz="2400" dirty="0">
              <a:latin typeface="メイリオ"/>
              <a:ea typeface="メイリオ"/>
              <a:cs typeface="メイリオ"/>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 y="814388"/>
            <a:ext cx="5372100"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950" y="658813"/>
            <a:ext cx="5219700" cy="597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9988" y="658812"/>
            <a:ext cx="5229225" cy="604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658812"/>
            <a:ext cx="5267325"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6EA6D8CF-3CDE-4807-BCD2-C9F2B831AAA5}" type="slidenum">
              <a:rPr lang="en-US" smtClean="0">
                <a:solidFill>
                  <a:prstClr val="white"/>
                </a:solidFill>
                <a:latin typeface="Arial"/>
              </a:rPr>
              <a:pPr/>
              <a:t>7</a:t>
            </a:fld>
            <a:endParaRPr lang="en-US">
              <a:solidFill>
                <a:prstClr val="white"/>
              </a:solidFill>
              <a:latin typeface="Arial"/>
            </a:endParaRPr>
          </a:p>
        </p:txBody>
      </p:sp>
    </p:spTree>
    <p:extLst>
      <p:ext uri="{BB962C8B-B14F-4D97-AF65-F5344CB8AC3E}">
        <p14:creationId xmlns:p14="http://schemas.microsoft.com/office/powerpoint/2010/main" val="1545403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43794" y="2035582"/>
            <a:ext cx="8056413" cy="3094701"/>
            <a:chOff x="711015" y="1479233"/>
            <a:chExt cx="10739087" cy="4125193"/>
          </a:xfrm>
        </p:grpSpPr>
        <p:grpSp>
          <p:nvGrpSpPr>
            <p:cNvPr id="2" name="Group 3"/>
            <p:cNvGrpSpPr/>
            <p:nvPr/>
          </p:nvGrpSpPr>
          <p:grpSpPr>
            <a:xfrm>
              <a:off x="711015" y="3612835"/>
              <a:ext cx="3480776" cy="1991591"/>
              <a:chOff x="533400" y="2596756"/>
              <a:chExt cx="2611262" cy="1493693"/>
            </a:xfrm>
          </p:grpSpPr>
          <p:sp>
            <p:nvSpPr>
              <p:cNvPr id="25" name="Rectangle 24"/>
              <p:cNvSpPr/>
              <p:nvPr/>
            </p:nvSpPr>
            <p:spPr>
              <a:xfrm>
                <a:off x="533400" y="2596756"/>
                <a:ext cx="2611262" cy="1493693"/>
              </a:xfrm>
              <a:prstGeom prst="rect">
                <a:avLst/>
              </a:prstGeom>
              <a:ln/>
            </p:spPr>
            <p:style>
              <a:lnRef idx="1">
                <a:schemeClr val="accent1"/>
              </a:lnRef>
              <a:fillRef idx="3">
                <a:schemeClr val="accent1"/>
              </a:fillRef>
              <a:effectRef idx="2">
                <a:schemeClr val="accent1"/>
              </a:effectRef>
              <a:fontRef idx="minor">
                <a:schemeClr val="lt1"/>
              </a:fontRef>
            </p:style>
            <p:txBody>
              <a:bodyPr lIns="51455" tIns="51455" rIns="51455" bIns="51455" rtlCol="0" anchor="t"/>
              <a:lstStyle/>
              <a:p>
                <a:pPr algn="ctr">
                  <a:lnSpc>
                    <a:spcPct val="90000"/>
                  </a:lnSpc>
                </a:pPr>
                <a:r>
                  <a:rPr lang="zh-TW" altLang="en-US" sz="1400" b="1" dirty="0" smtClean="0">
                    <a:solidFill>
                      <a:prstClr val="white"/>
                    </a:solidFill>
                    <a:effectLst>
                      <a:outerShdw blurRad="139700" algn="ctr" rotWithShape="0">
                        <a:prstClr val="black">
                          <a:alpha val="67000"/>
                        </a:prstClr>
                      </a:outerShdw>
                    </a:effectLst>
                    <a:latin typeface="メイリオ"/>
                    <a:ea typeface="メイリオ"/>
                    <a:cs typeface="メイリオ"/>
                  </a:rPr>
                  <a:t>離線管理</a:t>
                </a:r>
                <a:endParaRPr lang="en-US" sz="1400" b="1" dirty="0">
                  <a:solidFill>
                    <a:prstClr val="white"/>
                  </a:solidFill>
                  <a:effectLst>
                    <a:outerShdw blurRad="139700" algn="ctr" rotWithShape="0">
                      <a:prstClr val="black">
                        <a:alpha val="67000"/>
                      </a:prstClr>
                    </a:outerShdw>
                  </a:effectLst>
                  <a:latin typeface="メイリオ"/>
                  <a:ea typeface="メイリオ"/>
                  <a:cs typeface="メイリオ"/>
                </a:endParaRPr>
              </a:p>
            </p:txBody>
          </p:sp>
          <p:grpSp>
            <p:nvGrpSpPr>
              <p:cNvPr id="3" name="Group 4"/>
              <p:cNvGrpSpPr/>
              <p:nvPr/>
            </p:nvGrpSpPr>
            <p:grpSpPr>
              <a:xfrm>
                <a:off x="656967" y="3021102"/>
                <a:ext cx="2364128" cy="760196"/>
                <a:chOff x="399430" y="3273606"/>
                <a:chExt cx="2364128" cy="760196"/>
              </a:xfrm>
            </p:grpSpPr>
            <p:sp>
              <p:nvSpPr>
                <p:cNvPr id="2054" name="Right Arrow 2053"/>
                <p:cNvSpPr/>
                <p:nvPr/>
              </p:nvSpPr>
              <p:spPr>
                <a:xfrm>
                  <a:off x="1516337" y="3501537"/>
                  <a:ext cx="380774" cy="193622"/>
                </a:xfrm>
                <a:prstGeom prst="rightArrow">
                  <a:avLst/>
                </a:prstGeom>
                <a:solidFill>
                  <a:schemeClr val="bg1"/>
                </a:solidFill>
                <a:ln>
                  <a:noFill/>
                </a:ln>
                <a:effectLst>
                  <a:outerShdw blurRad="50800" dist="38100" dir="2700000" algn="tl" rotWithShape="0">
                    <a:prstClr val="black">
                      <a:alpha val="40000"/>
                    </a:prstClr>
                  </a:outerShdw>
                </a:effectLst>
              </p:spPr>
              <p:txBody>
                <a:bodyPr vert="horz" wrap="square" lIns="51455" tIns="25728" rIns="51455" bIns="25728" numCol="1" anchor="t" anchorCtr="0" compatLnSpc="1">
                  <a:prstTxWarp prst="textNoShape">
                    <a:avLst/>
                  </a:prstTxWarp>
                </a:bodyPr>
                <a:lstStyle/>
                <a:p>
                  <a:pPr defTabSz="685783"/>
                  <a:endParaRPr lang="en-US" sz="1350" dirty="0">
                    <a:solidFill>
                      <a:srgbClr val="717074"/>
                    </a:solidFill>
                    <a:latin typeface="メイリオ"/>
                    <a:ea typeface="メイリオ"/>
                    <a:cs typeface="メイリオ"/>
                  </a:endParaRPr>
                </a:p>
              </p:txBody>
            </p:sp>
            <p:grpSp>
              <p:nvGrpSpPr>
                <p:cNvPr id="4" name="Group 2051"/>
                <p:cNvGrpSpPr/>
                <p:nvPr/>
              </p:nvGrpSpPr>
              <p:grpSpPr>
                <a:xfrm>
                  <a:off x="1928801" y="3331203"/>
                  <a:ext cx="834757" cy="645002"/>
                  <a:chOff x="4304350" y="4143016"/>
                  <a:chExt cx="1555787" cy="1202442"/>
                </a:xfrm>
                <a:effectLst>
                  <a:outerShdw blurRad="50800" dist="38100" dir="2700000" algn="tl" rotWithShape="0">
                    <a:prstClr val="black">
                      <a:alpha val="40000"/>
                    </a:prstClr>
                  </a:outerShdw>
                </a:effectLst>
              </p:grpSpPr>
              <p:sp>
                <p:nvSpPr>
                  <p:cNvPr id="81" name="Freeform 6"/>
                  <p:cNvSpPr>
                    <a:spLocks noEditPoints="1"/>
                  </p:cNvSpPr>
                  <p:nvPr/>
                </p:nvSpPr>
                <p:spPr bwMode="auto">
                  <a:xfrm>
                    <a:off x="4732454" y="4464237"/>
                    <a:ext cx="1127683" cy="881221"/>
                  </a:xfrm>
                  <a:custGeom>
                    <a:avLst/>
                    <a:gdLst>
                      <a:gd name="T0" fmla="*/ 23 w 799"/>
                      <a:gd name="T1" fmla="*/ 66 h 555"/>
                      <a:gd name="T2" fmla="*/ 542 w 799"/>
                      <a:gd name="T3" fmla="*/ 66 h 555"/>
                      <a:gd name="T4" fmla="*/ 542 w 799"/>
                      <a:gd name="T5" fmla="*/ 442 h 555"/>
                      <a:gd name="T6" fmla="*/ 520 w 799"/>
                      <a:gd name="T7" fmla="*/ 465 h 555"/>
                      <a:gd name="T8" fmla="*/ 331 w 799"/>
                      <a:gd name="T9" fmla="*/ 481 h 555"/>
                      <a:gd name="T10" fmla="*/ 466 w 799"/>
                      <a:gd name="T11" fmla="*/ 555 h 555"/>
                      <a:gd name="T12" fmla="*/ 81 w 799"/>
                      <a:gd name="T13" fmla="*/ 520 h 555"/>
                      <a:gd name="T14" fmla="*/ 213 w 799"/>
                      <a:gd name="T15" fmla="*/ 465 h 555"/>
                      <a:gd name="T16" fmla="*/ 0 w 799"/>
                      <a:gd name="T17" fmla="*/ 465 h 555"/>
                      <a:gd name="T18" fmla="*/ 0 w 799"/>
                      <a:gd name="T19" fmla="*/ 89 h 555"/>
                      <a:gd name="T20" fmla="*/ 23 w 799"/>
                      <a:gd name="T21" fmla="*/ 66 h 555"/>
                      <a:gd name="T22" fmla="*/ 572 w 799"/>
                      <a:gd name="T23" fmla="*/ 555 h 555"/>
                      <a:gd name="T24" fmla="*/ 799 w 799"/>
                      <a:gd name="T25" fmla="*/ 555 h 555"/>
                      <a:gd name="T26" fmla="*/ 572 w 799"/>
                      <a:gd name="T27" fmla="*/ 0 h 555"/>
                      <a:gd name="T28" fmla="*/ 572 w 799"/>
                      <a:gd name="T29" fmla="*/ 555 h 555"/>
                      <a:gd name="T30" fmla="*/ 601 w 799"/>
                      <a:gd name="T31" fmla="*/ 49 h 555"/>
                      <a:gd name="T32" fmla="*/ 774 w 799"/>
                      <a:gd name="T33" fmla="*/ 102 h 555"/>
                      <a:gd name="T34" fmla="*/ 601 w 799"/>
                      <a:gd name="T35" fmla="*/ 49 h 555"/>
                      <a:gd name="T36" fmla="*/ 601 w 799"/>
                      <a:gd name="T37" fmla="*/ 133 h 555"/>
                      <a:gd name="T38" fmla="*/ 774 w 799"/>
                      <a:gd name="T39" fmla="*/ 133 h 555"/>
                      <a:gd name="T40" fmla="*/ 601 w 799"/>
                      <a:gd name="T41" fmla="*/ 187 h 555"/>
                      <a:gd name="T42" fmla="*/ 601 w 799"/>
                      <a:gd name="T43" fmla="*/ 133 h 555"/>
                      <a:gd name="T44" fmla="*/ 600 w 799"/>
                      <a:gd name="T45" fmla="*/ 233 h 555"/>
                      <a:gd name="T46" fmla="*/ 658 w 799"/>
                      <a:gd name="T47" fmla="*/ 274 h 555"/>
                      <a:gd name="T48" fmla="*/ 600 w 799"/>
                      <a:gd name="T49" fmla="*/ 233 h 555"/>
                      <a:gd name="T50" fmla="*/ 600 w 799"/>
                      <a:gd name="T51" fmla="*/ 300 h 555"/>
                      <a:gd name="T52" fmla="*/ 658 w 799"/>
                      <a:gd name="T53" fmla="*/ 300 h 555"/>
                      <a:gd name="T54" fmla="*/ 600 w 799"/>
                      <a:gd name="T55" fmla="*/ 341 h 555"/>
                      <a:gd name="T56" fmla="*/ 600 w 799"/>
                      <a:gd name="T57" fmla="*/ 300 h 555"/>
                      <a:gd name="T58" fmla="*/ 496 w 799"/>
                      <a:gd name="T59" fmla="*/ 113 h 555"/>
                      <a:gd name="T60" fmla="*/ 46 w 799"/>
                      <a:gd name="T61" fmla="*/ 419 h 555"/>
                      <a:gd name="T62" fmla="*/ 496 w 799"/>
                      <a:gd name="T63" fmla="*/ 113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99" h="555">
                        <a:moveTo>
                          <a:pt x="23" y="66"/>
                        </a:moveTo>
                        <a:cubicBezTo>
                          <a:pt x="23" y="66"/>
                          <a:pt x="23" y="66"/>
                          <a:pt x="23" y="66"/>
                        </a:cubicBezTo>
                        <a:cubicBezTo>
                          <a:pt x="520" y="66"/>
                          <a:pt x="520" y="66"/>
                          <a:pt x="520" y="66"/>
                        </a:cubicBezTo>
                        <a:cubicBezTo>
                          <a:pt x="542" y="66"/>
                          <a:pt x="542" y="66"/>
                          <a:pt x="542" y="66"/>
                        </a:cubicBezTo>
                        <a:cubicBezTo>
                          <a:pt x="542" y="89"/>
                          <a:pt x="542" y="89"/>
                          <a:pt x="542" y="89"/>
                        </a:cubicBezTo>
                        <a:cubicBezTo>
                          <a:pt x="542" y="442"/>
                          <a:pt x="542" y="442"/>
                          <a:pt x="542" y="442"/>
                        </a:cubicBezTo>
                        <a:cubicBezTo>
                          <a:pt x="542" y="465"/>
                          <a:pt x="542" y="465"/>
                          <a:pt x="542" y="465"/>
                        </a:cubicBezTo>
                        <a:cubicBezTo>
                          <a:pt x="520" y="465"/>
                          <a:pt x="520" y="465"/>
                          <a:pt x="520" y="465"/>
                        </a:cubicBezTo>
                        <a:cubicBezTo>
                          <a:pt x="331" y="465"/>
                          <a:pt x="331" y="465"/>
                          <a:pt x="331" y="465"/>
                        </a:cubicBezTo>
                        <a:cubicBezTo>
                          <a:pt x="331" y="481"/>
                          <a:pt x="331" y="481"/>
                          <a:pt x="331" y="481"/>
                        </a:cubicBezTo>
                        <a:cubicBezTo>
                          <a:pt x="376" y="487"/>
                          <a:pt x="422" y="500"/>
                          <a:pt x="466" y="520"/>
                        </a:cubicBezTo>
                        <a:cubicBezTo>
                          <a:pt x="466" y="555"/>
                          <a:pt x="466" y="555"/>
                          <a:pt x="466" y="555"/>
                        </a:cubicBezTo>
                        <a:cubicBezTo>
                          <a:pt x="81" y="555"/>
                          <a:pt x="81" y="555"/>
                          <a:pt x="81" y="555"/>
                        </a:cubicBezTo>
                        <a:cubicBezTo>
                          <a:pt x="81" y="520"/>
                          <a:pt x="81" y="520"/>
                          <a:pt x="81" y="520"/>
                        </a:cubicBezTo>
                        <a:cubicBezTo>
                          <a:pt x="125" y="502"/>
                          <a:pt x="168" y="489"/>
                          <a:pt x="213" y="483"/>
                        </a:cubicBezTo>
                        <a:cubicBezTo>
                          <a:pt x="213" y="465"/>
                          <a:pt x="213" y="465"/>
                          <a:pt x="213" y="465"/>
                        </a:cubicBezTo>
                        <a:cubicBezTo>
                          <a:pt x="23" y="465"/>
                          <a:pt x="23" y="465"/>
                          <a:pt x="23" y="465"/>
                        </a:cubicBezTo>
                        <a:cubicBezTo>
                          <a:pt x="0" y="465"/>
                          <a:pt x="0" y="465"/>
                          <a:pt x="0" y="465"/>
                        </a:cubicBezTo>
                        <a:cubicBezTo>
                          <a:pt x="0" y="442"/>
                          <a:pt x="0" y="442"/>
                          <a:pt x="0" y="442"/>
                        </a:cubicBezTo>
                        <a:cubicBezTo>
                          <a:pt x="0" y="89"/>
                          <a:pt x="0" y="89"/>
                          <a:pt x="0" y="89"/>
                        </a:cubicBezTo>
                        <a:cubicBezTo>
                          <a:pt x="0" y="66"/>
                          <a:pt x="0" y="66"/>
                          <a:pt x="0" y="66"/>
                        </a:cubicBezTo>
                        <a:cubicBezTo>
                          <a:pt x="23" y="66"/>
                          <a:pt x="23" y="66"/>
                          <a:pt x="23" y="66"/>
                        </a:cubicBezTo>
                        <a:cubicBezTo>
                          <a:pt x="23" y="66"/>
                          <a:pt x="23" y="66"/>
                          <a:pt x="23" y="66"/>
                        </a:cubicBezTo>
                        <a:close/>
                        <a:moveTo>
                          <a:pt x="572" y="555"/>
                        </a:moveTo>
                        <a:cubicBezTo>
                          <a:pt x="572" y="555"/>
                          <a:pt x="572" y="555"/>
                          <a:pt x="572" y="555"/>
                        </a:cubicBezTo>
                        <a:cubicBezTo>
                          <a:pt x="799" y="555"/>
                          <a:pt x="799" y="555"/>
                          <a:pt x="799" y="555"/>
                        </a:cubicBezTo>
                        <a:cubicBezTo>
                          <a:pt x="799" y="0"/>
                          <a:pt x="799" y="0"/>
                          <a:pt x="799" y="0"/>
                        </a:cubicBezTo>
                        <a:cubicBezTo>
                          <a:pt x="572" y="0"/>
                          <a:pt x="572" y="0"/>
                          <a:pt x="572" y="0"/>
                        </a:cubicBezTo>
                        <a:cubicBezTo>
                          <a:pt x="572" y="555"/>
                          <a:pt x="572" y="555"/>
                          <a:pt x="572" y="555"/>
                        </a:cubicBezTo>
                        <a:cubicBezTo>
                          <a:pt x="572" y="555"/>
                          <a:pt x="572" y="555"/>
                          <a:pt x="572" y="555"/>
                        </a:cubicBezTo>
                        <a:close/>
                        <a:moveTo>
                          <a:pt x="601" y="49"/>
                        </a:moveTo>
                        <a:cubicBezTo>
                          <a:pt x="601" y="49"/>
                          <a:pt x="601" y="49"/>
                          <a:pt x="601" y="49"/>
                        </a:cubicBezTo>
                        <a:cubicBezTo>
                          <a:pt x="774" y="49"/>
                          <a:pt x="774" y="49"/>
                          <a:pt x="774" y="49"/>
                        </a:cubicBezTo>
                        <a:cubicBezTo>
                          <a:pt x="774" y="102"/>
                          <a:pt x="774" y="102"/>
                          <a:pt x="774" y="102"/>
                        </a:cubicBezTo>
                        <a:cubicBezTo>
                          <a:pt x="601" y="102"/>
                          <a:pt x="601" y="102"/>
                          <a:pt x="601" y="102"/>
                        </a:cubicBezTo>
                        <a:cubicBezTo>
                          <a:pt x="601" y="49"/>
                          <a:pt x="601" y="49"/>
                          <a:pt x="601" y="49"/>
                        </a:cubicBezTo>
                        <a:cubicBezTo>
                          <a:pt x="601" y="49"/>
                          <a:pt x="601" y="49"/>
                          <a:pt x="601" y="49"/>
                        </a:cubicBezTo>
                        <a:close/>
                        <a:moveTo>
                          <a:pt x="601" y="133"/>
                        </a:moveTo>
                        <a:cubicBezTo>
                          <a:pt x="601" y="133"/>
                          <a:pt x="601" y="133"/>
                          <a:pt x="601" y="133"/>
                        </a:cubicBezTo>
                        <a:cubicBezTo>
                          <a:pt x="774" y="133"/>
                          <a:pt x="774" y="133"/>
                          <a:pt x="774" y="133"/>
                        </a:cubicBezTo>
                        <a:cubicBezTo>
                          <a:pt x="774" y="187"/>
                          <a:pt x="774" y="187"/>
                          <a:pt x="774" y="187"/>
                        </a:cubicBezTo>
                        <a:cubicBezTo>
                          <a:pt x="601" y="187"/>
                          <a:pt x="601" y="187"/>
                          <a:pt x="601" y="187"/>
                        </a:cubicBezTo>
                        <a:cubicBezTo>
                          <a:pt x="601" y="133"/>
                          <a:pt x="601" y="133"/>
                          <a:pt x="601" y="133"/>
                        </a:cubicBezTo>
                        <a:cubicBezTo>
                          <a:pt x="601" y="133"/>
                          <a:pt x="601" y="133"/>
                          <a:pt x="601" y="133"/>
                        </a:cubicBezTo>
                        <a:close/>
                        <a:moveTo>
                          <a:pt x="600" y="233"/>
                        </a:moveTo>
                        <a:cubicBezTo>
                          <a:pt x="600" y="233"/>
                          <a:pt x="600" y="233"/>
                          <a:pt x="600" y="233"/>
                        </a:cubicBezTo>
                        <a:cubicBezTo>
                          <a:pt x="658" y="233"/>
                          <a:pt x="658" y="233"/>
                          <a:pt x="658" y="233"/>
                        </a:cubicBezTo>
                        <a:cubicBezTo>
                          <a:pt x="658" y="274"/>
                          <a:pt x="658" y="274"/>
                          <a:pt x="658" y="274"/>
                        </a:cubicBezTo>
                        <a:cubicBezTo>
                          <a:pt x="600" y="274"/>
                          <a:pt x="600" y="274"/>
                          <a:pt x="600" y="274"/>
                        </a:cubicBezTo>
                        <a:cubicBezTo>
                          <a:pt x="600" y="233"/>
                          <a:pt x="600" y="233"/>
                          <a:pt x="600" y="233"/>
                        </a:cubicBezTo>
                        <a:cubicBezTo>
                          <a:pt x="600" y="233"/>
                          <a:pt x="600" y="233"/>
                          <a:pt x="600" y="233"/>
                        </a:cubicBezTo>
                        <a:close/>
                        <a:moveTo>
                          <a:pt x="600" y="300"/>
                        </a:moveTo>
                        <a:cubicBezTo>
                          <a:pt x="600" y="300"/>
                          <a:pt x="600" y="300"/>
                          <a:pt x="600" y="300"/>
                        </a:cubicBezTo>
                        <a:cubicBezTo>
                          <a:pt x="658" y="300"/>
                          <a:pt x="658" y="300"/>
                          <a:pt x="658" y="300"/>
                        </a:cubicBezTo>
                        <a:cubicBezTo>
                          <a:pt x="658" y="341"/>
                          <a:pt x="658" y="341"/>
                          <a:pt x="658" y="341"/>
                        </a:cubicBezTo>
                        <a:cubicBezTo>
                          <a:pt x="600" y="341"/>
                          <a:pt x="600" y="341"/>
                          <a:pt x="600" y="341"/>
                        </a:cubicBezTo>
                        <a:cubicBezTo>
                          <a:pt x="600" y="300"/>
                          <a:pt x="600" y="300"/>
                          <a:pt x="600" y="300"/>
                        </a:cubicBezTo>
                        <a:cubicBezTo>
                          <a:pt x="600" y="300"/>
                          <a:pt x="600" y="300"/>
                          <a:pt x="600" y="300"/>
                        </a:cubicBezTo>
                        <a:close/>
                        <a:moveTo>
                          <a:pt x="496" y="113"/>
                        </a:moveTo>
                        <a:cubicBezTo>
                          <a:pt x="496" y="113"/>
                          <a:pt x="496" y="113"/>
                          <a:pt x="496" y="113"/>
                        </a:cubicBezTo>
                        <a:cubicBezTo>
                          <a:pt x="46" y="113"/>
                          <a:pt x="46" y="113"/>
                          <a:pt x="46" y="113"/>
                        </a:cubicBezTo>
                        <a:cubicBezTo>
                          <a:pt x="46" y="419"/>
                          <a:pt x="46" y="419"/>
                          <a:pt x="46" y="419"/>
                        </a:cubicBezTo>
                        <a:cubicBezTo>
                          <a:pt x="496" y="419"/>
                          <a:pt x="496" y="419"/>
                          <a:pt x="496" y="419"/>
                        </a:cubicBezTo>
                        <a:cubicBezTo>
                          <a:pt x="496" y="113"/>
                          <a:pt x="496" y="113"/>
                          <a:pt x="496" y="113"/>
                        </a:cubicBezTo>
                        <a:cubicBezTo>
                          <a:pt x="496" y="113"/>
                          <a:pt x="496" y="113"/>
                          <a:pt x="496" y="113"/>
                        </a:cubicBezTo>
                        <a:close/>
                      </a:path>
                    </a:pathLst>
                  </a:custGeom>
                  <a:solidFill>
                    <a:schemeClr val="bg1"/>
                  </a:solidFill>
                  <a:ln>
                    <a:noFill/>
                  </a:ln>
                </p:spPr>
                <p:txBody>
                  <a:bodyPr vert="horz" wrap="square" lIns="68598" tIns="34299" rIns="68598" bIns="34299" numCol="1" anchor="t" anchorCtr="0" compatLnSpc="1">
                    <a:prstTxWarp prst="textNoShape">
                      <a:avLst/>
                    </a:prstTxWarp>
                  </a:bodyPr>
                  <a:lstStyle/>
                  <a:p>
                    <a:endParaRPr lang="en-US" sz="1350" dirty="0">
                      <a:latin typeface="メイリオ"/>
                      <a:ea typeface="メイリオ"/>
                      <a:cs typeface="メイリオ"/>
                    </a:endParaRPr>
                  </a:p>
                </p:txBody>
              </p:sp>
              <p:sp>
                <p:nvSpPr>
                  <p:cNvPr id="87" name="Freeform 5"/>
                  <p:cNvSpPr>
                    <a:spLocks/>
                  </p:cNvSpPr>
                  <p:nvPr/>
                </p:nvSpPr>
                <p:spPr bwMode="auto">
                  <a:xfrm>
                    <a:off x="4304350" y="4143016"/>
                    <a:ext cx="1112720" cy="741994"/>
                  </a:xfrm>
                  <a:custGeom>
                    <a:avLst/>
                    <a:gdLst/>
                    <a:ahLst/>
                    <a:cxnLst/>
                    <a:rect l="l" t="t" r="r" b="b"/>
                    <a:pathLst>
                      <a:path w="1112720" h="741994">
                        <a:moveTo>
                          <a:pt x="616390" y="1320"/>
                        </a:moveTo>
                        <a:cubicBezTo>
                          <a:pt x="704564" y="-8184"/>
                          <a:pt x="761537" y="35261"/>
                          <a:pt x="799520" y="80063"/>
                        </a:cubicBezTo>
                        <a:cubicBezTo>
                          <a:pt x="836146" y="120792"/>
                          <a:pt x="859206" y="171024"/>
                          <a:pt x="865989" y="230761"/>
                        </a:cubicBezTo>
                        <a:cubicBezTo>
                          <a:pt x="952806" y="229403"/>
                          <a:pt x="1012492" y="263344"/>
                          <a:pt x="1058614" y="308146"/>
                        </a:cubicBezTo>
                        <a:cubicBezTo>
                          <a:pt x="1081399" y="330317"/>
                          <a:pt x="1100345" y="356329"/>
                          <a:pt x="1112720" y="387568"/>
                        </a:cubicBezTo>
                        <a:lnTo>
                          <a:pt x="387221" y="387568"/>
                        </a:lnTo>
                        <a:lnTo>
                          <a:pt x="387221" y="741994"/>
                        </a:lnTo>
                        <a:cubicBezTo>
                          <a:pt x="353883" y="727096"/>
                          <a:pt x="325530" y="707206"/>
                          <a:pt x="300322" y="688285"/>
                        </a:cubicBezTo>
                        <a:cubicBezTo>
                          <a:pt x="175523" y="749378"/>
                          <a:pt x="26307" y="681496"/>
                          <a:pt x="3246" y="572885"/>
                        </a:cubicBezTo>
                        <a:cubicBezTo>
                          <a:pt x="533" y="562024"/>
                          <a:pt x="-824" y="538944"/>
                          <a:pt x="533" y="525368"/>
                        </a:cubicBezTo>
                        <a:cubicBezTo>
                          <a:pt x="8672" y="443910"/>
                          <a:pt x="83280" y="395035"/>
                          <a:pt x="163314" y="377385"/>
                        </a:cubicBezTo>
                        <a:cubicBezTo>
                          <a:pt x="147036" y="302715"/>
                          <a:pt x="160601" y="226688"/>
                          <a:pt x="205366" y="184601"/>
                        </a:cubicBezTo>
                        <a:cubicBezTo>
                          <a:pt x="241992" y="150660"/>
                          <a:pt x="316601" y="128938"/>
                          <a:pt x="376287" y="152018"/>
                        </a:cubicBezTo>
                        <a:cubicBezTo>
                          <a:pt x="391209" y="157448"/>
                          <a:pt x="404774" y="169667"/>
                          <a:pt x="422409" y="176455"/>
                        </a:cubicBezTo>
                        <a:cubicBezTo>
                          <a:pt x="453609" y="93639"/>
                          <a:pt x="513295" y="12181"/>
                          <a:pt x="616390" y="1320"/>
                        </a:cubicBezTo>
                        <a:close/>
                      </a:path>
                    </a:pathLst>
                  </a:custGeom>
                  <a:solidFill>
                    <a:schemeClr val="bg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defTabSz="685783"/>
                    <a:endParaRPr lang="en-US" sz="1350" dirty="0">
                      <a:solidFill>
                        <a:srgbClr val="717074"/>
                      </a:solidFill>
                      <a:latin typeface="メイリオ"/>
                      <a:ea typeface="メイリオ"/>
                      <a:cs typeface="メイリオ"/>
                    </a:endParaRPr>
                  </a:p>
                </p:txBody>
              </p:sp>
            </p:grpSp>
            <p:grpSp>
              <p:nvGrpSpPr>
                <p:cNvPr id="5" name="Group 2050"/>
                <p:cNvGrpSpPr/>
                <p:nvPr/>
              </p:nvGrpSpPr>
              <p:grpSpPr>
                <a:xfrm>
                  <a:off x="399430" y="3273606"/>
                  <a:ext cx="1062607" cy="760196"/>
                  <a:chOff x="2742803" y="4216973"/>
                  <a:chExt cx="1416440" cy="1013595"/>
                </a:xfrm>
                <a:effectLst>
                  <a:outerShdw blurRad="50800" dist="38100" dir="2700000" algn="tl" rotWithShape="0">
                    <a:prstClr val="black">
                      <a:alpha val="40000"/>
                    </a:prstClr>
                  </a:outerShdw>
                </a:effectLst>
              </p:grpSpPr>
              <p:grpSp>
                <p:nvGrpSpPr>
                  <p:cNvPr id="7" name="Group 51"/>
                  <p:cNvGrpSpPr/>
                  <p:nvPr/>
                </p:nvGrpSpPr>
                <p:grpSpPr>
                  <a:xfrm>
                    <a:off x="3697835" y="4297404"/>
                    <a:ext cx="461408" cy="887756"/>
                    <a:chOff x="3697834" y="4297404"/>
                    <a:chExt cx="567779" cy="887756"/>
                  </a:xfrm>
                </p:grpSpPr>
                <p:sp>
                  <p:nvSpPr>
                    <p:cNvPr id="69" name="Freeform 56"/>
                    <p:cNvSpPr>
                      <a:spLocks noEditPoints="1"/>
                    </p:cNvSpPr>
                    <p:nvPr/>
                  </p:nvSpPr>
                  <p:spPr bwMode="auto">
                    <a:xfrm>
                      <a:off x="3984863" y="4297404"/>
                      <a:ext cx="280750" cy="887756"/>
                    </a:xfrm>
                    <a:custGeom>
                      <a:avLst/>
                      <a:gdLst>
                        <a:gd name="T0" fmla="*/ 0 w 1744"/>
                        <a:gd name="T1" fmla="*/ 0 h 7351"/>
                        <a:gd name="T2" fmla="*/ 0 w 1744"/>
                        <a:gd name="T3" fmla="*/ 7351 h 7351"/>
                        <a:gd name="T4" fmla="*/ 1744 w 1744"/>
                        <a:gd name="T5" fmla="*/ 6428 h 7351"/>
                        <a:gd name="T6" fmla="*/ 1744 w 1744"/>
                        <a:gd name="T7" fmla="*/ 1025 h 7351"/>
                        <a:gd name="T8" fmla="*/ 0 w 1744"/>
                        <a:gd name="T9" fmla="*/ 0 h 7351"/>
                        <a:gd name="T10" fmla="*/ 312 w 1744"/>
                        <a:gd name="T11" fmla="*/ 1008 h 7351"/>
                        <a:gd name="T12" fmla="*/ 1441 w 1744"/>
                        <a:gd name="T13" fmla="*/ 1443 h 7351"/>
                        <a:gd name="T14" fmla="*/ 1387 w 1744"/>
                        <a:gd name="T15" fmla="*/ 1585 h 7351"/>
                        <a:gd name="T16" fmla="*/ 255 w 1744"/>
                        <a:gd name="T17" fmla="*/ 1148 h 7351"/>
                        <a:gd name="T18" fmla="*/ 312 w 1744"/>
                        <a:gd name="T19" fmla="*/ 1008 h 7351"/>
                        <a:gd name="T20" fmla="*/ 1406 w 1744"/>
                        <a:gd name="T21" fmla="*/ 3024 h 7351"/>
                        <a:gd name="T22" fmla="*/ 274 w 1744"/>
                        <a:gd name="T23" fmla="*/ 2898 h 7351"/>
                        <a:gd name="T24" fmla="*/ 293 w 1744"/>
                        <a:gd name="T25" fmla="*/ 2747 h 7351"/>
                        <a:gd name="T26" fmla="*/ 1422 w 1744"/>
                        <a:gd name="T27" fmla="*/ 2872 h 7351"/>
                        <a:gd name="T28" fmla="*/ 1406 w 1744"/>
                        <a:gd name="T29" fmla="*/ 3024 h 7351"/>
                        <a:gd name="T30" fmla="*/ 1415 w 1744"/>
                        <a:gd name="T31" fmla="*/ 3744 h 7351"/>
                        <a:gd name="T32" fmla="*/ 286 w 1744"/>
                        <a:gd name="T33" fmla="*/ 3775 h 7351"/>
                        <a:gd name="T34" fmla="*/ 281 w 1744"/>
                        <a:gd name="T35" fmla="*/ 3621 h 7351"/>
                        <a:gd name="T36" fmla="*/ 1413 w 1744"/>
                        <a:gd name="T37" fmla="*/ 3593 h 7351"/>
                        <a:gd name="T38" fmla="*/ 1415 w 1744"/>
                        <a:gd name="T39" fmla="*/ 3744 h 7351"/>
                        <a:gd name="T40" fmla="*/ 1401 w 1744"/>
                        <a:gd name="T41" fmla="*/ 4309 h 7351"/>
                        <a:gd name="T42" fmla="*/ 1427 w 1744"/>
                        <a:gd name="T43" fmla="*/ 4457 h 7351"/>
                        <a:gd name="T44" fmla="*/ 296 w 1744"/>
                        <a:gd name="T45" fmla="*/ 4644 h 7351"/>
                        <a:gd name="T46" fmla="*/ 272 w 1744"/>
                        <a:gd name="T47" fmla="*/ 4493 h 7351"/>
                        <a:gd name="T48" fmla="*/ 1401 w 1744"/>
                        <a:gd name="T49" fmla="*/ 4309 h 7351"/>
                        <a:gd name="T50" fmla="*/ 1396 w 1744"/>
                        <a:gd name="T51" fmla="*/ 2305 h 7351"/>
                        <a:gd name="T52" fmla="*/ 265 w 1744"/>
                        <a:gd name="T53" fmla="*/ 2027 h 7351"/>
                        <a:gd name="T54" fmla="*/ 303 w 1744"/>
                        <a:gd name="T55" fmla="*/ 1880 h 7351"/>
                        <a:gd name="T56" fmla="*/ 1432 w 1744"/>
                        <a:gd name="T57" fmla="*/ 2159 h 7351"/>
                        <a:gd name="T58" fmla="*/ 1396 w 1744"/>
                        <a:gd name="T59" fmla="*/ 2305 h 7351"/>
                        <a:gd name="T60" fmla="*/ 1392 w 1744"/>
                        <a:gd name="T61" fmla="*/ 5029 h 7351"/>
                        <a:gd name="T62" fmla="*/ 1436 w 1744"/>
                        <a:gd name="T63" fmla="*/ 5176 h 7351"/>
                        <a:gd name="T64" fmla="*/ 305 w 1744"/>
                        <a:gd name="T65" fmla="*/ 5511 h 7351"/>
                        <a:gd name="T66" fmla="*/ 262 w 1744"/>
                        <a:gd name="T67" fmla="*/ 5367 h 7351"/>
                        <a:gd name="T68" fmla="*/ 1392 w 1744"/>
                        <a:gd name="T69" fmla="*/ 5029 h 7351"/>
                        <a:gd name="T70" fmla="*/ 314 w 1744"/>
                        <a:gd name="T71" fmla="*/ 6383 h 7351"/>
                        <a:gd name="T72" fmla="*/ 253 w 1744"/>
                        <a:gd name="T73" fmla="*/ 6246 h 7351"/>
                        <a:gd name="T74" fmla="*/ 1384 w 1744"/>
                        <a:gd name="T75" fmla="*/ 5750 h 7351"/>
                        <a:gd name="T76" fmla="*/ 1446 w 1744"/>
                        <a:gd name="T77" fmla="*/ 5887 h 7351"/>
                        <a:gd name="T78" fmla="*/ 314 w 1744"/>
                        <a:gd name="T79" fmla="*/ 6383 h 7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 h="7351">
                          <a:moveTo>
                            <a:pt x="0" y="0"/>
                          </a:moveTo>
                          <a:lnTo>
                            <a:pt x="0" y="7351"/>
                          </a:lnTo>
                          <a:lnTo>
                            <a:pt x="1744" y="6428"/>
                          </a:lnTo>
                          <a:lnTo>
                            <a:pt x="1744" y="1025"/>
                          </a:lnTo>
                          <a:lnTo>
                            <a:pt x="0" y="0"/>
                          </a:lnTo>
                          <a:close/>
                          <a:moveTo>
                            <a:pt x="312" y="1008"/>
                          </a:moveTo>
                          <a:lnTo>
                            <a:pt x="1441" y="1443"/>
                          </a:lnTo>
                          <a:lnTo>
                            <a:pt x="1387" y="1585"/>
                          </a:lnTo>
                          <a:lnTo>
                            <a:pt x="255" y="1148"/>
                          </a:lnTo>
                          <a:lnTo>
                            <a:pt x="312" y="1008"/>
                          </a:lnTo>
                          <a:close/>
                          <a:moveTo>
                            <a:pt x="1406" y="3024"/>
                          </a:moveTo>
                          <a:lnTo>
                            <a:pt x="274" y="2898"/>
                          </a:lnTo>
                          <a:lnTo>
                            <a:pt x="293" y="2747"/>
                          </a:lnTo>
                          <a:lnTo>
                            <a:pt x="1422" y="2872"/>
                          </a:lnTo>
                          <a:lnTo>
                            <a:pt x="1406" y="3024"/>
                          </a:lnTo>
                          <a:close/>
                          <a:moveTo>
                            <a:pt x="1415" y="3744"/>
                          </a:moveTo>
                          <a:lnTo>
                            <a:pt x="286" y="3775"/>
                          </a:lnTo>
                          <a:lnTo>
                            <a:pt x="281" y="3621"/>
                          </a:lnTo>
                          <a:lnTo>
                            <a:pt x="1413" y="3593"/>
                          </a:lnTo>
                          <a:lnTo>
                            <a:pt x="1415" y="3744"/>
                          </a:lnTo>
                          <a:close/>
                          <a:moveTo>
                            <a:pt x="1401" y="4309"/>
                          </a:moveTo>
                          <a:lnTo>
                            <a:pt x="1427" y="4457"/>
                          </a:lnTo>
                          <a:lnTo>
                            <a:pt x="296" y="4644"/>
                          </a:lnTo>
                          <a:lnTo>
                            <a:pt x="272" y="4493"/>
                          </a:lnTo>
                          <a:lnTo>
                            <a:pt x="1401" y="4309"/>
                          </a:lnTo>
                          <a:close/>
                          <a:moveTo>
                            <a:pt x="1396" y="2305"/>
                          </a:moveTo>
                          <a:lnTo>
                            <a:pt x="265" y="2027"/>
                          </a:lnTo>
                          <a:lnTo>
                            <a:pt x="303" y="1880"/>
                          </a:lnTo>
                          <a:lnTo>
                            <a:pt x="1432" y="2159"/>
                          </a:lnTo>
                          <a:lnTo>
                            <a:pt x="1396" y="2305"/>
                          </a:lnTo>
                          <a:close/>
                          <a:moveTo>
                            <a:pt x="1392" y="5029"/>
                          </a:moveTo>
                          <a:lnTo>
                            <a:pt x="1436" y="5176"/>
                          </a:lnTo>
                          <a:lnTo>
                            <a:pt x="305" y="5511"/>
                          </a:lnTo>
                          <a:lnTo>
                            <a:pt x="262" y="5367"/>
                          </a:lnTo>
                          <a:lnTo>
                            <a:pt x="1392" y="5029"/>
                          </a:lnTo>
                          <a:close/>
                          <a:moveTo>
                            <a:pt x="314" y="6383"/>
                          </a:moveTo>
                          <a:lnTo>
                            <a:pt x="253" y="6246"/>
                          </a:lnTo>
                          <a:lnTo>
                            <a:pt x="1384" y="5750"/>
                          </a:lnTo>
                          <a:lnTo>
                            <a:pt x="1446" y="5887"/>
                          </a:lnTo>
                          <a:lnTo>
                            <a:pt x="314" y="638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n-US" sz="1350" dirty="0">
                        <a:latin typeface="メイリオ"/>
                        <a:ea typeface="メイリオ"/>
                        <a:cs typeface="メイリオ"/>
                      </a:endParaRPr>
                    </a:p>
                  </p:txBody>
                </p:sp>
                <p:sp>
                  <p:nvSpPr>
                    <p:cNvPr id="70" name="Freeform 57"/>
                    <p:cNvSpPr>
                      <a:spLocks/>
                    </p:cNvSpPr>
                    <p:nvPr/>
                  </p:nvSpPr>
                  <p:spPr bwMode="auto">
                    <a:xfrm>
                      <a:off x="3697834" y="4297404"/>
                      <a:ext cx="270286" cy="886065"/>
                    </a:xfrm>
                    <a:custGeom>
                      <a:avLst/>
                      <a:gdLst>
                        <a:gd name="T0" fmla="*/ 0 w 1679"/>
                        <a:gd name="T1" fmla="*/ 6310 h 7337"/>
                        <a:gd name="T2" fmla="*/ 1679 w 1679"/>
                        <a:gd name="T3" fmla="*/ 7337 h 7337"/>
                        <a:gd name="T4" fmla="*/ 1679 w 1679"/>
                        <a:gd name="T5" fmla="*/ 0 h 7337"/>
                        <a:gd name="T6" fmla="*/ 0 w 1679"/>
                        <a:gd name="T7" fmla="*/ 408 h 7337"/>
                        <a:gd name="T8" fmla="*/ 0 w 1679"/>
                        <a:gd name="T9" fmla="*/ 6310 h 7337"/>
                      </a:gdLst>
                      <a:ahLst/>
                      <a:cxnLst>
                        <a:cxn ang="0">
                          <a:pos x="T0" y="T1"/>
                        </a:cxn>
                        <a:cxn ang="0">
                          <a:pos x="T2" y="T3"/>
                        </a:cxn>
                        <a:cxn ang="0">
                          <a:pos x="T4" y="T5"/>
                        </a:cxn>
                        <a:cxn ang="0">
                          <a:pos x="T6" y="T7"/>
                        </a:cxn>
                        <a:cxn ang="0">
                          <a:pos x="T8" y="T9"/>
                        </a:cxn>
                      </a:cxnLst>
                      <a:rect l="0" t="0" r="r" b="b"/>
                      <a:pathLst>
                        <a:path w="1679" h="7337">
                          <a:moveTo>
                            <a:pt x="0" y="6310"/>
                          </a:moveTo>
                          <a:lnTo>
                            <a:pt x="1679" y="7337"/>
                          </a:lnTo>
                          <a:lnTo>
                            <a:pt x="1679" y="0"/>
                          </a:lnTo>
                          <a:lnTo>
                            <a:pt x="0" y="408"/>
                          </a:lnTo>
                          <a:lnTo>
                            <a:pt x="0" y="631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n-US" sz="1350" dirty="0">
                        <a:latin typeface="メイリオ"/>
                        <a:ea typeface="メイリオ"/>
                        <a:cs typeface="メイリオ"/>
                      </a:endParaRPr>
                    </a:p>
                  </p:txBody>
                </p:sp>
              </p:grpSp>
              <p:grpSp>
                <p:nvGrpSpPr>
                  <p:cNvPr id="8" name="Group 2047"/>
                  <p:cNvGrpSpPr/>
                  <p:nvPr/>
                </p:nvGrpSpPr>
                <p:grpSpPr>
                  <a:xfrm>
                    <a:off x="2742803" y="4297404"/>
                    <a:ext cx="461015" cy="887756"/>
                    <a:chOff x="2628923" y="4297404"/>
                    <a:chExt cx="567296" cy="887756"/>
                  </a:xfrm>
                </p:grpSpPr>
                <p:sp>
                  <p:nvSpPr>
                    <p:cNvPr id="71" name="Freeform 58"/>
                    <p:cNvSpPr>
                      <a:spLocks noEditPoints="1"/>
                    </p:cNvSpPr>
                    <p:nvPr/>
                  </p:nvSpPr>
                  <p:spPr bwMode="auto">
                    <a:xfrm>
                      <a:off x="2628923" y="4297404"/>
                      <a:ext cx="280267" cy="887756"/>
                    </a:xfrm>
                    <a:custGeom>
                      <a:avLst/>
                      <a:gdLst>
                        <a:gd name="T0" fmla="*/ 0 w 1741"/>
                        <a:gd name="T1" fmla="*/ 6428 h 7351"/>
                        <a:gd name="T2" fmla="*/ 1741 w 1741"/>
                        <a:gd name="T3" fmla="*/ 7351 h 7351"/>
                        <a:gd name="T4" fmla="*/ 1741 w 1741"/>
                        <a:gd name="T5" fmla="*/ 0 h 7351"/>
                        <a:gd name="T6" fmla="*/ 0 w 1741"/>
                        <a:gd name="T7" fmla="*/ 1025 h 7351"/>
                        <a:gd name="T8" fmla="*/ 0 w 1741"/>
                        <a:gd name="T9" fmla="*/ 6428 h 7351"/>
                        <a:gd name="T10" fmla="*/ 1429 w 1741"/>
                        <a:gd name="T11" fmla="*/ 1008 h 7351"/>
                        <a:gd name="T12" fmla="*/ 1483 w 1741"/>
                        <a:gd name="T13" fmla="*/ 1148 h 7351"/>
                        <a:gd name="T14" fmla="*/ 352 w 1741"/>
                        <a:gd name="T15" fmla="*/ 1585 h 7351"/>
                        <a:gd name="T16" fmla="*/ 298 w 1741"/>
                        <a:gd name="T17" fmla="*/ 1443 h 7351"/>
                        <a:gd name="T18" fmla="*/ 1429 w 1741"/>
                        <a:gd name="T19" fmla="*/ 1008 h 7351"/>
                        <a:gd name="T20" fmla="*/ 333 w 1741"/>
                        <a:gd name="T21" fmla="*/ 3024 h 7351"/>
                        <a:gd name="T22" fmla="*/ 316 w 1741"/>
                        <a:gd name="T23" fmla="*/ 2872 h 7351"/>
                        <a:gd name="T24" fmla="*/ 1448 w 1741"/>
                        <a:gd name="T25" fmla="*/ 2747 h 7351"/>
                        <a:gd name="T26" fmla="*/ 1464 w 1741"/>
                        <a:gd name="T27" fmla="*/ 2898 h 7351"/>
                        <a:gd name="T28" fmla="*/ 333 w 1741"/>
                        <a:gd name="T29" fmla="*/ 3024 h 7351"/>
                        <a:gd name="T30" fmla="*/ 1457 w 1741"/>
                        <a:gd name="T31" fmla="*/ 3621 h 7351"/>
                        <a:gd name="T32" fmla="*/ 1455 w 1741"/>
                        <a:gd name="T33" fmla="*/ 3775 h 7351"/>
                        <a:gd name="T34" fmla="*/ 324 w 1741"/>
                        <a:gd name="T35" fmla="*/ 3744 h 7351"/>
                        <a:gd name="T36" fmla="*/ 328 w 1741"/>
                        <a:gd name="T37" fmla="*/ 3593 h 7351"/>
                        <a:gd name="T38" fmla="*/ 1457 w 1741"/>
                        <a:gd name="T39" fmla="*/ 3621 h 7351"/>
                        <a:gd name="T40" fmla="*/ 338 w 1741"/>
                        <a:gd name="T41" fmla="*/ 4309 h 7351"/>
                        <a:gd name="T42" fmla="*/ 1469 w 1741"/>
                        <a:gd name="T43" fmla="*/ 4493 h 7351"/>
                        <a:gd name="T44" fmla="*/ 1443 w 1741"/>
                        <a:gd name="T45" fmla="*/ 4644 h 7351"/>
                        <a:gd name="T46" fmla="*/ 314 w 1741"/>
                        <a:gd name="T47" fmla="*/ 4457 h 7351"/>
                        <a:gd name="T48" fmla="*/ 338 w 1741"/>
                        <a:gd name="T49" fmla="*/ 4309 h 7351"/>
                        <a:gd name="T50" fmla="*/ 345 w 1741"/>
                        <a:gd name="T51" fmla="*/ 2305 h 7351"/>
                        <a:gd name="T52" fmla="*/ 307 w 1741"/>
                        <a:gd name="T53" fmla="*/ 2159 h 7351"/>
                        <a:gd name="T54" fmla="*/ 1438 w 1741"/>
                        <a:gd name="T55" fmla="*/ 1880 h 7351"/>
                        <a:gd name="T56" fmla="*/ 1474 w 1741"/>
                        <a:gd name="T57" fmla="*/ 2027 h 7351"/>
                        <a:gd name="T58" fmla="*/ 345 w 1741"/>
                        <a:gd name="T59" fmla="*/ 2305 h 7351"/>
                        <a:gd name="T60" fmla="*/ 347 w 1741"/>
                        <a:gd name="T61" fmla="*/ 5029 h 7351"/>
                        <a:gd name="T62" fmla="*/ 1479 w 1741"/>
                        <a:gd name="T63" fmla="*/ 5367 h 7351"/>
                        <a:gd name="T64" fmla="*/ 1434 w 1741"/>
                        <a:gd name="T65" fmla="*/ 5511 h 7351"/>
                        <a:gd name="T66" fmla="*/ 305 w 1741"/>
                        <a:gd name="T67" fmla="*/ 5176 h 7351"/>
                        <a:gd name="T68" fmla="*/ 347 w 1741"/>
                        <a:gd name="T69" fmla="*/ 5029 h 7351"/>
                        <a:gd name="T70" fmla="*/ 357 w 1741"/>
                        <a:gd name="T71" fmla="*/ 5750 h 7351"/>
                        <a:gd name="T72" fmla="*/ 1486 w 1741"/>
                        <a:gd name="T73" fmla="*/ 6246 h 7351"/>
                        <a:gd name="T74" fmla="*/ 1427 w 1741"/>
                        <a:gd name="T75" fmla="*/ 6383 h 7351"/>
                        <a:gd name="T76" fmla="*/ 295 w 1741"/>
                        <a:gd name="T77" fmla="*/ 5887 h 7351"/>
                        <a:gd name="T78" fmla="*/ 357 w 1741"/>
                        <a:gd name="T79" fmla="*/ 5750 h 7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1" h="7351">
                          <a:moveTo>
                            <a:pt x="0" y="6428"/>
                          </a:moveTo>
                          <a:lnTo>
                            <a:pt x="1741" y="7351"/>
                          </a:lnTo>
                          <a:lnTo>
                            <a:pt x="1741" y="0"/>
                          </a:lnTo>
                          <a:lnTo>
                            <a:pt x="0" y="1025"/>
                          </a:lnTo>
                          <a:lnTo>
                            <a:pt x="0" y="6428"/>
                          </a:lnTo>
                          <a:close/>
                          <a:moveTo>
                            <a:pt x="1429" y="1008"/>
                          </a:moveTo>
                          <a:lnTo>
                            <a:pt x="1483" y="1148"/>
                          </a:lnTo>
                          <a:lnTo>
                            <a:pt x="352" y="1585"/>
                          </a:lnTo>
                          <a:lnTo>
                            <a:pt x="298" y="1443"/>
                          </a:lnTo>
                          <a:lnTo>
                            <a:pt x="1429" y="1008"/>
                          </a:lnTo>
                          <a:close/>
                          <a:moveTo>
                            <a:pt x="333" y="3024"/>
                          </a:moveTo>
                          <a:lnTo>
                            <a:pt x="316" y="2872"/>
                          </a:lnTo>
                          <a:lnTo>
                            <a:pt x="1448" y="2747"/>
                          </a:lnTo>
                          <a:lnTo>
                            <a:pt x="1464" y="2898"/>
                          </a:lnTo>
                          <a:lnTo>
                            <a:pt x="333" y="3024"/>
                          </a:lnTo>
                          <a:close/>
                          <a:moveTo>
                            <a:pt x="1457" y="3621"/>
                          </a:moveTo>
                          <a:lnTo>
                            <a:pt x="1455" y="3775"/>
                          </a:lnTo>
                          <a:lnTo>
                            <a:pt x="324" y="3744"/>
                          </a:lnTo>
                          <a:lnTo>
                            <a:pt x="328" y="3593"/>
                          </a:lnTo>
                          <a:lnTo>
                            <a:pt x="1457" y="3621"/>
                          </a:lnTo>
                          <a:close/>
                          <a:moveTo>
                            <a:pt x="338" y="4309"/>
                          </a:moveTo>
                          <a:lnTo>
                            <a:pt x="1469" y="4493"/>
                          </a:lnTo>
                          <a:lnTo>
                            <a:pt x="1443" y="4644"/>
                          </a:lnTo>
                          <a:lnTo>
                            <a:pt x="314" y="4457"/>
                          </a:lnTo>
                          <a:lnTo>
                            <a:pt x="338" y="4309"/>
                          </a:lnTo>
                          <a:close/>
                          <a:moveTo>
                            <a:pt x="345" y="2305"/>
                          </a:moveTo>
                          <a:lnTo>
                            <a:pt x="307" y="2159"/>
                          </a:lnTo>
                          <a:lnTo>
                            <a:pt x="1438" y="1880"/>
                          </a:lnTo>
                          <a:lnTo>
                            <a:pt x="1474" y="2027"/>
                          </a:lnTo>
                          <a:lnTo>
                            <a:pt x="345" y="2305"/>
                          </a:lnTo>
                          <a:close/>
                          <a:moveTo>
                            <a:pt x="347" y="5029"/>
                          </a:moveTo>
                          <a:lnTo>
                            <a:pt x="1479" y="5367"/>
                          </a:lnTo>
                          <a:lnTo>
                            <a:pt x="1434" y="5511"/>
                          </a:lnTo>
                          <a:lnTo>
                            <a:pt x="305" y="5176"/>
                          </a:lnTo>
                          <a:lnTo>
                            <a:pt x="347" y="5029"/>
                          </a:lnTo>
                          <a:close/>
                          <a:moveTo>
                            <a:pt x="357" y="5750"/>
                          </a:moveTo>
                          <a:lnTo>
                            <a:pt x="1486" y="6246"/>
                          </a:lnTo>
                          <a:lnTo>
                            <a:pt x="1427" y="6383"/>
                          </a:lnTo>
                          <a:lnTo>
                            <a:pt x="295" y="5887"/>
                          </a:lnTo>
                          <a:lnTo>
                            <a:pt x="357" y="57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n-US" sz="1350" dirty="0">
                        <a:latin typeface="メイリオ"/>
                        <a:ea typeface="メイリオ"/>
                        <a:cs typeface="メイリオ"/>
                      </a:endParaRPr>
                    </a:p>
                  </p:txBody>
                </p:sp>
                <p:sp>
                  <p:nvSpPr>
                    <p:cNvPr id="72" name="Freeform 59"/>
                    <p:cNvSpPr>
                      <a:spLocks/>
                    </p:cNvSpPr>
                    <p:nvPr/>
                  </p:nvSpPr>
                  <p:spPr bwMode="auto">
                    <a:xfrm>
                      <a:off x="2926254" y="4297404"/>
                      <a:ext cx="269965" cy="886065"/>
                    </a:xfrm>
                    <a:custGeom>
                      <a:avLst/>
                      <a:gdLst>
                        <a:gd name="T0" fmla="*/ 0 w 1677"/>
                        <a:gd name="T1" fmla="*/ 7337 h 7337"/>
                        <a:gd name="T2" fmla="*/ 1677 w 1677"/>
                        <a:gd name="T3" fmla="*/ 6310 h 7337"/>
                        <a:gd name="T4" fmla="*/ 1677 w 1677"/>
                        <a:gd name="T5" fmla="*/ 408 h 7337"/>
                        <a:gd name="T6" fmla="*/ 0 w 1677"/>
                        <a:gd name="T7" fmla="*/ 0 h 7337"/>
                        <a:gd name="T8" fmla="*/ 0 w 1677"/>
                        <a:gd name="T9" fmla="*/ 7337 h 7337"/>
                      </a:gdLst>
                      <a:ahLst/>
                      <a:cxnLst>
                        <a:cxn ang="0">
                          <a:pos x="T0" y="T1"/>
                        </a:cxn>
                        <a:cxn ang="0">
                          <a:pos x="T2" y="T3"/>
                        </a:cxn>
                        <a:cxn ang="0">
                          <a:pos x="T4" y="T5"/>
                        </a:cxn>
                        <a:cxn ang="0">
                          <a:pos x="T6" y="T7"/>
                        </a:cxn>
                        <a:cxn ang="0">
                          <a:pos x="T8" y="T9"/>
                        </a:cxn>
                      </a:cxnLst>
                      <a:rect l="0" t="0" r="r" b="b"/>
                      <a:pathLst>
                        <a:path w="1677" h="7337">
                          <a:moveTo>
                            <a:pt x="0" y="7337"/>
                          </a:moveTo>
                          <a:lnTo>
                            <a:pt x="1677" y="6310"/>
                          </a:lnTo>
                          <a:lnTo>
                            <a:pt x="1677" y="408"/>
                          </a:lnTo>
                          <a:lnTo>
                            <a:pt x="0" y="0"/>
                          </a:lnTo>
                          <a:lnTo>
                            <a:pt x="0" y="733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n-US" sz="1350" dirty="0">
                        <a:latin typeface="メイリオ"/>
                        <a:ea typeface="メイリオ"/>
                        <a:cs typeface="メイリオ"/>
                      </a:endParaRPr>
                    </a:p>
                  </p:txBody>
                </p:sp>
              </p:grpSp>
              <p:grpSp>
                <p:nvGrpSpPr>
                  <p:cNvPr id="9" name="Group 2048"/>
                  <p:cNvGrpSpPr/>
                  <p:nvPr/>
                </p:nvGrpSpPr>
                <p:grpSpPr>
                  <a:xfrm>
                    <a:off x="3234468" y="4216973"/>
                    <a:ext cx="432716" cy="1013595"/>
                    <a:chOff x="3234469" y="4216973"/>
                    <a:chExt cx="432716" cy="1013595"/>
                  </a:xfrm>
                </p:grpSpPr>
                <p:sp>
                  <p:nvSpPr>
                    <p:cNvPr id="68" name="Freeform 55"/>
                    <p:cNvSpPr>
                      <a:spLocks noEditPoints="1"/>
                    </p:cNvSpPr>
                    <p:nvPr/>
                  </p:nvSpPr>
                  <p:spPr bwMode="auto">
                    <a:xfrm>
                      <a:off x="3234469" y="4216973"/>
                      <a:ext cx="432716" cy="968187"/>
                    </a:xfrm>
                    <a:custGeom>
                      <a:avLst/>
                      <a:gdLst>
                        <a:gd name="T0" fmla="*/ 0 w 2688"/>
                        <a:gd name="T1" fmla="*/ 8017 h 8017"/>
                        <a:gd name="T2" fmla="*/ 2688 w 2688"/>
                        <a:gd name="T3" fmla="*/ 8017 h 8017"/>
                        <a:gd name="T4" fmla="*/ 2688 w 2688"/>
                        <a:gd name="T5" fmla="*/ 0 h 8017"/>
                        <a:gd name="T6" fmla="*/ 0 w 2688"/>
                        <a:gd name="T7" fmla="*/ 0 h 8017"/>
                        <a:gd name="T8" fmla="*/ 0 w 2688"/>
                        <a:gd name="T9" fmla="*/ 8017 h 8017"/>
                        <a:gd name="T10" fmla="*/ 366 w 2688"/>
                        <a:gd name="T11" fmla="*/ 1001 h 8017"/>
                        <a:gd name="T12" fmla="*/ 2395 w 2688"/>
                        <a:gd name="T13" fmla="*/ 1001 h 8017"/>
                        <a:gd name="T14" fmla="*/ 2395 w 2688"/>
                        <a:gd name="T15" fmla="*/ 1155 h 8017"/>
                        <a:gd name="T16" fmla="*/ 366 w 2688"/>
                        <a:gd name="T17" fmla="*/ 1155 h 8017"/>
                        <a:gd name="T18" fmla="*/ 366 w 2688"/>
                        <a:gd name="T19" fmla="*/ 1001 h 8017"/>
                        <a:gd name="T20" fmla="*/ 366 w 2688"/>
                        <a:gd name="T21" fmla="*/ 1941 h 8017"/>
                        <a:gd name="T22" fmla="*/ 2395 w 2688"/>
                        <a:gd name="T23" fmla="*/ 1941 h 8017"/>
                        <a:gd name="T24" fmla="*/ 2395 w 2688"/>
                        <a:gd name="T25" fmla="*/ 2093 h 8017"/>
                        <a:gd name="T26" fmla="*/ 366 w 2688"/>
                        <a:gd name="T27" fmla="*/ 2093 h 8017"/>
                        <a:gd name="T28" fmla="*/ 366 w 2688"/>
                        <a:gd name="T29" fmla="*/ 1941 h 8017"/>
                        <a:gd name="T30" fmla="*/ 366 w 2688"/>
                        <a:gd name="T31" fmla="*/ 2877 h 8017"/>
                        <a:gd name="T32" fmla="*/ 2395 w 2688"/>
                        <a:gd name="T33" fmla="*/ 2877 h 8017"/>
                        <a:gd name="T34" fmla="*/ 2395 w 2688"/>
                        <a:gd name="T35" fmla="*/ 3028 h 8017"/>
                        <a:gd name="T36" fmla="*/ 366 w 2688"/>
                        <a:gd name="T37" fmla="*/ 3028 h 8017"/>
                        <a:gd name="T38" fmla="*/ 366 w 2688"/>
                        <a:gd name="T39" fmla="*/ 2877 h 8017"/>
                        <a:gd name="T40" fmla="*/ 366 w 2688"/>
                        <a:gd name="T41" fmla="*/ 3815 h 8017"/>
                        <a:gd name="T42" fmla="*/ 2395 w 2688"/>
                        <a:gd name="T43" fmla="*/ 3815 h 8017"/>
                        <a:gd name="T44" fmla="*/ 2395 w 2688"/>
                        <a:gd name="T45" fmla="*/ 3966 h 8017"/>
                        <a:gd name="T46" fmla="*/ 366 w 2688"/>
                        <a:gd name="T47" fmla="*/ 3966 h 8017"/>
                        <a:gd name="T48" fmla="*/ 366 w 2688"/>
                        <a:gd name="T49" fmla="*/ 3815 h 8017"/>
                        <a:gd name="T50" fmla="*/ 366 w 2688"/>
                        <a:gd name="T51" fmla="*/ 4750 h 8017"/>
                        <a:gd name="T52" fmla="*/ 2395 w 2688"/>
                        <a:gd name="T53" fmla="*/ 4750 h 8017"/>
                        <a:gd name="T54" fmla="*/ 2395 w 2688"/>
                        <a:gd name="T55" fmla="*/ 4901 h 8017"/>
                        <a:gd name="T56" fmla="*/ 366 w 2688"/>
                        <a:gd name="T57" fmla="*/ 4901 h 8017"/>
                        <a:gd name="T58" fmla="*/ 366 w 2688"/>
                        <a:gd name="T59" fmla="*/ 4750 h 8017"/>
                        <a:gd name="T60" fmla="*/ 366 w 2688"/>
                        <a:gd name="T61" fmla="*/ 5686 h 8017"/>
                        <a:gd name="T62" fmla="*/ 2395 w 2688"/>
                        <a:gd name="T63" fmla="*/ 5686 h 8017"/>
                        <a:gd name="T64" fmla="*/ 2395 w 2688"/>
                        <a:gd name="T65" fmla="*/ 5837 h 8017"/>
                        <a:gd name="T66" fmla="*/ 366 w 2688"/>
                        <a:gd name="T67" fmla="*/ 5837 h 8017"/>
                        <a:gd name="T68" fmla="*/ 366 w 2688"/>
                        <a:gd name="T69" fmla="*/ 5686 h 8017"/>
                        <a:gd name="T70" fmla="*/ 366 w 2688"/>
                        <a:gd name="T71" fmla="*/ 6624 h 8017"/>
                        <a:gd name="T72" fmla="*/ 2395 w 2688"/>
                        <a:gd name="T73" fmla="*/ 6624 h 8017"/>
                        <a:gd name="T74" fmla="*/ 2395 w 2688"/>
                        <a:gd name="T75" fmla="*/ 6775 h 8017"/>
                        <a:gd name="T76" fmla="*/ 366 w 2688"/>
                        <a:gd name="T77" fmla="*/ 6775 h 8017"/>
                        <a:gd name="T78" fmla="*/ 366 w 2688"/>
                        <a:gd name="T79" fmla="*/ 6624 h 8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88" h="8017">
                          <a:moveTo>
                            <a:pt x="0" y="8017"/>
                          </a:moveTo>
                          <a:lnTo>
                            <a:pt x="2688" y="8017"/>
                          </a:lnTo>
                          <a:lnTo>
                            <a:pt x="2688" y="0"/>
                          </a:lnTo>
                          <a:lnTo>
                            <a:pt x="0" y="0"/>
                          </a:lnTo>
                          <a:lnTo>
                            <a:pt x="0" y="8017"/>
                          </a:lnTo>
                          <a:close/>
                          <a:moveTo>
                            <a:pt x="366" y="1001"/>
                          </a:moveTo>
                          <a:lnTo>
                            <a:pt x="2395" y="1001"/>
                          </a:lnTo>
                          <a:lnTo>
                            <a:pt x="2395" y="1155"/>
                          </a:lnTo>
                          <a:lnTo>
                            <a:pt x="366" y="1155"/>
                          </a:lnTo>
                          <a:lnTo>
                            <a:pt x="366" y="1001"/>
                          </a:lnTo>
                          <a:close/>
                          <a:moveTo>
                            <a:pt x="366" y="1941"/>
                          </a:moveTo>
                          <a:lnTo>
                            <a:pt x="2395" y="1941"/>
                          </a:lnTo>
                          <a:lnTo>
                            <a:pt x="2395" y="2093"/>
                          </a:lnTo>
                          <a:lnTo>
                            <a:pt x="366" y="2093"/>
                          </a:lnTo>
                          <a:lnTo>
                            <a:pt x="366" y="1941"/>
                          </a:lnTo>
                          <a:close/>
                          <a:moveTo>
                            <a:pt x="366" y="2877"/>
                          </a:moveTo>
                          <a:lnTo>
                            <a:pt x="2395" y="2877"/>
                          </a:lnTo>
                          <a:lnTo>
                            <a:pt x="2395" y="3028"/>
                          </a:lnTo>
                          <a:lnTo>
                            <a:pt x="366" y="3028"/>
                          </a:lnTo>
                          <a:lnTo>
                            <a:pt x="366" y="2877"/>
                          </a:lnTo>
                          <a:close/>
                          <a:moveTo>
                            <a:pt x="366" y="3815"/>
                          </a:moveTo>
                          <a:lnTo>
                            <a:pt x="2395" y="3815"/>
                          </a:lnTo>
                          <a:lnTo>
                            <a:pt x="2395" y="3966"/>
                          </a:lnTo>
                          <a:lnTo>
                            <a:pt x="366" y="3966"/>
                          </a:lnTo>
                          <a:lnTo>
                            <a:pt x="366" y="3815"/>
                          </a:lnTo>
                          <a:close/>
                          <a:moveTo>
                            <a:pt x="366" y="4750"/>
                          </a:moveTo>
                          <a:lnTo>
                            <a:pt x="2395" y="4750"/>
                          </a:lnTo>
                          <a:lnTo>
                            <a:pt x="2395" y="4901"/>
                          </a:lnTo>
                          <a:lnTo>
                            <a:pt x="366" y="4901"/>
                          </a:lnTo>
                          <a:lnTo>
                            <a:pt x="366" y="4750"/>
                          </a:lnTo>
                          <a:close/>
                          <a:moveTo>
                            <a:pt x="366" y="5686"/>
                          </a:moveTo>
                          <a:lnTo>
                            <a:pt x="2395" y="5686"/>
                          </a:lnTo>
                          <a:lnTo>
                            <a:pt x="2395" y="5837"/>
                          </a:lnTo>
                          <a:lnTo>
                            <a:pt x="366" y="5837"/>
                          </a:lnTo>
                          <a:lnTo>
                            <a:pt x="366" y="5686"/>
                          </a:lnTo>
                          <a:close/>
                          <a:moveTo>
                            <a:pt x="366" y="6624"/>
                          </a:moveTo>
                          <a:lnTo>
                            <a:pt x="2395" y="6624"/>
                          </a:lnTo>
                          <a:lnTo>
                            <a:pt x="2395" y="6775"/>
                          </a:lnTo>
                          <a:lnTo>
                            <a:pt x="366" y="6775"/>
                          </a:lnTo>
                          <a:lnTo>
                            <a:pt x="366" y="66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n-US" sz="1350" dirty="0">
                        <a:latin typeface="メイリオ"/>
                        <a:ea typeface="メイリオ"/>
                        <a:cs typeface="メイリオ"/>
                      </a:endParaRPr>
                    </a:p>
                  </p:txBody>
                </p:sp>
                <p:sp>
                  <p:nvSpPr>
                    <p:cNvPr id="73" name="Rectangle 60"/>
                    <p:cNvSpPr>
                      <a:spLocks noChangeArrowheads="1"/>
                    </p:cNvSpPr>
                    <p:nvPr/>
                  </p:nvSpPr>
                  <p:spPr bwMode="auto">
                    <a:xfrm>
                      <a:off x="3287512" y="5200618"/>
                      <a:ext cx="326630" cy="29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98" tIns="34299" rIns="68598" bIns="34299" numCol="1" anchor="t" anchorCtr="0" compatLnSpc="1">
                      <a:prstTxWarp prst="textNoShape">
                        <a:avLst/>
                      </a:prstTxWarp>
                    </a:bodyPr>
                    <a:lstStyle/>
                    <a:p>
                      <a:endParaRPr lang="en-US" sz="1350" dirty="0">
                        <a:latin typeface="メイリオ"/>
                        <a:ea typeface="メイリオ"/>
                        <a:cs typeface="メイリオ"/>
                      </a:endParaRPr>
                    </a:p>
                  </p:txBody>
                </p:sp>
              </p:grpSp>
            </p:grpSp>
          </p:grpSp>
        </p:grpSp>
        <p:grpSp>
          <p:nvGrpSpPr>
            <p:cNvPr id="10" name="Group 10"/>
            <p:cNvGrpSpPr/>
            <p:nvPr/>
          </p:nvGrpSpPr>
          <p:grpSpPr>
            <a:xfrm>
              <a:off x="4340387" y="1479233"/>
              <a:ext cx="3480776" cy="1991591"/>
              <a:chOff x="3103738" y="1306657"/>
              <a:chExt cx="2611262" cy="1493693"/>
            </a:xfrm>
          </p:grpSpPr>
          <p:sp>
            <p:nvSpPr>
              <p:cNvPr id="28" name="Rectangle 27"/>
              <p:cNvSpPr/>
              <p:nvPr/>
            </p:nvSpPr>
            <p:spPr>
              <a:xfrm>
                <a:off x="3103738" y="1306657"/>
                <a:ext cx="2611262" cy="1493693"/>
              </a:xfrm>
              <a:prstGeom prst="rect">
                <a:avLst/>
              </a:prstGeom>
              <a:ln/>
            </p:spPr>
            <p:style>
              <a:lnRef idx="1">
                <a:schemeClr val="accent1"/>
              </a:lnRef>
              <a:fillRef idx="3">
                <a:schemeClr val="accent1"/>
              </a:fillRef>
              <a:effectRef idx="2">
                <a:schemeClr val="accent1"/>
              </a:effectRef>
              <a:fontRef idx="minor">
                <a:schemeClr val="lt1"/>
              </a:fontRef>
            </p:style>
            <p:txBody>
              <a:bodyPr lIns="51455" tIns="51455" rIns="51455" bIns="51455" rtlCol="0" anchor="t"/>
              <a:lstStyle/>
              <a:p>
                <a:pPr algn="ctr">
                  <a:lnSpc>
                    <a:spcPct val="90000"/>
                  </a:lnSpc>
                </a:pPr>
                <a:r>
                  <a:rPr lang="zh-TW" altLang="en-US" sz="1400" b="1" dirty="0" smtClean="0">
                    <a:solidFill>
                      <a:prstClr val="white"/>
                    </a:solidFill>
                    <a:effectLst>
                      <a:outerShdw blurRad="139700" algn="ctr" rotWithShape="0">
                        <a:prstClr val="black">
                          <a:alpha val="67000"/>
                        </a:prstClr>
                      </a:outerShdw>
                    </a:effectLst>
                    <a:latin typeface="メイリオ"/>
                    <a:ea typeface="メイリオ"/>
                    <a:cs typeface="メイリオ"/>
                  </a:rPr>
                  <a:t>監控儀表板</a:t>
                </a:r>
                <a:endParaRPr lang="en-US" sz="1400" b="1" dirty="0">
                  <a:solidFill>
                    <a:prstClr val="white"/>
                  </a:solidFill>
                  <a:effectLst>
                    <a:outerShdw blurRad="139700" algn="ctr" rotWithShape="0">
                      <a:prstClr val="black">
                        <a:alpha val="67000"/>
                      </a:prstClr>
                    </a:outerShdw>
                  </a:effectLst>
                  <a:latin typeface="メイリオ"/>
                  <a:ea typeface="メイリオ"/>
                  <a:cs typeface="メイリオ"/>
                </a:endParaRPr>
              </a:p>
            </p:txBody>
          </p:sp>
          <p:grpSp>
            <p:nvGrpSpPr>
              <p:cNvPr id="11" name="Group 2"/>
              <p:cNvGrpSpPr/>
              <p:nvPr/>
            </p:nvGrpSpPr>
            <p:grpSpPr>
              <a:xfrm>
                <a:off x="3219793" y="1607534"/>
                <a:ext cx="2379152" cy="1117450"/>
                <a:chOff x="3259648" y="1607534"/>
                <a:chExt cx="2379152" cy="1117450"/>
              </a:xfrm>
            </p:grpSpPr>
            <p:grpSp>
              <p:nvGrpSpPr>
                <p:cNvPr id="12" name="Group 104"/>
                <p:cNvGrpSpPr/>
                <p:nvPr/>
              </p:nvGrpSpPr>
              <p:grpSpPr>
                <a:xfrm>
                  <a:off x="3350449" y="2303604"/>
                  <a:ext cx="978350" cy="307342"/>
                  <a:chOff x="4109777" y="5344713"/>
                  <a:chExt cx="1375035" cy="536036"/>
                </a:xfrm>
                <a:effectLst>
                  <a:outerShdw blurRad="50800" dist="38100" dir="2700000" algn="tl" rotWithShape="0">
                    <a:prstClr val="black">
                      <a:alpha val="40000"/>
                    </a:prstClr>
                  </a:outerShdw>
                </a:effectLst>
              </p:grpSpPr>
              <p:cxnSp>
                <p:nvCxnSpPr>
                  <p:cNvPr id="107" name="Straight Connector 106"/>
                  <p:cNvCxnSpPr/>
                  <p:nvPr/>
                </p:nvCxnSpPr>
                <p:spPr>
                  <a:xfrm>
                    <a:off x="4109777" y="5344713"/>
                    <a:ext cx="1375035" cy="0"/>
                  </a:xfrm>
                  <a:prstGeom prst="line">
                    <a:avLst/>
                  </a:prstGeom>
                  <a:ln w="1905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109777" y="5478722"/>
                    <a:ext cx="1375035" cy="0"/>
                  </a:xfrm>
                  <a:prstGeom prst="line">
                    <a:avLst/>
                  </a:prstGeom>
                  <a:ln w="1905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109777" y="5612731"/>
                    <a:ext cx="1375035" cy="0"/>
                  </a:xfrm>
                  <a:prstGeom prst="line">
                    <a:avLst/>
                  </a:prstGeom>
                  <a:ln w="1905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4109777" y="5746740"/>
                    <a:ext cx="1375035" cy="0"/>
                  </a:xfrm>
                  <a:prstGeom prst="line">
                    <a:avLst/>
                  </a:prstGeom>
                  <a:ln w="1905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109777" y="5880749"/>
                    <a:ext cx="1375035" cy="0"/>
                  </a:xfrm>
                  <a:prstGeom prst="line">
                    <a:avLst/>
                  </a:prstGeom>
                  <a:ln w="1905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2" name="Rectangle 111"/>
                <p:cNvSpPr/>
                <p:nvPr/>
              </p:nvSpPr>
              <p:spPr>
                <a:xfrm>
                  <a:off x="3259648" y="1607534"/>
                  <a:ext cx="1159952" cy="535419"/>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lIns="51455" tIns="25728" rIns="51455" bIns="25728" rtlCol="0" anchor="ctr"/>
                <a:lstStyle/>
                <a:p>
                  <a:pPr algn="ctr"/>
                  <a:endParaRPr lang="en-US" sz="1350" dirty="0">
                    <a:latin typeface="メイリオ"/>
                    <a:ea typeface="メイリオ"/>
                    <a:cs typeface="メイリオ"/>
                  </a:endParaRPr>
                </a:p>
              </p:txBody>
            </p:sp>
            <p:sp>
              <p:nvSpPr>
                <p:cNvPr id="113" name="Rectangle 112"/>
                <p:cNvSpPr/>
                <p:nvPr/>
              </p:nvSpPr>
              <p:spPr>
                <a:xfrm>
                  <a:off x="4478848" y="1607534"/>
                  <a:ext cx="1159952" cy="535419"/>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lIns="51455" tIns="25728" rIns="51455" bIns="25728" rtlCol="0" anchor="ctr"/>
                <a:lstStyle/>
                <a:p>
                  <a:pPr algn="ctr"/>
                  <a:endParaRPr lang="en-US" sz="1350" dirty="0">
                    <a:latin typeface="メイリオ"/>
                    <a:ea typeface="メイリオ"/>
                    <a:cs typeface="メイリオ"/>
                  </a:endParaRPr>
                </a:p>
              </p:txBody>
            </p:sp>
            <p:sp>
              <p:nvSpPr>
                <p:cNvPr id="114" name="Rectangle 113"/>
                <p:cNvSpPr/>
                <p:nvPr/>
              </p:nvSpPr>
              <p:spPr>
                <a:xfrm>
                  <a:off x="3259648" y="2189565"/>
                  <a:ext cx="1159952" cy="535419"/>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lIns="51455" tIns="25728" rIns="51455" bIns="25728" rtlCol="0" anchor="ctr"/>
                <a:lstStyle/>
                <a:p>
                  <a:pPr algn="ctr"/>
                  <a:endParaRPr lang="en-US" sz="1350" dirty="0">
                    <a:latin typeface="メイリオ"/>
                    <a:ea typeface="メイリオ"/>
                    <a:cs typeface="メイリオ"/>
                  </a:endParaRPr>
                </a:p>
              </p:txBody>
            </p:sp>
            <p:sp>
              <p:nvSpPr>
                <p:cNvPr id="115" name="Rectangle 114"/>
                <p:cNvSpPr/>
                <p:nvPr/>
              </p:nvSpPr>
              <p:spPr>
                <a:xfrm>
                  <a:off x="4478848" y="2189565"/>
                  <a:ext cx="1159952" cy="535419"/>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lIns="51455" tIns="25728" rIns="51455" bIns="25728" rtlCol="0" anchor="ctr"/>
                <a:lstStyle/>
                <a:p>
                  <a:pPr algn="ctr"/>
                  <a:endParaRPr lang="en-US" sz="1350" dirty="0">
                    <a:latin typeface="メイリオ"/>
                    <a:ea typeface="メイリオ"/>
                    <a:cs typeface="メイリオ"/>
                  </a:endParaRPr>
                </a:p>
              </p:txBody>
            </p:sp>
            <p:grpSp>
              <p:nvGrpSpPr>
                <p:cNvPr id="13" name="Group 2059"/>
                <p:cNvGrpSpPr/>
                <p:nvPr/>
              </p:nvGrpSpPr>
              <p:grpSpPr>
                <a:xfrm>
                  <a:off x="3504574" y="1674229"/>
                  <a:ext cx="648897" cy="402031"/>
                  <a:chOff x="6780210" y="2003705"/>
                  <a:chExt cx="864971" cy="536041"/>
                </a:xfrm>
                <a:effectLst>
                  <a:outerShdw blurRad="50800" dist="38100" dir="2700000" algn="tl" rotWithShape="0">
                    <a:prstClr val="black">
                      <a:alpha val="40000"/>
                    </a:prstClr>
                  </a:outerShdw>
                </a:effectLst>
              </p:grpSpPr>
              <p:sp>
                <p:nvSpPr>
                  <p:cNvPr id="2058" name="Rectangle 2057"/>
                  <p:cNvSpPr/>
                  <p:nvPr/>
                </p:nvSpPr>
                <p:spPr>
                  <a:xfrm>
                    <a:off x="6780210" y="2271724"/>
                    <a:ext cx="201125" cy="2680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latin typeface="メイリオ"/>
                      <a:ea typeface="メイリオ"/>
                      <a:cs typeface="メイリオ"/>
                    </a:endParaRPr>
                  </a:p>
                </p:txBody>
              </p:sp>
              <p:sp>
                <p:nvSpPr>
                  <p:cNvPr id="118" name="Rectangle 117"/>
                  <p:cNvSpPr/>
                  <p:nvPr/>
                </p:nvSpPr>
                <p:spPr>
                  <a:xfrm>
                    <a:off x="7001492" y="2103677"/>
                    <a:ext cx="201125" cy="4360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latin typeface="メイリオ"/>
                      <a:ea typeface="メイリオ"/>
                      <a:cs typeface="メイリオ"/>
                    </a:endParaRPr>
                  </a:p>
                </p:txBody>
              </p:sp>
              <p:sp>
                <p:nvSpPr>
                  <p:cNvPr id="119" name="Rectangle 118"/>
                  <p:cNvSpPr/>
                  <p:nvPr/>
                </p:nvSpPr>
                <p:spPr>
                  <a:xfrm>
                    <a:off x="7222774" y="2216570"/>
                    <a:ext cx="201125" cy="3231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latin typeface="メイリオ"/>
                      <a:ea typeface="メイリオ"/>
                      <a:cs typeface="メイリオ"/>
                    </a:endParaRPr>
                  </a:p>
                </p:txBody>
              </p:sp>
              <p:sp>
                <p:nvSpPr>
                  <p:cNvPr id="120" name="Rectangle 119"/>
                  <p:cNvSpPr/>
                  <p:nvPr/>
                </p:nvSpPr>
                <p:spPr>
                  <a:xfrm>
                    <a:off x="7444056" y="2003705"/>
                    <a:ext cx="201125" cy="5360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latin typeface="メイリオ"/>
                      <a:ea typeface="メイリオ"/>
                      <a:cs typeface="メイリオ"/>
                    </a:endParaRPr>
                  </a:p>
                </p:txBody>
              </p:sp>
            </p:grpSp>
            <p:grpSp>
              <p:nvGrpSpPr>
                <p:cNvPr id="14" name="Group 2064"/>
                <p:cNvGrpSpPr/>
                <p:nvPr/>
              </p:nvGrpSpPr>
              <p:grpSpPr>
                <a:xfrm>
                  <a:off x="4591548" y="2262311"/>
                  <a:ext cx="934553" cy="378147"/>
                  <a:chOff x="8356555" y="3016415"/>
                  <a:chExt cx="1245746" cy="504196"/>
                </a:xfrm>
                <a:effectLst>
                  <a:outerShdw blurRad="50800" dist="38100" dir="2700000" algn="tl" rotWithShape="0">
                    <a:prstClr val="black">
                      <a:alpha val="40000"/>
                    </a:prstClr>
                  </a:outerShdw>
                </a:effectLst>
              </p:grpSpPr>
              <p:grpSp>
                <p:nvGrpSpPr>
                  <p:cNvPr id="15" name="Group 2060"/>
                  <p:cNvGrpSpPr/>
                  <p:nvPr/>
                </p:nvGrpSpPr>
                <p:grpSpPr>
                  <a:xfrm>
                    <a:off x="8356555" y="3032122"/>
                    <a:ext cx="1245746" cy="488489"/>
                    <a:chOff x="8277666" y="2741418"/>
                    <a:chExt cx="1432588" cy="739843"/>
                  </a:xfrm>
                </p:grpSpPr>
                <p:cxnSp>
                  <p:nvCxnSpPr>
                    <p:cNvPr id="123" name="Straight Arrow Connector 122"/>
                    <p:cNvCxnSpPr/>
                    <p:nvPr/>
                  </p:nvCxnSpPr>
                  <p:spPr>
                    <a:xfrm>
                      <a:off x="8277666" y="3481261"/>
                      <a:ext cx="1432588" cy="0"/>
                    </a:xfrm>
                    <a:prstGeom prst="straightConnector1">
                      <a:avLst/>
                    </a:prstGeom>
                    <a:ln w="28575">
                      <a:solidFill>
                        <a:schemeClr val="bg1"/>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V="1">
                      <a:off x="8277666" y="2741418"/>
                      <a:ext cx="0" cy="739843"/>
                    </a:xfrm>
                    <a:prstGeom prst="straightConnector1">
                      <a:avLst/>
                    </a:prstGeom>
                    <a:ln w="28575">
                      <a:solidFill>
                        <a:schemeClr val="bg1"/>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064" name="Freeform 2063"/>
                  <p:cNvSpPr/>
                  <p:nvPr/>
                </p:nvSpPr>
                <p:spPr>
                  <a:xfrm>
                    <a:off x="8453336" y="3112851"/>
                    <a:ext cx="1021404" cy="321013"/>
                  </a:xfrm>
                  <a:custGeom>
                    <a:avLst/>
                    <a:gdLst>
                      <a:gd name="connsiteX0" fmla="*/ 0 w 1021404"/>
                      <a:gd name="connsiteY0" fmla="*/ 321013 h 321013"/>
                      <a:gd name="connsiteX1" fmla="*/ 243192 w 1021404"/>
                      <a:gd name="connsiteY1" fmla="*/ 175098 h 321013"/>
                      <a:gd name="connsiteX2" fmla="*/ 447473 w 1021404"/>
                      <a:gd name="connsiteY2" fmla="*/ 243192 h 321013"/>
                      <a:gd name="connsiteX3" fmla="*/ 632298 w 1021404"/>
                      <a:gd name="connsiteY3" fmla="*/ 87549 h 321013"/>
                      <a:gd name="connsiteX4" fmla="*/ 1021404 w 1021404"/>
                      <a:gd name="connsiteY4" fmla="*/ 0 h 321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404" h="321013">
                        <a:moveTo>
                          <a:pt x="0" y="321013"/>
                        </a:moveTo>
                        <a:lnTo>
                          <a:pt x="243192" y="175098"/>
                        </a:lnTo>
                        <a:lnTo>
                          <a:pt x="447473" y="243192"/>
                        </a:lnTo>
                        <a:lnTo>
                          <a:pt x="632298" y="87549"/>
                        </a:lnTo>
                        <a:lnTo>
                          <a:pt x="1021404" y="0"/>
                        </a:lnTo>
                      </a:path>
                    </a:pathLst>
                  </a:custGeom>
                  <a:ln w="1905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latin typeface="メイリオ"/>
                      <a:ea typeface="メイリオ"/>
                      <a:cs typeface="メイリオ"/>
                    </a:endParaRPr>
                  </a:p>
                </p:txBody>
              </p:sp>
              <p:sp>
                <p:nvSpPr>
                  <p:cNvPr id="129" name="Freeform 128"/>
                  <p:cNvSpPr/>
                  <p:nvPr/>
                </p:nvSpPr>
                <p:spPr>
                  <a:xfrm>
                    <a:off x="8453336" y="3016415"/>
                    <a:ext cx="1021404" cy="437745"/>
                  </a:xfrm>
                  <a:custGeom>
                    <a:avLst/>
                    <a:gdLst>
                      <a:gd name="connsiteX0" fmla="*/ 0 w 1021404"/>
                      <a:gd name="connsiteY0" fmla="*/ 321013 h 321013"/>
                      <a:gd name="connsiteX1" fmla="*/ 243192 w 1021404"/>
                      <a:gd name="connsiteY1" fmla="*/ 175098 h 321013"/>
                      <a:gd name="connsiteX2" fmla="*/ 447473 w 1021404"/>
                      <a:gd name="connsiteY2" fmla="*/ 243192 h 321013"/>
                      <a:gd name="connsiteX3" fmla="*/ 632298 w 1021404"/>
                      <a:gd name="connsiteY3" fmla="*/ 87549 h 321013"/>
                      <a:gd name="connsiteX4" fmla="*/ 1021404 w 1021404"/>
                      <a:gd name="connsiteY4" fmla="*/ 0 h 321013"/>
                      <a:gd name="connsiteX0" fmla="*/ 0 w 1021404"/>
                      <a:gd name="connsiteY0" fmla="*/ 321013 h 437745"/>
                      <a:gd name="connsiteX1" fmla="*/ 243192 w 1021404"/>
                      <a:gd name="connsiteY1" fmla="*/ 175098 h 437745"/>
                      <a:gd name="connsiteX2" fmla="*/ 466928 w 1021404"/>
                      <a:gd name="connsiteY2" fmla="*/ 437745 h 437745"/>
                      <a:gd name="connsiteX3" fmla="*/ 632298 w 1021404"/>
                      <a:gd name="connsiteY3" fmla="*/ 87549 h 437745"/>
                      <a:gd name="connsiteX4" fmla="*/ 1021404 w 1021404"/>
                      <a:gd name="connsiteY4" fmla="*/ 0 h 437745"/>
                      <a:gd name="connsiteX0" fmla="*/ 0 w 1021404"/>
                      <a:gd name="connsiteY0" fmla="*/ 321013 h 437745"/>
                      <a:gd name="connsiteX1" fmla="*/ 243192 w 1021404"/>
                      <a:gd name="connsiteY1" fmla="*/ 175098 h 437745"/>
                      <a:gd name="connsiteX2" fmla="*/ 466928 w 1021404"/>
                      <a:gd name="connsiteY2" fmla="*/ 437745 h 437745"/>
                      <a:gd name="connsiteX3" fmla="*/ 622570 w 1021404"/>
                      <a:gd name="connsiteY3" fmla="*/ 262647 h 437745"/>
                      <a:gd name="connsiteX4" fmla="*/ 1021404 w 1021404"/>
                      <a:gd name="connsiteY4" fmla="*/ 0 h 437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404" h="437745">
                        <a:moveTo>
                          <a:pt x="0" y="321013"/>
                        </a:moveTo>
                        <a:lnTo>
                          <a:pt x="243192" y="175098"/>
                        </a:lnTo>
                        <a:lnTo>
                          <a:pt x="466928" y="437745"/>
                        </a:lnTo>
                        <a:lnTo>
                          <a:pt x="622570" y="262647"/>
                        </a:lnTo>
                        <a:lnTo>
                          <a:pt x="1021404" y="0"/>
                        </a:lnTo>
                      </a:path>
                    </a:pathLst>
                  </a:custGeom>
                  <a:ln w="1905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latin typeface="メイリオ"/>
                      <a:ea typeface="メイリオ"/>
                      <a:cs typeface="メイリオ"/>
                    </a:endParaRPr>
                  </a:p>
                </p:txBody>
              </p:sp>
            </p:grpSp>
            <p:grpSp>
              <p:nvGrpSpPr>
                <p:cNvPr id="16" name="Group 2076"/>
                <p:cNvGrpSpPr/>
                <p:nvPr/>
              </p:nvGrpSpPr>
              <p:grpSpPr>
                <a:xfrm>
                  <a:off x="4847949" y="1665531"/>
                  <a:ext cx="421753" cy="419426"/>
                  <a:chOff x="-4784503" y="1072493"/>
                  <a:chExt cx="4737932" cy="4713013"/>
                </a:xfrm>
                <a:solidFill>
                  <a:schemeClr val="bg1"/>
                </a:solidFill>
                <a:effectLst>
                  <a:outerShdw blurRad="50800" dist="38100" dir="2700000" algn="tl" rotWithShape="0">
                    <a:prstClr val="black">
                      <a:alpha val="40000"/>
                    </a:prstClr>
                  </a:outerShdw>
                </a:effectLst>
              </p:grpSpPr>
              <p:sp>
                <p:nvSpPr>
                  <p:cNvPr id="2071" name="Freeform 2070"/>
                  <p:cNvSpPr/>
                  <p:nvPr/>
                </p:nvSpPr>
                <p:spPr>
                  <a:xfrm>
                    <a:off x="-4597066" y="1072493"/>
                    <a:ext cx="4550495" cy="4550495"/>
                  </a:xfrm>
                  <a:custGeom>
                    <a:avLst/>
                    <a:gdLst>
                      <a:gd name="connsiteX0" fmla="*/ 2275247 w 4550495"/>
                      <a:gd name="connsiteY0" fmla="*/ 0 h 4550495"/>
                      <a:gd name="connsiteX1" fmla="*/ 4245670 w 4550495"/>
                      <a:gd name="connsiteY1" fmla="*/ 1137624 h 4550495"/>
                      <a:gd name="connsiteX2" fmla="*/ 4245670 w 4550495"/>
                      <a:gd name="connsiteY2" fmla="*/ 3412872 h 4550495"/>
                      <a:gd name="connsiteX3" fmla="*/ 2275248 w 4550495"/>
                      <a:gd name="connsiteY3" fmla="*/ 2275248 h 4550495"/>
                      <a:gd name="connsiteX4" fmla="*/ 2275247 w 4550495"/>
                      <a:gd name="connsiteY4" fmla="*/ 0 h 4550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0495" h="4550495">
                        <a:moveTo>
                          <a:pt x="2275247" y="0"/>
                        </a:moveTo>
                        <a:cubicBezTo>
                          <a:pt x="3088115" y="0"/>
                          <a:pt x="3839236" y="433660"/>
                          <a:pt x="4245670" y="1137624"/>
                        </a:cubicBezTo>
                        <a:cubicBezTo>
                          <a:pt x="4652104" y="1841588"/>
                          <a:pt x="4652104" y="2708908"/>
                          <a:pt x="4245670" y="3412872"/>
                        </a:cubicBezTo>
                        <a:lnTo>
                          <a:pt x="2275248" y="2275248"/>
                        </a:lnTo>
                        <a:cubicBezTo>
                          <a:pt x="2275248" y="1516832"/>
                          <a:pt x="2275247" y="758416"/>
                          <a:pt x="2275247" y="0"/>
                        </a:cubicBez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5817" tIns="770077" rIns="442113" bIns="1721053" numCol="1" spcCol="1270" anchor="ctr" anchorCtr="0">
                    <a:noAutofit/>
                  </a:bodyPr>
                  <a:lstStyle/>
                  <a:p>
                    <a:pPr algn="ctr" defTabSz="1633701">
                      <a:lnSpc>
                        <a:spcPct val="90000"/>
                      </a:lnSpc>
                      <a:spcBef>
                        <a:spcPct val="0"/>
                      </a:spcBef>
                      <a:spcAft>
                        <a:spcPct val="35000"/>
                      </a:spcAft>
                    </a:pPr>
                    <a:endParaRPr lang="en-US" sz="3676" dirty="0">
                      <a:latin typeface="メイリオ"/>
                      <a:ea typeface="メイリオ"/>
                      <a:cs typeface="メイリオ"/>
                    </a:endParaRPr>
                  </a:p>
                </p:txBody>
              </p:sp>
              <p:sp>
                <p:nvSpPr>
                  <p:cNvPr id="2072" name="Freeform 2071"/>
                  <p:cNvSpPr/>
                  <p:nvPr/>
                </p:nvSpPr>
                <p:spPr>
                  <a:xfrm>
                    <a:off x="-4690785" y="1235011"/>
                    <a:ext cx="4550495" cy="4550495"/>
                  </a:xfrm>
                  <a:custGeom>
                    <a:avLst/>
                    <a:gdLst>
                      <a:gd name="connsiteX0" fmla="*/ 4245670 w 4550495"/>
                      <a:gd name="connsiteY0" fmla="*/ 3412871 h 4550495"/>
                      <a:gd name="connsiteX1" fmla="*/ 2275247 w 4550495"/>
                      <a:gd name="connsiteY1" fmla="*/ 4550495 h 4550495"/>
                      <a:gd name="connsiteX2" fmla="*/ 304824 w 4550495"/>
                      <a:gd name="connsiteY2" fmla="*/ 3412871 h 4550495"/>
                      <a:gd name="connsiteX3" fmla="*/ 2275248 w 4550495"/>
                      <a:gd name="connsiteY3" fmla="*/ 2275248 h 4550495"/>
                      <a:gd name="connsiteX4" fmla="*/ 4245670 w 4550495"/>
                      <a:gd name="connsiteY4" fmla="*/ 3412871 h 4550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0495" h="4550495">
                        <a:moveTo>
                          <a:pt x="4245670" y="3412871"/>
                        </a:moveTo>
                        <a:cubicBezTo>
                          <a:pt x="3839236" y="4116835"/>
                          <a:pt x="3088115" y="4550495"/>
                          <a:pt x="2275247" y="4550495"/>
                        </a:cubicBezTo>
                        <a:cubicBezTo>
                          <a:pt x="1462379" y="4550495"/>
                          <a:pt x="711258" y="4116835"/>
                          <a:pt x="304824" y="3412871"/>
                        </a:cubicBezTo>
                        <a:lnTo>
                          <a:pt x="2275248" y="2275248"/>
                        </a:lnTo>
                        <a:lnTo>
                          <a:pt x="4245670" y="3412871"/>
                        </a:ln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74729" tIns="2276808" rIns="834088" bIns="366729" numCol="1" spcCol="1270" anchor="ctr" anchorCtr="0">
                    <a:noAutofit/>
                  </a:bodyPr>
                  <a:lstStyle/>
                  <a:p>
                    <a:pPr algn="ctr" defTabSz="2167155">
                      <a:lnSpc>
                        <a:spcPct val="90000"/>
                      </a:lnSpc>
                      <a:spcBef>
                        <a:spcPct val="0"/>
                      </a:spcBef>
                      <a:spcAft>
                        <a:spcPct val="35000"/>
                      </a:spcAft>
                    </a:pPr>
                    <a:endParaRPr lang="en-US" sz="4876" dirty="0">
                      <a:latin typeface="メイリオ"/>
                      <a:ea typeface="メイリオ"/>
                      <a:cs typeface="メイリオ"/>
                    </a:endParaRPr>
                  </a:p>
                </p:txBody>
              </p:sp>
              <p:sp>
                <p:nvSpPr>
                  <p:cNvPr id="2073" name="Freeform 2072"/>
                  <p:cNvSpPr/>
                  <p:nvPr/>
                </p:nvSpPr>
                <p:spPr>
                  <a:xfrm>
                    <a:off x="-4784503" y="1072493"/>
                    <a:ext cx="4550495" cy="4550495"/>
                  </a:xfrm>
                  <a:custGeom>
                    <a:avLst/>
                    <a:gdLst>
                      <a:gd name="connsiteX0" fmla="*/ 304825 w 4550495"/>
                      <a:gd name="connsiteY0" fmla="*/ 3412871 h 4550495"/>
                      <a:gd name="connsiteX1" fmla="*/ 304825 w 4550495"/>
                      <a:gd name="connsiteY1" fmla="*/ 1137623 h 4550495"/>
                      <a:gd name="connsiteX2" fmla="*/ 2275248 w 4550495"/>
                      <a:gd name="connsiteY2" fmla="*/ -1 h 4550495"/>
                      <a:gd name="connsiteX3" fmla="*/ 2275248 w 4550495"/>
                      <a:gd name="connsiteY3" fmla="*/ 2275248 h 4550495"/>
                      <a:gd name="connsiteX4" fmla="*/ 304825 w 4550495"/>
                      <a:gd name="connsiteY4" fmla="*/ 3412871 h 4550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0495" h="4550495">
                        <a:moveTo>
                          <a:pt x="304825" y="3412871"/>
                        </a:moveTo>
                        <a:cubicBezTo>
                          <a:pt x="-101609" y="2708907"/>
                          <a:pt x="-101609" y="1841587"/>
                          <a:pt x="304825" y="1137623"/>
                        </a:cubicBezTo>
                        <a:cubicBezTo>
                          <a:pt x="711259" y="433659"/>
                          <a:pt x="1462380" y="-1"/>
                          <a:pt x="2275248" y="-1"/>
                        </a:cubicBezTo>
                        <a:lnTo>
                          <a:pt x="2275248" y="2275248"/>
                        </a:lnTo>
                        <a:lnTo>
                          <a:pt x="304825" y="3412871"/>
                        </a:lnTo>
                        <a:close/>
                      </a:path>
                    </a:pathLst>
                  </a:cu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2112" tIns="770077" rIns="1845818" bIns="1721053" numCol="1" spcCol="1270" anchor="ctr" anchorCtr="0">
                    <a:noAutofit/>
                  </a:bodyPr>
                  <a:lstStyle/>
                  <a:p>
                    <a:pPr algn="ctr" defTabSz="1633701">
                      <a:lnSpc>
                        <a:spcPct val="90000"/>
                      </a:lnSpc>
                      <a:spcBef>
                        <a:spcPct val="0"/>
                      </a:spcBef>
                      <a:spcAft>
                        <a:spcPct val="35000"/>
                      </a:spcAft>
                    </a:pPr>
                    <a:endParaRPr lang="en-US" sz="3676" dirty="0">
                      <a:latin typeface="メイリオ"/>
                      <a:ea typeface="メイリオ"/>
                      <a:cs typeface="メイリオ"/>
                    </a:endParaRPr>
                  </a:p>
                </p:txBody>
              </p:sp>
            </p:grpSp>
          </p:grpSp>
        </p:grpSp>
        <p:grpSp>
          <p:nvGrpSpPr>
            <p:cNvPr id="17" name="Group 9"/>
            <p:cNvGrpSpPr/>
            <p:nvPr/>
          </p:nvGrpSpPr>
          <p:grpSpPr>
            <a:xfrm>
              <a:off x="4340387" y="3612835"/>
              <a:ext cx="3480776" cy="1991591"/>
              <a:chOff x="3103738" y="2906857"/>
              <a:chExt cx="2611262" cy="1493693"/>
            </a:xfrm>
          </p:grpSpPr>
          <p:sp>
            <p:nvSpPr>
              <p:cNvPr id="31" name="Rectangle 30"/>
              <p:cNvSpPr/>
              <p:nvPr/>
            </p:nvSpPr>
            <p:spPr>
              <a:xfrm>
                <a:off x="3103738" y="2906857"/>
                <a:ext cx="2611262" cy="1493693"/>
              </a:xfrm>
              <a:prstGeom prst="rect">
                <a:avLst/>
              </a:prstGeom>
              <a:ln>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51455" tIns="51455" rIns="51455" bIns="51455" rtlCol="0" anchor="t"/>
              <a:lstStyle/>
              <a:p>
                <a:pPr algn="ctr">
                  <a:lnSpc>
                    <a:spcPct val="90000"/>
                  </a:lnSpc>
                </a:pPr>
                <a:r>
                  <a:rPr lang="zh-TW" altLang="en-US" sz="1400" b="1" dirty="0" smtClean="0">
                    <a:solidFill>
                      <a:prstClr val="white"/>
                    </a:solidFill>
                    <a:effectLst>
                      <a:outerShdw blurRad="139700" algn="ctr" rotWithShape="0">
                        <a:prstClr val="black">
                          <a:alpha val="67000"/>
                        </a:prstClr>
                      </a:outerShdw>
                    </a:effectLst>
                    <a:latin typeface="メイリオ"/>
                    <a:ea typeface="メイリオ"/>
                    <a:cs typeface="メイリオ"/>
                  </a:rPr>
                  <a:t>容量規劃</a:t>
                </a:r>
                <a:endParaRPr lang="en-US" sz="1400" b="1" dirty="0">
                  <a:solidFill>
                    <a:prstClr val="white"/>
                  </a:solidFill>
                  <a:effectLst>
                    <a:outerShdw blurRad="139700" algn="ctr" rotWithShape="0">
                      <a:prstClr val="black">
                        <a:alpha val="67000"/>
                      </a:prstClr>
                    </a:outerShdw>
                  </a:effectLst>
                  <a:latin typeface="メイリオ"/>
                  <a:ea typeface="メイリオ"/>
                  <a:cs typeface="メイリオ"/>
                </a:endParaRPr>
              </a:p>
            </p:txBody>
          </p:sp>
          <p:grpSp>
            <p:nvGrpSpPr>
              <p:cNvPr id="18" name="Group 92"/>
              <p:cNvGrpSpPr/>
              <p:nvPr/>
            </p:nvGrpSpPr>
            <p:grpSpPr>
              <a:xfrm>
                <a:off x="3737004" y="3273029"/>
                <a:ext cx="1344730" cy="1006870"/>
                <a:chOff x="5119501" y="4364038"/>
                <a:chExt cx="1884363" cy="1411288"/>
              </a:xfrm>
              <a:effectLst>
                <a:outerShdw blurRad="50800" dist="38100" dir="2700000" algn="tl" rotWithShape="0">
                  <a:prstClr val="black">
                    <a:alpha val="40000"/>
                  </a:prstClr>
                </a:outerShdw>
              </a:effectLst>
            </p:grpSpPr>
            <p:sp>
              <p:nvSpPr>
                <p:cNvPr id="75" name="Freeform 26"/>
                <p:cNvSpPr>
                  <a:spLocks/>
                </p:cNvSpPr>
                <p:nvPr/>
              </p:nvSpPr>
              <p:spPr bwMode="auto">
                <a:xfrm>
                  <a:off x="5119501" y="4364038"/>
                  <a:ext cx="695325" cy="627063"/>
                </a:xfrm>
                <a:custGeom>
                  <a:avLst/>
                  <a:gdLst>
                    <a:gd name="T0" fmla="*/ 137 w 141"/>
                    <a:gd name="T1" fmla="*/ 87 h 127"/>
                    <a:gd name="T2" fmla="*/ 139 w 141"/>
                    <a:gd name="T3" fmla="*/ 77 h 127"/>
                    <a:gd name="T4" fmla="*/ 141 w 141"/>
                    <a:gd name="T5" fmla="*/ 68 h 127"/>
                    <a:gd name="T6" fmla="*/ 140 w 141"/>
                    <a:gd name="T7" fmla="*/ 61 h 127"/>
                    <a:gd name="T8" fmla="*/ 134 w 141"/>
                    <a:gd name="T9" fmla="*/ 55 h 127"/>
                    <a:gd name="T10" fmla="*/ 128 w 141"/>
                    <a:gd name="T11" fmla="*/ 55 h 127"/>
                    <a:gd name="T12" fmla="*/ 120 w 141"/>
                    <a:gd name="T13" fmla="*/ 57 h 127"/>
                    <a:gd name="T14" fmla="*/ 116 w 141"/>
                    <a:gd name="T15" fmla="*/ 58 h 127"/>
                    <a:gd name="T16" fmla="*/ 112 w 141"/>
                    <a:gd name="T17" fmla="*/ 57 h 127"/>
                    <a:gd name="T18" fmla="*/ 107 w 141"/>
                    <a:gd name="T19" fmla="*/ 54 h 127"/>
                    <a:gd name="T20" fmla="*/ 103 w 141"/>
                    <a:gd name="T21" fmla="*/ 50 h 127"/>
                    <a:gd name="T22" fmla="*/ 101 w 141"/>
                    <a:gd name="T23" fmla="*/ 45 h 127"/>
                    <a:gd name="T24" fmla="*/ 101 w 141"/>
                    <a:gd name="T25" fmla="*/ 39 h 127"/>
                    <a:gd name="T26" fmla="*/ 103 w 141"/>
                    <a:gd name="T27" fmla="*/ 34 h 127"/>
                    <a:gd name="T28" fmla="*/ 109 w 141"/>
                    <a:gd name="T29" fmla="*/ 32 h 127"/>
                    <a:gd name="T30" fmla="*/ 114 w 141"/>
                    <a:gd name="T31" fmla="*/ 31 h 127"/>
                    <a:gd name="T32" fmla="*/ 115 w 141"/>
                    <a:gd name="T33" fmla="*/ 31 h 127"/>
                    <a:gd name="T34" fmla="*/ 120 w 141"/>
                    <a:gd name="T35" fmla="*/ 31 h 127"/>
                    <a:gd name="T36" fmla="*/ 125 w 141"/>
                    <a:gd name="T37" fmla="*/ 32 h 127"/>
                    <a:gd name="T38" fmla="*/ 130 w 141"/>
                    <a:gd name="T39" fmla="*/ 32 h 127"/>
                    <a:gd name="T40" fmla="*/ 134 w 141"/>
                    <a:gd name="T41" fmla="*/ 29 h 127"/>
                    <a:gd name="T42" fmla="*/ 136 w 141"/>
                    <a:gd name="T43" fmla="*/ 23 h 127"/>
                    <a:gd name="T44" fmla="*/ 135 w 141"/>
                    <a:gd name="T45" fmla="*/ 18 h 127"/>
                    <a:gd name="T46" fmla="*/ 135 w 141"/>
                    <a:gd name="T47" fmla="*/ 13 h 127"/>
                    <a:gd name="T48" fmla="*/ 135 w 141"/>
                    <a:gd name="T49" fmla="*/ 7 h 127"/>
                    <a:gd name="T50" fmla="*/ 136 w 141"/>
                    <a:gd name="T51" fmla="*/ 0 h 127"/>
                    <a:gd name="T52" fmla="*/ 1 w 141"/>
                    <a:gd name="T53" fmla="*/ 3 h 127"/>
                    <a:gd name="T54" fmla="*/ 0 w 141"/>
                    <a:gd name="T55" fmla="*/ 92 h 127"/>
                    <a:gd name="T56" fmla="*/ 49 w 141"/>
                    <a:gd name="T57" fmla="*/ 91 h 127"/>
                    <a:gd name="T58" fmla="*/ 52 w 141"/>
                    <a:gd name="T59" fmla="*/ 95 h 127"/>
                    <a:gd name="T60" fmla="*/ 52 w 141"/>
                    <a:gd name="T61" fmla="*/ 100 h 127"/>
                    <a:gd name="T62" fmla="*/ 52 w 141"/>
                    <a:gd name="T63" fmla="*/ 104 h 127"/>
                    <a:gd name="T64" fmla="*/ 51 w 141"/>
                    <a:gd name="T65" fmla="*/ 113 h 127"/>
                    <a:gd name="T66" fmla="*/ 50 w 141"/>
                    <a:gd name="T67" fmla="*/ 118 h 127"/>
                    <a:gd name="T68" fmla="*/ 52 w 141"/>
                    <a:gd name="T69" fmla="*/ 123 h 127"/>
                    <a:gd name="T70" fmla="*/ 61 w 141"/>
                    <a:gd name="T71" fmla="*/ 127 h 127"/>
                    <a:gd name="T72" fmla="*/ 72 w 141"/>
                    <a:gd name="T73" fmla="*/ 125 h 127"/>
                    <a:gd name="T74" fmla="*/ 81 w 141"/>
                    <a:gd name="T75" fmla="*/ 118 h 127"/>
                    <a:gd name="T76" fmla="*/ 84 w 141"/>
                    <a:gd name="T77" fmla="*/ 108 h 127"/>
                    <a:gd name="T78" fmla="*/ 82 w 141"/>
                    <a:gd name="T79" fmla="*/ 102 h 127"/>
                    <a:gd name="T80" fmla="*/ 82 w 141"/>
                    <a:gd name="T81" fmla="*/ 100 h 127"/>
                    <a:gd name="T82" fmla="*/ 81 w 141"/>
                    <a:gd name="T83" fmla="*/ 97 h 127"/>
                    <a:gd name="T84" fmla="*/ 82 w 141"/>
                    <a:gd name="T85" fmla="*/ 94 h 127"/>
                    <a:gd name="T86" fmla="*/ 136 w 141"/>
                    <a:gd name="T87" fmla="*/ 93 h 127"/>
                    <a:gd name="T88" fmla="*/ 136 w 141"/>
                    <a:gd name="T89" fmla="*/ 9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1" h="127">
                      <a:moveTo>
                        <a:pt x="136" y="90"/>
                      </a:moveTo>
                      <a:cubicBezTo>
                        <a:pt x="137" y="87"/>
                        <a:pt x="137" y="87"/>
                        <a:pt x="137" y="87"/>
                      </a:cubicBezTo>
                      <a:cubicBezTo>
                        <a:pt x="138" y="82"/>
                        <a:pt x="138" y="82"/>
                        <a:pt x="138" y="82"/>
                      </a:cubicBezTo>
                      <a:cubicBezTo>
                        <a:pt x="139" y="77"/>
                        <a:pt x="139" y="77"/>
                        <a:pt x="139" y="77"/>
                      </a:cubicBezTo>
                      <a:cubicBezTo>
                        <a:pt x="140" y="73"/>
                        <a:pt x="140" y="73"/>
                        <a:pt x="140" y="73"/>
                      </a:cubicBezTo>
                      <a:cubicBezTo>
                        <a:pt x="141" y="68"/>
                        <a:pt x="141" y="68"/>
                        <a:pt x="141" y="68"/>
                      </a:cubicBezTo>
                      <a:cubicBezTo>
                        <a:pt x="141" y="64"/>
                        <a:pt x="141" y="64"/>
                        <a:pt x="141" y="64"/>
                      </a:cubicBezTo>
                      <a:cubicBezTo>
                        <a:pt x="140" y="61"/>
                        <a:pt x="140" y="61"/>
                        <a:pt x="140" y="61"/>
                      </a:cubicBezTo>
                      <a:cubicBezTo>
                        <a:pt x="137" y="57"/>
                        <a:pt x="137" y="57"/>
                        <a:pt x="137" y="57"/>
                      </a:cubicBezTo>
                      <a:cubicBezTo>
                        <a:pt x="134" y="55"/>
                        <a:pt x="134" y="55"/>
                        <a:pt x="134" y="55"/>
                      </a:cubicBezTo>
                      <a:cubicBezTo>
                        <a:pt x="131" y="55"/>
                        <a:pt x="131" y="55"/>
                        <a:pt x="131" y="55"/>
                      </a:cubicBezTo>
                      <a:cubicBezTo>
                        <a:pt x="128" y="55"/>
                        <a:pt x="128" y="55"/>
                        <a:pt x="128" y="55"/>
                      </a:cubicBezTo>
                      <a:cubicBezTo>
                        <a:pt x="124" y="56"/>
                        <a:pt x="124" y="56"/>
                        <a:pt x="124" y="56"/>
                      </a:cubicBezTo>
                      <a:cubicBezTo>
                        <a:pt x="120" y="57"/>
                        <a:pt x="120" y="57"/>
                        <a:pt x="120" y="57"/>
                      </a:cubicBezTo>
                      <a:cubicBezTo>
                        <a:pt x="116" y="58"/>
                        <a:pt x="116" y="58"/>
                        <a:pt x="116" y="58"/>
                      </a:cubicBezTo>
                      <a:cubicBezTo>
                        <a:pt x="116" y="58"/>
                        <a:pt x="116" y="58"/>
                        <a:pt x="116" y="58"/>
                      </a:cubicBezTo>
                      <a:cubicBezTo>
                        <a:pt x="116" y="58"/>
                        <a:pt x="116" y="58"/>
                        <a:pt x="116" y="58"/>
                      </a:cubicBezTo>
                      <a:cubicBezTo>
                        <a:pt x="112" y="57"/>
                        <a:pt x="112" y="57"/>
                        <a:pt x="112" y="57"/>
                      </a:cubicBezTo>
                      <a:cubicBezTo>
                        <a:pt x="109" y="55"/>
                        <a:pt x="109" y="55"/>
                        <a:pt x="109" y="55"/>
                      </a:cubicBezTo>
                      <a:cubicBezTo>
                        <a:pt x="107" y="54"/>
                        <a:pt x="107" y="54"/>
                        <a:pt x="107" y="54"/>
                      </a:cubicBezTo>
                      <a:cubicBezTo>
                        <a:pt x="105" y="52"/>
                        <a:pt x="105" y="52"/>
                        <a:pt x="105" y="52"/>
                      </a:cubicBezTo>
                      <a:cubicBezTo>
                        <a:pt x="103" y="50"/>
                        <a:pt x="103" y="50"/>
                        <a:pt x="103" y="50"/>
                      </a:cubicBezTo>
                      <a:cubicBezTo>
                        <a:pt x="102" y="48"/>
                        <a:pt x="102" y="48"/>
                        <a:pt x="102" y="48"/>
                      </a:cubicBezTo>
                      <a:cubicBezTo>
                        <a:pt x="101" y="45"/>
                        <a:pt x="101" y="45"/>
                        <a:pt x="101" y="45"/>
                      </a:cubicBezTo>
                      <a:cubicBezTo>
                        <a:pt x="101" y="42"/>
                        <a:pt x="101" y="42"/>
                        <a:pt x="101" y="42"/>
                      </a:cubicBezTo>
                      <a:cubicBezTo>
                        <a:pt x="101" y="39"/>
                        <a:pt x="101" y="39"/>
                        <a:pt x="101" y="39"/>
                      </a:cubicBezTo>
                      <a:cubicBezTo>
                        <a:pt x="102" y="37"/>
                        <a:pt x="102" y="37"/>
                        <a:pt x="102" y="37"/>
                      </a:cubicBezTo>
                      <a:cubicBezTo>
                        <a:pt x="103" y="34"/>
                        <a:pt x="103" y="34"/>
                        <a:pt x="103" y="34"/>
                      </a:cubicBezTo>
                      <a:cubicBezTo>
                        <a:pt x="106" y="33"/>
                        <a:pt x="106" y="33"/>
                        <a:pt x="106" y="33"/>
                      </a:cubicBezTo>
                      <a:cubicBezTo>
                        <a:pt x="109" y="32"/>
                        <a:pt x="109" y="32"/>
                        <a:pt x="109" y="32"/>
                      </a:cubicBezTo>
                      <a:cubicBezTo>
                        <a:pt x="111" y="31"/>
                        <a:pt x="111" y="31"/>
                        <a:pt x="111" y="31"/>
                      </a:cubicBezTo>
                      <a:cubicBezTo>
                        <a:pt x="114" y="31"/>
                        <a:pt x="114" y="31"/>
                        <a:pt x="114" y="31"/>
                      </a:cubicBezTo>
                      <a:cubicBezTo>
                        <a:pt x="115" y="31"/>
                        <a:pt x="115" y="31"/>
                        <a:pt x="115" y="31"/>
                      </a:cubicBezTo>
                      <a:cubicBezTo>
                        <a:pt x="115" y="31"/>
                        <a:pt x="115" y="31"/>
                        <a:pt x="115" y="31"/>
                      </a:cubicBezTo>
                      <a:cubicBezTo>
                        <a:pt x="118" y="31"/>
                        <a:pt x="118" y="31"/>
                        <a:pt x="118" y="31"/>
                      </a:cubicBezTo>
                      <a:cubicBezTo>
                        <a:pt x="120" y="31"/>
                        <a:pt x="120" y="31"/>
                        <a:pt x="120" y="31"/>
                      </a:cubicBezTo>
                      <a:cubicBezTo>
                        <a:pt x="123" y="32"/>
                        <a:pt x="123" y="32"/>
                        <a:pt x="123" y="32"/>
                      </a:cubicBezTo>
                      <a:cubicBezTo>
                        <a:pt x="125" y="32"/>
                        <a:pt x="125" y="32"/>
                        <a:pt x="125" y="32"/>
                      </a:cubicBezTo>
                      <a:cubicBezTo>
                        <a:pt x="128" y="32"/>
                        <a:pt x="128" y="32"/>
                        <a:pt x="128" y="32"/>
                      </a:cubicBezTo>
                      <a:cubicBezTo>
                        <a:pt x="130" y="32"/>
                        <a:pt x="130" y="32"/>
                        <a:pt x="130" y="32"/>
                      </a:cubicBezTo>
                      <a:cubicBezTo>
                        <a:pt x="132" y="31"/>
                        <a:pt x="132" y="31"/>
                        <a:pt x="132" y="31"/>
                      </a:cubicBezTo>
                      <a:cubicBezTo>
                        <a:pt x="134" y="29"/>
                        <a:pt x="134" y="29"/>
                        <a:pt x="134" y="29"/>
                      </a:cubicBezTo>
                      <a:cubicBezTo>
                        <a:pt x="135" y="26"/>
                        <a:pt x="135" y="26"/>
                        <a:pt x="135" y="26"/>
                      </a:cubicBezTo>
                      <a:cubicBezTo>
                        <a:pt x="136" y="23"/>
                        <a:pt x="136" y="23"/>
                        <a:pt x="136" y="23"/>
                      </a:cubicBezTo>
                      <a:cubicBezTo>
                        <a:pt x="136" y="21"/>
                        <a:pt x="136" y="21"/>
                        <a:pt x="136" y="21"/>
                      </a:cubicBezTo>
                      <a:cubicBezTo>
                        <a:pt x="135" y="18"/>
                        <a:pt x="135" y="18"/>
                        <a:pt x="135" y="18"/>
                      </a:cubicBezTo>
                      <a:cubicBezTo>
                        <a:pt x="135" y="15"/>
                        <a:pt x="135" y="15"/>
                        <a:pt x="135" y="15"/>
                      </a:cubicBezTo>
                      <a:cubicBezTo>
                        <a:pt x="135" y="13"/>
                        <a:pt x="135" y="13"/>
                        <a:pt x="135" y="13"/>
                      </a:cubicBezTo>
                      <a:cubicBezTo>
                        <a:pt x="135" y="10"/>
                        <a:pt x="135" y="10"/>
                        <a:pt x="135" y="10"/>
                      </a:cubicBezTo>
                      <a:cubicBezTo>
                        <a:pt x="135" y="7"/>
                        <a:pt x="135" y="7"/>
                        <a:pt x="135" y="7"/>
                      </a:cubicBezTo>
                      <a:cubicBezTo>
                        <a:pt x="136" y="6"/>
                        <a:pt x="136" y="6"/>
                        <a:pt x="136" y="6"/>
                      </a:cubicBezTo>
                      <a:cubicBezTo>
                        <a:pt x="136" y="0"/>
                        <a:pt x="136" y="0"/>
                        <a:pt x="136" y="0"/>
                      </a:cubicBezTo>
                      <a:cubicBezTo>
                        <a:pt x="2" y="0"/>
                        <a:pt x="2" y="0"/>
                        <a:pt x="2" y="0"/>
                      </a:cubicBezTo>
                      <a:cubicBezTo>
                        <a:pt x="1" y="3"/>
                        <a:pt x="1" y="3"/>
                        <a:pt x="1" y="3"/>
                      </a:cubicBezTo>
                      <a:cubicBezTo>
                        <a:pt x="1" y="5"/>
                        <a:pt x="1" y="5"/>
                        <a:pt x="1" y="5"/>
                      </a:cubicBezTo>
                      <a:cubicBezTo>
                        <a:pt x="0" y="92"/>
                        <a:pt x="0" y="92"/>
                        <a:pt x="0" y="92"/>
                      </a:cubicBezTo>
                      <a:cubicBezTo>
                        <a:pt x="1" y="92"/>
                        <a:pt x="1" y="92"/>
                        <a:pt x="0" y="92"/>
                      </a:cubicBezTo>
                      <a:cubicBezTo>
                        <a:pt x="49" y="91"/>
                        <a:pt x="49" y="91"/>
                        <a:pt x="49" y="91"/>
                      </a:cubicBezTo>
                      <a:cubicBezTo>
                        <a:pt x="51" y="92"/>
                        <a:pt x="51" y="92"/>
                        <a:pt x="51" y="92"/>
                      </a:cubicBezTo>
                      <a:cubicBezTo>
                        <a:pt x="52" y="95"/>
                        <a:pt x="52" y="95"/>
                        <a:pt x="52" y="95"/>
                      </a:cubicBezTo>
                      <a:cubicBezTo>
                        <a:pt x="52" y="99"/>
                        <a:pt x="52" y="99"/>
                        <a:pt x="52" y="99"/>
                      </a:cubicBezTo>
                      <a:cubicBezTo>
                        <a:pt x="52" y="100"/>
                        <a:pt x="52" y="100"/>
                        <a:pt x="52" y="100"/>
                      </a:cubicBezTo>
                      <a:cubicBezTo>
                        <a:pt x="52" y="100"/>
                        <a:pt x="52" y="100"/>
                        <a:pt x="52" y="100"/>
                      </a:cubicBezTo>
                      <a:cubicBezTo>
                        <a:pt x="52" y="104"/>
                        <a:pt x="52" y="104"/>
                        <a:pt x="52" y="104"/>
                      </a:cubicBezTo>
                      <a:cubicBezTo>
                        <a:pt x="51" y="109"/>
                        <a:pt x="51" y="109"/>
                        <a:pt x="51" y="109"/>
                      </a:cubicBezTo>
                      <a:cubicBezTo>
                        <a:pt x="51" y="113"/>
                        <a:pt x="51" y="113"/>
                        <a:pt x="51" y="113"/>
                      </a:cubicBezTo>
                      <a:cubicBezTo>
                        <a:pt x="51" y="117"/>
                        <a:pt x="51" y="117"/>
                        <a:pt x="51" y="117"/>
                      </a:cubicBezTo>
                      <a:cubicBezTo>
                        <a:pt x="50" y="118"/>
                        <a:pt x="50" y="118"/>
                        <a:pt x="50" y="118"/>
                      </a:cubicBezTo>
                      <a:cubicBezTo>
                        <a:pt x="51" y="121"/>
                        <a:pt x="51" y="121"/>
                        <a:pt x="51" y="121"/>
                      </a:cubicBezTo>
                      <a:cubicBezTo>
                        <a:pt x="52" y="123"/>
                        <a:pt x="52" y="123"/>
                        <a:pt x="52" y="123"/>
                      </a:cubicBezTo>
                      <a:cubicBezTo>
                        <a:pt x="56" y="125"/>
                        <a:pt x="56" y="125"/>
                        <a:pt x="56" y="125"/>
                      </a:cubicBezTo>
                      <a:cubicBezTo>
                        <a:pt x="61" y="127"/>
                        <a:pt x="61" y="127"/>
                        <a:pt x="61" y="127"/>
                      </a:cubicBezTo>
                      <a:cubicBezTo>
                        <a:pt x="66" y="127"/>
                        <a:pt x="66" y="127"/>
                        <a:pt x="66" y="127"/>
                      </a:cubicBezTo>
                      <a:cubicBezTo>
                        <a:pt x="72" y="125"/>
                        <a:pt x="72" y="125"/>
                        <a:pt x="72" y="125"/>
                      </a:cubicBezTo>
                      <a:cubicBezTo>
                        <a:pt x="77" y="122"/>
                        <a:pt x="77" y="122"/>
                        <a:pt x="77" y="122"/>
                      </a:cubicBezTo>
                      <a:cubicBezTo>
                        <a:pt x="81" y="118"/>
                        <a:pt x="81" y="118"/>
                        <a:pt x="81" y="118"/>
                      </a:cubicBezTo>
                      <a:cubicBezTo>
                        <a:pt x="84" y="113"/>
                        <a:pt x="84" y="113"/>
                        <a:pt x="84" y="113"/>
                      </a:cubicBezTo>
                      <a:cubicBezTo>
                        <a:pt x="84" y="108"/>
                        <a:pt x="84" y="108"/>
                        <a:pt x="84" y="108"/>
                      </a:cubicBezTo>
                      <a:cubicBezTo>
                        <a:pt x="84" y="105"/>
                        <a:pt x="84" y="105"/>
                        <a:pt x="84" y="105"/>
                      </a:cubicBezTo>
                      <a:cubicBezTo>
                        <a:pt x="82" y="102"/>
                        <a:pt x="82" y="102"/>
                        <a:pt x="82" y="102"/>
                      </a:cubicBezTo>
                      <a:cubicBezTo>
                        <a:pt x="82" y="101"/>
                        <a:pt x="82" y="101"/>
                        <a:pt x="82" y="101"/>
                      </a:cubicBezTo>
                      <a:cubicBezTo>
                        <a:pt x="82" y="100"/>
                        <a:pt x="82" y="100"/>
                        <a:pt x="82" y="100"/>
                      </a:cubicBezTo>
                      <a:cubicBezTo>
                        <a:pt x="81" y="97"/>
                        <a:pt x="81" y="97"/>
                        <a:pt x="81" y="97"/>
                      </a:cubicBezTo>
                      <a:cubicBezTo>
                        <a:pt x="81" y="97"/>
                        <a:pt x="81" y="97"/>
                        <a:pt x="81" y="97"/>
                      </a:cubicBezTo>
                      <a:cubicBezTo>
                        <a:pt x="81" y="96"/>
                        <a:pt x="81" y="96"/>
                        <a:pt x="81" y="96"/>
                      </a:cubicBezTo>
                      <a:cubicBezTo>
                        <a:pt x="82" y="94"/>
                        <a:pt x="82" y="94"/>
                        <a:pt x="82" y="94"/>
                      </a:cubicBezTo>
                      <a:cubicBezTo>
                        <a:pt x="84" y="93"/>
                        <a:pt x="84" y="93"/>
                        <a:pt x="84" y="93"/>
                      </a:cubicBezTo>
                      <a:cubicBezTo>
                        <a:pt x="136" y="93"/>
                        <a:pt x="136" y="93"/>
                        <a:pt x="136" y="93"/>
                      </a:cubicBezTo>
                      <a:cubicBezTo>
                        <a:pt x="136" y="93"/>
                        <a:pt x="136" y="93"/>
                        <a:pt x="136" y="93"/>
                      </a:cubicBezTo>
                      <a:cubicBezTo>
                        <a:pt x="136" y="93"/>
                        <a:pt x="136" y="93"/>
                        <a:pt x="136" y="93"/>
                      </a:cubicBezTo>
                      <a:lnTo>
                        <a:pt x="136" y="90"/>
                      </a:lnTo>
                      <a:close/>
                    </a:path>
                  </a:pathLst>
                </a:custGeom>
                <a:solidFill>
                  <a:srgbClr val="FFFFFF"/>
                </a:solidFill>
                <a:ln w="3" cap="flat">
                  <a:solidFill>
                    <a:schemeClr val="accent3"/>
                  </a:solidFill>
                  <a:prstDash val="solid"/>
                  <a:miter lim="800000"/>
                  <a:headEnd/>
                  <a:tailEnd/>
                </a:ln>
              </p:spPr>
              <p:txBody>
                <a:bodyPr vert="horz" wrap="square" lIns="68598" tIns="34299" rIns="68598" bIns="34299" numCol="1" anchor="t" anchorCtr="0" compatLnSpc="1">
                  <a:prstTxWarp prst="textNoShape">
                    <a:avLst/>
                  </a:prstTxWarp>
                </a:bodyPr>
                <a:lstStyle/>
                <a:p>
                  <a:endParaRPr lang="en-US" sz="1350" dirty="0">
                    <a:latin typeface="メイリオ"/>
                    <a:ea typeface="メイリオ"/>
                    <a:cs typeface="メイリオ"/>
                  </a:endParaRPr>
                </a:p>
              </p:txBody>
            </p:sp>
            <p:sp>
              <p:nvSpPr>
                <p:cNvPr id="76" name="Freeform 27"/>
                <p:cNvSpPr>
                  <a:spLocks/>
                </p:cNvSpPr>
                <p:nvPr/>
              </p:nvSpPr>
              <p:spPr bwMode="auto">
                <a:xfrm>
                  <a:off x="6160901" y="4799013"/>
                  <a:ext cx="842963" cy="561975"/>
                </a:xfrm>
                <a:custGeom>
                  <a:avLst/>
                  <a:gdLst>
                    <a:gd name="T0" fmla="*/ 130 w 531"/>
                    <a:gd name="T1" fmla="*/ 12 h 354"/>
                    <a:gd name="T2" fmla="*/ 167 w 531"/>
                    <a:gd name="T3" fmla="*/ 0 h 354"/>
                    <a:gd name="T4" fmla="*/ 205 w 531"/>
                    <a:gd name="T5" fmla="*/ 0 h 354"/>
                    <a:gd name="T6" fmla="*/ 248 w 531"/>
                    <a:gd name="T7" fmla="*/ 0 h 354"/>
                    <a:gd name="T8" fmla="*/ 264 w 531"/>
                    <a:gd name="T9" fmla="*/ 18 h 354"/>
                    <a:gd name="T10" fmla="*/ 264 w 531"/>
                    <a:gd name="T11" fmla="*/ 28 h 354"/>
                    <a:gd name="T12" fmla="*/ 267 w 531"/>
                    <a:gd name="T13" fmla="*/ 40 h 354"/>
                    <a:gd name="T14" fmla="*/ 267 w 531"/>
                    <a:gd name="T15" fmla="*/ 55 h 354"/>
                    <a:gd name="T16" fmla="*/ 273 w 531"/>
                    <a:gd name="T17" fmla="*/ 77 h 354"/>
                    <a:gd name="T18" fmla="*/ 292 w 531"/>
                    <a:gd name="T19" fmla="*/ 93 h 354"/>
                    <a:gd name="T20" fmla="*/ 314 w 531"/>
                    <a:gd name="T21" fmla="*/ 102 h 354"/>
                    <a:gd name="T22" fmla="*/ 341 w 531"/>
                    <a:gd name="T23" fmla="*/ 105 h 354"/>
                    <a:gd name="T24" fmla="*/ 366 w 531"/>
                    <a:gd name="T25" fmla="*/ 99 h 354"/>
                    <a:gd name="T26" fmla="*/ 382 w 531"/>
                    <a:gd name="T27" fmla="*/ 87 h 354"/>
                    <a:gd name="T28" fmla="*/ 391 w 531"/>
                    <a:gd name="T29" fmla="*/ 62 h 354"/>
                    <a:gd name="T30" fmla="*/ 382 w 531"/>
                    <a:gd name="T31" fmla="*/ 31 h 354"/>
                    <a:gd name="T32" fmla="*/ 397 w 531"/>
                    <a:gd name="T33" fmla="*/ 12 h 354"/>
                    <a:gd name="T34" fmla="*/ 444 w 531"/>
                    <a:gd name="T35" fmla="*/ 6 h 354"/>
                    <a:gd name="T36" fmla="*/ 497 w 531"/>
                    <a:gd name="T37" fmla="*/ 9 h 354"/>
                    <a:gd name="T38" fmla="*/ 531 w 531"/>
                    <a:gd name="T39" fmla="*/ 326 h 354"/>
                    <a:gd name="T40" fmla="*/ 503 w 531"/>
                    <a:gd name="T41" fmla="*/ 338 h 354"/>
                    <a:gd name="T42" fmla="*/ 466 w 531"/>
                    <a:gd name="T43" fmla="*/ 348 h 354"/>
                    <a:gd name="T44" fmla="*/ 428 w 531"/>
                    <a:gd name="T45" fmla="*/ 351 h 354"/>
                    <a:gd name="T46" fmla="*/ 394 w 531"/>
                    <a:gd name="T47" fmla="*/ 351 h 354"/>
                    <a:gd name="T48" fmla="*/ 382 w 531"/>
                    <a:gd name="T49" fmla="*/ 345 h 354"/>
                    <a:gd name="T50" fmla="*/ 388 w 531"/>
                    <a:gd name="T51" fmla="*/ 323 h 354"/>
                    <a:gd name="T52" fmla="*/ 394 w 531"/>
                    <a:gd name="T53" fmla="*/ 304 h 354"/>
                    <a:gd name="T54" fmla="*/ 391 w 531"/>
                    <a:gd name="T55" fmla="*/ 276 h 354"/>
                    <a:gd name="T56" fmla="*/ 357 w 531"/>
                    <a:gd name="T57" fmla="*/ 261 h 354"/>
                    <a:gd name="T58" fmla="*/ 310 w 531"/>
                    <a:gd name="T59" fmla="*/ 261 h 354"/>
                    <a:gd name="T60" fmla="*/ 276 w 531"/>
                    <a:gd name="T61" fmla="*/ 276 h 354"/>
                    <a:gd name="T62" fmla="*/ 270 w 531"/>
                    <a:gd name="T63" fmla="*/ 301 h 354"/>
                    <a:gd name="T64" fmla="*/ 273 w 531"/>
                    <a:gd name="T65" fmla="*/ 326 h 354"/>
                    <a:gd name="T66" fmla="*/ 270 w 531"/>
                    <a:gd name="T67" fmla="*/ 345 h 354"/>
                    <a:gd name="T68" fmla="*/ 251 w 531"/>
                    <a:gd name="T69" fmla="*/ 354 h 354"/>
                    <a:gd name="T70" fmla="*/ 220 w 531"/>
                    <a:gd name="T71" fmla="*/ 351 h 354"/>
                    <a:gd name="T72" fmla="*/ 195 w 531"/>
                    <a:gd name="T73" fmla="*/ 348 h 354"/>
                    <a:gd name="T74" fmla="*/ 171 w 531"/>
                    <a:gd name="T75" fmla="*/ 341 h 354"/>
                    <a:gd name="T76" fmla="*/ 155 w 531"/>
                    <a:gd name="T77" fmla="*/ 335 h 354"/>
                    <a:gd name="T78" fmla="*/ 143 w 531"/>
                    <a:gd name="T79" fmla="*/ 317 h 354"/>
                    <a:gd name="T80" fmla="*/ 146 w 531"/>
                    <a:gd name="T81" fmla="*/ 270 h 354"/>
                    <a:gd name="T82" fmla="*/ 140 w 531"/>
                    <a:gd name="T83" fmla="*/ 251 h 354"/>
                    <a:gd name="T84" fmla="*/ 136 w 531"/>
                    <a:gd name="T85" fmla="*/ 242 h 354"/>
                    <a:gd name="T86" fmla="*/ 121 w 531"/>
                    <a:gd name="T87" fmla="*/ 236 h 354"/>
                    <a:gd name="T88" fmla="*/ 99 w 531"/>
                    <a:gd name="T89" fmla="*/ 239 h 354"/>
                    <a:gd name="T90" fmla="*/ 71 w 531"/>
                    <a:gd name="T91" fmla="*/ 242 h 354"/>
                    <a:gd name="T92" fmla="*/ 40 w 531"/>
                    <a:gd name="T93" fmla="*/ 239 h 354"/>
                    <a:gd name="T94" fmla="*/ 18 w 531"/>
                    <a:gd name="T95" fmla="*/ 226 h 354"/>
                    <a:gd name="T96" fmla="*/ 3 w 531"/>
                    <a:gd name="T97" fmla="*/ 208 h 354"/>
                    <a:gd name="T98" fmla="*/ 0 w 531"/>
                    <a:gd name="T99" fmla="*/ 183 h 354"/>
                    <a:gd name="T100" fmla="*/ 3 w 531"/>
                    <a:gd name="T101" fmla="*/ 161 h 354"/>
                    <a:gd name="T102" fmla="*/ 25 w 531"/>
                    <a:gd name="T103" fmla="*/ 139 h 354"/>
                    <a:gd name="T104" fmla="*/ 49 w 531"/>
                    <a:gd name="T105" fmla="*/ 136 h 354"/>
                    <a:gd name="T106" fmla="*/ 74 w 531"/>
                    <a:gd name="T107" fmla="*/ 143 h 354"/>
                    <a:gd name="T108" fmla="*/ 105 w 531"/>
                    <a:gd name="T109" fmla="*/ 143 h 354"/>
                    <a:gd name="T110" fmla="*/ 136 w 531"/>
                    <a:gd name="T111" fmla="*/ 130 h 354"/>
                    <a:gd name="T112" fmla="*/ 149 w 531"/>
                    <a:gd name="T113" fmla="*/ 96 h 354"/>
                    <a:gd name="T114" fmla="*/ 149 w 531"/>
                    <a:gd name="T115" fmla="*/ 52 h 354"/>
                    <a:gd name="T116" fmla="*/ 130 w 531"/>
                    <a:gd name="T117" fmla="*/ 1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1" h="354">
                      <a:moveTo>
                        <a:pt x="130" y="12"/>
                      </a:moveTo>
                      <a:lnTo>
                        <a:pt x="130" y="12"/>
                      </a:lnTo>
                      <a:lnTo>
                        <a:pt x="155" y="3"/>
                      </a:lnTo>
                      <a:lnTo>
                        <a:pt x="167" y="0"/>
                      </a:lnTo>
                      <a:lnTo>
                        <a:pt x="180" y="0"/>
                      </a:lnTo>
                      <a:lnTo>
                        <a:pt x="205" y="0"/>
                      </a:lnTo>
                      <a:lnTo>
                        <a:pt x="233" y="0"/>
                      </a:lnTo>
                      <a:lnTo>
                        <a:pt x="248" y="0"/>
                      </a:lnTo>
                      <a:lnTo>
                        <a:pt x="258" y="9"/>
                      </a:lnTo>
                      <a:lnTo>
                        <a:pt x="264" y="18"/>
                      </a:lnTo>
                      <a:lnTo>
                        <a:pt x="264" y="21"/>
                      </a:lnTo>
                      <a:lnTo>
                        <a:pt x="264" y="28"/>
                      </a:lnTo>
                      <a:lnTo>
                        <a:pt x="267" y="34"/>
                      </a:lnTo>
                      <a:lnTo>
                        <a:pt x="267" y="40"/>
                      </a:lnTo>
                      <a:lnTo>
                        <a:pt x="267" y="49"/>
                      </a:lnTo>
                      <a:lnTo>
                        <a:pt x="267" y="55"/>
                      </a:lnTo>
                      <a:lnTo>
                        <a:pt x="270" y="68"/>
                      </a:lnTo>
                      <a:lnTo>
                        <a:pt x="273" y="77"/>
                      </a:lnTo>
                      <a:lnTo>
                        <a:pt x="282" y="87"/>
                      </a:lnTo>
                      <a:lnTo>
                        <a:pt x="292" y="93"/>
                      </a:lnTo>
                      <a:lnTo>
                        <a:pt x="301" y="99"/>
                      </a:lnTo>
                      <a:lnTo>
                        <a:pt x="314" y="102"/>
                      </a:lnTo>
                      <a:lnTo>
                        <a:pt x="329" y="105"/>
                      </a:lnTo>
                      <a:lnTo>
                        <a:pt x="341" y="105"/>
                      </a:lnTo>
                      <a:lnTo>
                        <a:pt x="354" y="102"/>
                      </a:lnTo>
                      <a:lnTo>
                        <a:pt x="366" y="99"/>
                      </a:lnTo>
                      <a:lnTo>
                        <a:pt x="376" y="93"/>
                      </a:lnTo>
                      <a:lnTo>
                        <a:pt x="382" y="87"/>
                      </a:lnTo>
                      <a:lnTo>
                        <a:pt x="388" y="74"/>
                      </a:lnTo>
                      <a:lnTo>
                        <a:pt x="391" y="62"/>
                      </a:lnTo>
                      <a:lnTo>
                        <a:pt x="388" y="49"/>
                      </a:lnTo>
                      <a:lnTo>
                        <a:pt x="382" y="31"/>
                      </a:lnTo>
                      <a:lnTo>
                        <a:pt x="385" y="18"/>
                      </a:lnTo>
                      <a:lnTo>
                        <a:pt x="397" y="12"/>
                      </a:lnTo>
                      <a:lnTo>
                        <a:pt x="416" y="6"/>
                      </a:lnTo>
                      <a:lnTo>
                        <a:pt x="444" y="6"/>
                      </a:lnTo>
                      <a:lnTo>
                        <a:pt x="472" y="6"/>
                      </a:lnTo>
                      <a:lnTo>
                        <a:pt x="497" y="9"/>
                      </a:lnTo>
                      <a:lnTo>
                        <a:pt x="531" y="18"/>
                      </a:lnTo>
                      <a:lnTo>
                        <a:pt x="531" y="326"/>
                      </a:lnTo>
                      <a:lnTo>
                        <a:pt x="519" y="332"/>
                      </a:lnTo>
                      <a:lnTo>
                        <a:pt x="503" y="338"/>
                      </a:lnTo>
                      <a:lnTo>
                        <a:pt x="484" y="345"/>
                      </a:lnTo>
                      <a:lnTo>
                        <a:pt x="466" y="348"/>
                      </a:lnTo>
                      <a:lnTo>
                        <a:pt x="447" y="351"/>
                      </a:lnTo>
                      <a:lnTo>
                        <a:pt x="428" y="351"/>
                      </a:lnTo>
                      <a:lnTo>
                        <a:pt x="413" y="351"/>
                      </a:lnTo>
                      <a:lnTo>
                        <a:pt x="394" y="351"/>
                      </a:lnTo>
                      <a:lnTo>
                        <a:pt x="388" y="348"/>
                      </a:lnTo>
                      <a:lnTo>
                        <a:pt x="382" y="345"/>
                      </a:lnTo>
                      <a:lnTo>
                        <a:pt x="385" y="329"/>
                      </a:lnTo>
                      <a:lnTo>
                        <a:pt x="388" y="323"/>
                      </a:lnTo>
                      <a:lnTo>
                        <a:pt x="391" y="313"/>
                      </a:lnTo>
                      <a:lnTo>
                        <a:pt x="394" y="304"/>
                      </a:lnTo>
                      <a:lnTo>
                        <a:pt x="394" y="295"/>
                      </a:lnTo>
                      <a:lnTo>
                        <a:pt x="391" y="276"/>
                      </a:lnTo>
                      <a:lnTo>
                        <a:pt x="376" y="267"/>
                      </a:lnTo>
                      <a:lnTo>
                        <a:pt x="357" y="261"/>
                      </a:lnTo>
                      <a:lnTo>
                        <a:pt x="332" y="257"/>
                      </a:lnTo>
                      <a:lnTo>
                        <a:pt x="310" y="261"/>
                      </a:lnTo>
                      <a:lnTo>
                        <a:pt x="292" y="267"/>
                      </a:lnTo>
                      <a:lnTo>
                        <a:pt x="276" y="276"/>
                      </a:lnTo>
                      <a:lnTo>
                        <a:pt x="270" y="289"/>
                      </a:lnTo>
                      <a:lnTo>
                        <a:pt x="270" y="301"/>
                      </a:lnTo>
                      <a:lnTo>
                        <a:pt x="273" y="313"/>
                      </a:lnTo>
                      <a:lnTo>
                        <a:pt x="273" y="326"/>
                      </a:lnTo>
                      <a:lnTo>
                        <a:pt x="273" y="335"/>
                      </a:lnTo>
                      <a:lnTo>
                        <a:pt x="270" y="345"/>
                      </a:lnTo>
                      <a:lnTo>
                        <a:pt x="264" y="351"/>
                      </a:lnTo>
                      <a:lnTo>
                        <a:pt x="251" y="354"/>
                      </a:lnTo>
                      <a:lnTo>
                        <a:pt x="233" y="354"/>
                      </a:lnTo>
                      <a:lnTo>
                        <a:pt x="220" y="351"/>
                      </a:lnTo>
                      <a:lnTo>
                        <a:pt x="208" y="351"/>
                      </a:lnTo>
                      <a:lnTo>
                        <a:pt x="195" y="348"/>
                      </a:lnTo>
                      <a:lnTo>
                        <a:pt x="183" y="345"/>
                      </a:lnTo>
                      <a:lnTo>
                        <a:pt x="171" y="341"/>
                      </a:lnTo>
                      <a:lnTo>
                        <a:pt x="161" y="338"/>
                      </a:lnTo>
                      <a:lnTo>
                        <a:pt x="155" y="335"/>
                      </a:lnTo>
                      <a:lnTo>
                        <a:pt x="143" y="329"/>
                      </a:lnTo>
                      <a:lnTo>
                        <a:pt x="143" y="317"/>
                      </a:lnTo>
                      <a:lnTo>
                        <a:pt x="146" y="295"/>
                      </a:lnTo>
                      <a:lnTo>
                        <a:pt x="146" y="270"/>
                      </a:lnTo>
                      <a:lnTo>
                        <a:pt x="143" y="261"/>
                      </a:lnTo>
                      <a:lnTo>
                        <a:pt x="140" y="251"/>
                      </a:lnTo>
                      <a:lnTo>
                        <a:pt x="136" y="245"/>
                      </a:lnTo>
                      <a:lnTo>
                        <a:pt x="136" y="242"/>
                      </a:lnTo>
                      <a:lnTo>
                        <a:pt x="130" y="239"/>
                      </a:lnTo>
                      <a:lnTo>
                        <a:pt x="121" y="236"/>
                      </a:lnTo>
                      <a:lnTo>
                        <a:pt x="115" y="236"/>
                      </a:lnTo>
                      <a:lnTo>
                        <a:pt x="99" y="239"/>
                      </a:lnTo>
                      <a:lnTo>
                        <a:pt x="84" y="242"/>
                      </a:lnTo>
                      <a:lnTo>
                        <a:pt x="71" y="242"/>
                      </a:lnTo>
                      <a:lnTo>
                        <a:pt x="56" y="242"/>
                      </a:lnTo>
                      <a:lnTo>
                        <a:pt x="40" y="239"/>
                      </a:lnTo>
                      <a:lnTo>
                        <a:pt x="28" y="233"/>
                      </a:lnTo>
                      <a:lnTo>
                        <a:pt x="18" y="226"/>
                      </a:lnTo>
                      <a:lnTo>
                        <a:pt x="9" y="217"/>
                      </a:lnTo>
                      <a:lnTo>
                        <a:pt x="3" y="208"/>
                      </a:lnTo>
                      <a:lnTo>
                        <a:pt x="0" y="195"/>
                      </a:lnTo>
                      <a:lnTo>
                        <a:pt x="0" y="183"/>
                      </a:lnTo>
                      <a:lnTo>
                        <a:pt x="0" y="170"/>
                      </a:lnTo>
                      <a:lnTo>
                        <a:pt x="3" y="161"/>
                      </a:lnTo>
                      <a:lnTo>
                        <a:pt x="12" y="152"/>
                      </a:lnTo>
                      <a:lnTo>
                        <a:pt x="25" y="139"/>
                      </a:lnTo>
                      <a:lnTo>
                        <a:pt x="37" y="136"/>
                      </a:lnTo>
                      <a:lnTo>
                        <a:pt x="49" y="136"/>
                      </a:lnTo>
                      <a:lnTo>
                        <a:pt x="62" y="139"/>
                      </a:lnTo>
                      <a:lnTo>
                        <a:pt x="74" y="143"/>
                      </a:lnTo>
                      <a:lnTo>
                        <a:pt x="90" y="146"/>
                      </a:lnTo>
                      <a:lnTo>
                        <a:pt x="105" y="143"/>
                      </a:lnTo>
                      <a:lnTo>
                        <a:pt x="124" y="139"/>
                      </a:lnTo>
                      <a:lnTo>
                        <a:pt x="136" y="130"/>
                      </a:lnTo>
                      <a:lnTo>
                        <a:pt x="146" y="115"/>
                      </a:lnTo>
                      <a:lnTo>
                        <a:pt x="149" y="96"/>
                      </a:lnTo>
                      <a:lnTo>
                        <a:pt x="149" y="74"/>
                      </a:lnTo>
                      <a:lnTo>
                        <a:pt x="149" y="52"/>
                      </a:lnTo>
                      <a:lnTo>
                        <a:pt x="143" y="34"/>
                      </a:lnTo>
                      <a:lnTo>
                        <a:pt x="130" y="12"/>
                      </a:lnTo>
                      <a:lnTo>
                        <a:pt x="130" y="12"/>
                      </a:lnTo>
                      <a:close/>
                    </a:path>
                  </a:pathLst>
                </a:custGeom>
                <a:solidFill>
                  <a:srgbClr val="FFFFFF"/>
                </a:solidFill>
                <a:ln w="3" cap="flat">
                  <a:solidFill>
                    <a:schemeClr val="accent3"/>
                  </a:solidFill>
                  <a:prstDash val="solid"/>
                  <a:miter lim="800000"/>
                  <a:headEnd/>
                  <a:tailEnd/>
                </a:ln>
              </p:spPr>
              <p:txBody>
                <a:bodyPr vert="horz" wrap="square" lIns="68598" tIns="34299" rIns="68598" bIns="34299" numCol="1" anchor="t" anchorCtr="0" compatLnSpc="1">
                  <a:prstTxWarp prst="textNoShape">
                    <a:avLst/>
                  </a:prstTxWarp>
                </a:bodyPr>
                <a:lstStyle/>
                <a:p>
                  <a:endParaRPr lang="en-US" sz="1350" dirty="0">
                    <a:latin typeface="メイリオ"/>
                    <a:ea typeface="メイリオ"/>
                    <a:cs typeface="メイリオ"/>
                  </a:endParaRPr>
                </a:p>
              </p:txBody>
            </p:sp>
            <p:sp>
              <p:nvSpPr>
                <p:cNvPr id="78" name="Freeform 29"/>
                <p:cNvSpPr>
                  <a:spLocks/>
                </p:cNvSpPr>
                <p:nvPr/>
              </p:nvSpPr>
              <p:spPr bwMode="auto">
                <a:xfrm>
                  <a:off x="5119501" y="4813301"/>
                  <a:ext cx="838200" cy="512763"/>
                </a:xfrm>
                <a:custGeom>
                  <a:avLst/>
                  <a:gdLst>
                    <a:gd name="T0" fmla="*/ 522 w 528"/>
                    <a:gd name="T1" fmla="*/ 130 h 323"/>
                    <a:gd name="T2" fmla="*/ 485 w 528"/>
                    <a:gd name="T3" fmla="*/ 109 h 323"/>
                    <a:gd name="T4" fmla="*/ 460 w 528"/>
                    <a:gd name="T5" fmla="*/ 109 h 323"/>
                    <a:gd name="T6" fmla="*/ 447 w 528"/>
                    <a:gd name="T7" fmla="*/ 109 h 323"/>
                    <a:gd name="T8" fmla="*/ 423 w 528"/>
                    <a:gd name="T9" fmla="*/ 96 h 323"/>
                    <a:gd name="T10" fmla="*/ 413 w 528"/>
                    <a:gd name="T11" fmla="*/ 71 h 323"/>
                    <a:gd name="T12" fmla="*/ 423 w 528"/>
                    <a:gd name="T13" fmla="*/ 6 h 323"/>
                    <a:gd name="T14" fmla="*/ 261 w 528"/>
                    <a:gd name="T15" fmla="*/ 6 h 323"/>
                    <a:gd name="T16" fmla="*/ 252 w 528"/>
                    <a:gd name="T17" fmla="*/ 15 h 323"/>
                    <a:gd name="T18" fmla="*/ 252 w 528"/>
                    <a:gd name="T19" fmla="*/ 19 h 323"/>
                    <a:gd name="T20" fmla="*/ 255 w 528"/>
                    <a:gd name="T21" fmla="*/ 31 h 323"/>
                    <a:gd name="T22" fmla="*/ 261 w 528"/>
                    <a:gd name="T23" fmla="*/ 43 h 323"/>
                    <a:gd name="T24" fmla="*/ 261 w 528"/>
                    <a:gd name="T25" fmla="*/ 68 h 323"/>
                    <a:gd name="T26" fmla="*/ 239 w 528"/>
                    <a:gd name="T27" fmla="*/ 96 h 323"/>
                    <a:gd name="T28" fmla="*/ 205 w 528"/>
                    <a:gd name="T29" fmla="*/ 112 h 323"/>
                    <a:gd name="T30" fmla="*/ 174 w 528"/>
                    <a:gd name="T31" fmla="*/ 106 h 323"/>
                    <a:gd name="T32" fmla="*/ 159 w 528"/>
                    <a:gd name="T33" fmla="*/ 93 h 323"/>
                    <a:gd name="T34" fmla="*/ 159 w 528"/>
                    <a:gd name="T35" fmla="*/ 81 h 323"/>
                    <a:gd name="T36" fmla="*/ 159 w 528"/>
                    <a:gd name="T37" fmla="*/ 56 h 323"/>
                    <a:gd name="T38" fmla="*/ 162 w 528"/>
                    <a:gd name="T39" fmla="*/ 28 h 323"/>
                    <a:gd name="T40" fmla="*/ 162 w 528"/>
                    <a:gd name="T41" fmla="*/ 25 h 323"/>
                    <a:gd name="T42" fmla="*/ 159 w 528"/>
                    <a:gd name="T43" fmla="*/ 3 h 323"/>
                    <a:gd name="T44" fmla="*/ 0 w 528"/>
                    <a:gd name="T45" fmla="*/ 3 h 323"/>
                    <a:gd name="T46" fmla="*/ 137 w 528"/>
                    <a:gd name="T47" fmla="*/ 323 h 323"/>
                    <a:gd name="T48" fmla="*/ 152 w 528"/>
                    <a:gd name="T49" fmla="*/ 314 h 323"/>
                    <a:gd name="T50" fmla="*/ 159 w 528"/>
                    <a:gd name="T51" fmla="*/ 301 h 323"/>
                    <a:gd name="T52" fmla="*/ 152 w 528"/>
                    <a:gd name="T53" fmla="*/ 286 h 323"/>
                    <a:gd name="T54" fmla="*/ 152 w 528"/>
                    <a:gd name="T55" fmla="*/ 273 h 323"/>
                    <a:gd name="T56" fmla="*/ 155 w 528"/>
                    <a:gd name="T57" fmla="*/ 264 h 323"/>
                    <a:gd name="T58" fmla="*/ 165 w 528"/>
                    <a:gd name="T59" fmla="*/ 245 h 323"/>
                    <a:gd name="T60" fmla="*/ 177 w 528"/>
                    <a:gd name="T61" fmla="*/ 233 h 323"/>
                    <a:gd name="T62" fmla="*/ 193 w 528"/>
                    <a:gd name="T63" fmla="*/ 224 h 323"/>
                    <a:gd name="T64" fmla="*/ 211 w 528"/>
                    <a:gd name="T65" fmla="*/ 221 h 323"/>
                    <a:gd name="T66" fmla="*/ 230 w 528"/>
                    <a:gd name="T67" fmla="*/ 221 h 323"/>
                    <a:gd name="T68" fmla="*/ 249 w 528"/>
                    <a:gd name="T69" fmla="*/ 230 h 323"/>
                    <a:gd name="T70" fmla="*/ 261 w 528"/>
                    <a:gd name="T71" fmla="*/ 242 h 323"/>
                    <a:gd name="T72" fmla="*/ 267 w 528"/>
                    <a:gd name="T73" fmla="*/ 261 h 323"/>
                    <a:gd name="T74" fmla="*/ 270 w 528"/>
                    <a:gd name="T75" fmla="*/ 270 h 323"/>
                    <a:gd name="T76" fmla="*/ 270 w 528"/>
                    <a:gd name="T77" fmla="*/ 283 h 323"/>
                    <a:gd name="T78" fmla="*/ 264 w 528"/>
                    <a:gd name="T79" fmla="*/ 301 h 323"/>
                    <a:gd name="T80" fmla="*/ 255 w 528"/>
                    <a:gd name="T81" fmla="*/ 314 h 323"/>
                    <a:gd name="T82" fmla="*/ 261 w 528"/>
                    <a:gd name="T83" fmla="*/ 323 h 323"/>
                    <a:gd name="T84" fmla="*/ 398 w 528"/>
                    <a:gd name="T85" fmla="*/ 323 h 323"/>
                    <a:gd name="T86" fmla="*/ 385 w 528"/>
                    <a:gd name="T87" fmla="*/ 273 h 323"/>
                    <a:gd name="T88" fmla="*/ 388 w 528"/>
                    <a:gd name="T89" fmla="*/ 233 h 323"/>
                    <a:gd name="T90" fmla="*/ 395 w 528"/>
                    <a:gd name="T91" fmla="*/ 208 h 323"/>
                    <a:gd name="T92" fmla="*/ 404 w 528"/>
                    <a:gd name="T93" fmla="*/ 193 h 323"/>
                    <a:gd name="T94" fmla="*/ 423 w 528"/>
                    <a:gd name="T95" fmla="*/ 189 h 323"/>
                    <a:gd name="T96" fmla="*/ 447 w 528"/>
                    <a:gd name="T97" fmla="*/ 193 h 323"/>
                    <a:gd name="T98" fmla="*/ 469 w 528"/>
                    <a:gd name="T99" fmla="*/ 199 h 323"/>
                    <a:gd name="T100" fmla="*/ 491 w 528"/>
                    <a:gd name="T101" fmla="*/ 205 h 323"/>
                    <a:gd name="T102" fmla="*/ 497 w 528"/>
                    <a:gd name="T103" fmla="*/ 205 h 323"/>
                    <a:gd name="T104" fmla="*/ 519 w 528"/>
                    <a:gd name="T105" fmla="*/ 186 h 323"/>
                    <a:gd name="T106" fmla="*/ 528 w 528"/>
                    <a:gd name="T107" fmla="*/ 15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8" h="323">
                      <a:moveTo>
                        <a:pt x="528" y="140"/>
                      </a:moveTo>
                      <a:lnTo>
                        <a:pt x="522" y="130"/>
                      </a:lnTo>
                      <a:lnTo>
                        <a:pt x="507" y="115"/>
                      </a:lnTo>
                      <a:lnTo>
                        <a:pt x="485" y="109"/>
                      </a:lnTo>
                      <a:lnTo>
                        <a:pt x="472" y="109"/>
                      </a:lnTo>
                      <a:lnTo>
                        <a:pt x="460" y="109"/>
                      </a:lnTo>
                      <a:lnTo>
                        <a:pt x="454" y="109"/>
                      </a:lnTo>
                      <a:lnTo>
                        <a:pt x="447" y="109"/>
                      </a:lnTo>
                      <a:lnTo>
                        <a:pt x="435" y="102"/>
                      </a:lnTo>
                      <a:lnTo>
                        <a:pt x="423" y="96"/>
                      </a:lnTo>
                      <a:lnTo>
                        <a:pt x="413" y="87"/>
                      </a:lnTo>
                      <a:lnTo>
                        <a:pt x="413" y="71"/>
                      </a:lnTo>
                      <a:lnTo>
                        <a:pt x="416" y="46"/>
                      </a:lnTo>
                      <a:lnTo>
                        <a:pt x="423" y="6"/>
                      </a:lnTo>
                      <a:lnTo>
                        <a:pt x="423" y="6"/>
                      </a:lnTo>
                      <a:lnTo>
                        <a:pt x="261" y="6"/>
                      </a:lnTo>
                      <a:lnTo>
                        <a:pt x="255" y="9"/>
                      </a:lnTo>
                      <a:lnTo>
                        <a:pt x="252" y="15"/>
                      </a:lnTo>
                      <a:lnTo>
                        <a:pt x="252" y="19"/>
                      </a:lnTo>
                      <a:lnTo>
                        <a:pt x="252" y="19"/>
                      </a:lnTo>
                      <a:lnTo>
                        <a:pt x="255" y="28"/>
                      </a:lnTo>
                      <a:lnTo>
                        <a:pt x="255" y="31"/>
                      </a:lnTo>
                      <a:lnTo>
                        <a:pt x="255" y="34"/>
                      </a:lnTo>
                      <a:lnTo>
                        <a:pt x="261" y="43"/>
                      </a:lnTo>
                      <a:lnTo>
                        <a:pt x="261" y="53"/>
                      </a:lnTo>
                      <a:lnTo>
                        <a:pt x="261" y="68"/>
                      </a:lnTo>
                      <a:lnTo>
                        <a:pt x="252" y="84"/>
                      </a:lnTo>
                      <a:lnTo>
                        <a:pt x="239" y="96"/>
                      </a:lnTo>
                      <a:lnTo>
                        <a:pt x="224" y="106"/>
                      </a:lnTo>
                      <a:lnTo>
                        <a:pt x="205" y="112"/>
                      </a:lnTo>
                      <a:lnTo>
                        <a:pt x="190" y="112"/>
                      </a:lnTo>
                      <a:lnTo>
                        <a:pt x="174" y="106"/>
                      </a:lnTo>
                      <a:lnTo>
                        <a:pt x="162" y="99"/>
                      </a:lnTo>
                      <a:lnTo>
                        <a:pt x="159" y="93"/>
                      </a:lnTo>
                      <a:lnTo>
                        <a:pt x="155" y="84"/>
                      </a:lnTo>
                      <a:lnTo>
                        <a:pt x="159" y="81"/>
                      </a:lnTo>
                      <a:lnTo>
                        <a:pt x="159" y="68"/>
                      </a:lnTo>
                      <a:lnTo>
                        <a:pt x="159" y="56"/>
                      </a:lnTo>
                      <a:lnTo>
                        <a:pt x="162" y="40"/>
                      </a:lnTo>
                      <a:lnTo>
                        <a:pt x="162" y="28"/>
                      </a:lnTo>
                      <a:lnTo>
                        <a:pt x="162" y="28"/>
                      </a:lnTo>
                      <a:lnTo>
                        <a:pt x="162" y="25"/>
                      </a:lnTo>
                      <a:lnTo>
                        <a:pt x="162" y="12"/>
                      </a:lnTo>
                      <a:lnTo>
                        <a:pt x="159" y="3"/>
                      </a:lnTo>
                      <a:lnTo>
                        <a:pt x="152" y="0"/>
                      </a:lnTo>
                      <a:lnTo>
                        <a:pt x="0" y="3"/>
                      </a:lnTo>
                      <a:lnTo>
                        <a:pt x="3" y="323"/>
                      </a:lnTo>
                      <a:lnTo>
                        <a:pt x="137" y="323"/>
                      </a:lnTo>
                      <a:lnTo>
                        <a:pt x="146" y="320"/>
                      </a:lnTo>
                      <a:lnTo>
                        <a:pt x="152" y="314"/>
                      </a:lnTo>
                      <a:lnTo>
                        <a:pt x="159" y="304"/>
                      </a:lnTo>
                      <a:lnTo>
                        <a:pt x="159" y="301"/>
                      </a:lnTo>
                      <a:lnTo>
                        <a:pt x="155" y="295"/>
                      </a:lnTo>
                      <a:lnTo>
                        <a:pt x="152" y="286"/>
                      </a:lnTo>
                      <a:lnTo>
                        <a:pt x="152" y="273"/>
                      </a:lnTo>
                      <a:lnTo>
                        <a:pt x="152" y="273"/>
                      </a:lnTo>
                      <a:lnTo>
                        <a:pt x="152" y="273"/>
                      </a:lnTo>
                      <a:lnTo>
                        <a:pt x="155" y="264"/>
                      </a:lnTo>
                      <a:lnTo>
                        <a:pt x="159" y="255"/>
                      </a:lnTo>
                      <a:lnTo>
                        <a:pt x="165" y="245"/>
                      </a:lnTo>
                      <a:lnTo>
                        <a:pt x="171" y="239"/>
                      </a:lnTo>
                      <a:lnTo>
                        <a:pt x="177" y="233"/>
                      </a:lnTo>
                      <a:lnTo>
                        <a:pt x="186" y="227"/>
                      </a:lnTo>
                      <a:lnTo>
                        <a:pt x="193" y="224"/>
                      </a:lnTo>
                      <a:lnTo>
                        <a:pt x="202" y="221"/>
                      </a:lnTo>
                      <a:lnTo>
                        <a:pt x="211" y="221"/>
                      </a:lnTo>
                      <a:lnTo>
                        <a:pt x="221" y="221"/>
                      </a:lnTo>
                      <a:lnTo>
                        <a:pt x="230" y="221"/>
                      </a:lnTo>
                      <a:lnTo>
                        <a:pt x="239" y="224"/>
                      </a:lnTo>
                      <a:lnTo>
                        <a:pt x="249" y="230"/>
                      </a:lnTo>
                      <a:lnTo>
                        <a:pt x="255" y="236"/>
                      </a:lnTo>
                      <a:lnTo>
                        <a:pt x="261" y="242"/>
                      </a:lnTo>
                      <a:lnTo>
                        <a:pt x="264" y="252"/>
                      </a:lnTo>
                      <a:lnTo>
                        <a:pt x="267" y="261"/>
                      </a:lnTo>
                      <a:lnTo>
                        <a:pt x="270" y="270"/>
                      </a:lnTo>
                      <a:lnTo>
                        <a:pt x="270" y="270"/>
                      </a:lnTo>
                      <a:lnTo>
                        <a:pt x="270" y="280"/>
                      </a:lnTo>
                      <a:lnTo>
                        <a:pt x="270" y="283"/>
                      </a:lnTo>
                      <a:lnTo>
                        <a:pt x="267" y="292"/>
                      </a:lnTo>
                      <a:lnTo>
                        <a:pt x="264" y="301"/>
                      </a:lnTo>
                      <a:lnTo>
                        <a:pt x="258" y="311"/>
                      </a:lnTo>
                      <a:lnTo>
                        <a:pt x="255" y="314"/>
                      </a:lnTo>
                      <a:lnTo>
                        <a:pt x="258" y="317"/>
                      </a:lnTo>
                      <a:lnTo>
                        <a:pt x="261" y="323"/>
                      </a:lnTo>
                      <a:lnTo>
                        <a:pt x="398" y="323"/>
                      </a:lnTo>
                      <a:lnTo>
                        <a:pt x="398" y="323"/>
                      </a:lnTo>
                      <a:lnTo>
                        <a:pt x="385" y="289"/>
                      </a:lnTo>
                      <a:lnTo>
                        <a:pt x="385" y="273"/>
                      </a:lnTo>
                      <a:lnTo>
                        <a:pt x="385" y="261"/>
                      </a:lnTo>
                      <a:lnTo>
                        <a:pt x="388" y="233"/>
                      </a:lnTo>
                      <a:lnTo>
                        <a:pt x="392" y="217"/>
                      </a:lnTo>
                      <a:lnTo>
                        <a:pt x="395" y="208"/>
                      </a:lnTo>
                      <a:lnTo>
                        <a:pt x="398" y="196"/>
                      </a:lnTo>
                      <a:lnTo>
                        <a:pt x="404" y="193"/>
                      </a:lnTo>
                      <a:lnTo>
                        <a:pt x="416" y="189"/>
                      </a:lnTo>
                      <a:lnTo>
                        <a:pt x="423" y="189"/>
                      </a:lnTo>
                      <a:lnTo>
                        <a:pt x="435" y="189"/>
                      </a:lnTo>
                      <a:lnTo>
                        <a:pt x="447" y="193"/>
                      </a:lnTo>
                      <a:lnTo>
                        <a:pt x="457" y="196"/>
                      </a:lnTo>
                      <a:lnTo>
                        <a:pt x="469" y="199"/>
                      </a:lnTo>
                      <a:lnTo>
                        <a:pt x="482" y="202"/>
                      </a:lnTo>
                      <a:lnTo>
                        <a:pt x="491" y="205"/>
                      </a:lnTo>
                      <a:lnTo>
                        <a:pt x="494" y="205"/>
                      </a:lnTo>
                      <a:lnTo>
                        <a:pt x="497" y="205"/>
                      </a:lnTo>
                      <a:lnTo>
                        <a:pt x="510" y="199"/>
                      </a:lnTo>
                      <a:lnTo>
                        <a:pt x="519" y="186"/>
                      </a:lnTo>
                      <a:lnTo>
                        <a:pt x="528" y="171"/>
                      </a:lnTo>
                      <a:lnTo>
                        <a:pt x="528" y="155"/>
                      </a:lnTo>
                      <a:lnTo>
                        <a:pt x="528" y="140"/>
                      </a:lnTo>
                      <a:close/>
                    </a:path>
                  </a:pathLst>
                </a:custGeom>
                <a:solidFill>
                  <a:srgbClr val="FFFFFF"/>
                </a:solidFill>
                <a:ln w="3" cap="flat">
                  <a:solidFill>
                    <a:schemeClr val="accent3"/>
                  </a:solidFill>
                  <a:prstDash val="solid"/>
                  <a:miter lim="800000"/>
                  <a:headEnd/>
                  <a:tailEnd/>
                </a:ln>
              </p:spPr>
              <p:txBody>
                <a:bodyPr vert="horz" wrap="square" lIns="68598" tIns="34299" rIns="68598" bIns="34299" numCol="1" anchor="t" anchorCtr="0" compatLnSpc="1">
                  <a:prstTxWarp prst="textNoShape">
                    <a:avLst/>
                  </a:prstTxWarp>
                </a:bodyPr>
                <a:lstStyle/>
                <a:p>
                  <a:endParaRPr lang="en-US" sz="1350" dirty="0">
                    <a:latin typeface="メイリオ"/>
                    <a:ea typeface="メイリオ"/>
                    <a:cs typeface="メイリオ"/>
                  </a:endParaRPr>
                </a:p>
              </p:txBody>
            </p:sp>
            <p:sp>
              <p:nvSpPr>
                <p:cNvPr id="79" name="Freeform 30"/>
                <p:cNvSpPr>
                  <a:spLocks/>
                </p:cNvSpPr>
                <p:nvPr/>
              </p:nvSpPr>
              <p:spPr bwMode="auto">
                <a:xfrm>
                  <a:off x="5124263" y="5164138"/>
                  <a:ext cx="690563" cy="611188"/>
                </a:xfrm>
                <a:custGeom>
                  <a:avLst/>
                  <a:gdLst>
                    <a:gd name="T0" fmla="*/ 395 w 435"/>
                    <a:gd name="T1" fmla="*/ 102 h 385"/>
                    <a:gd name="T2" fmla="*/ 255 w 435"/>
                    <a:gd name="T3" fmla="*/ 99 h 385"/>
                    <a:gd name="T4" fmla="*/ 252 w 435"/>
                    <a:gd name="T5" fmla="*/ 93 h 385"/>
                    <a:gd name="T6" fmla="*/ 255 w 435"/>
                    <a:gd name="T7" fmla="*/ 87 h 385"/>
                    <a:gd name="T8" fmla="*/ 264 w 435"/>
                    <a:gd name="T9" fmla="*/ 68 h 385"/>
                    <a:gd name="T10" fmla="*/ 267 w 435"/>
                    <a:gd name="T11" fmla="*/ 49 h 385"/>
                    <a:gd name="T12" fmla="*/ 264 w 435"/>
                    <a:gd name="T13" fmla="*/ 40 h 385"/>
                    <a:gd name="T14" fmla="*/ 258 w 435"/>
                    <a:gd name="T15" fmla="*/ 21 h 385"/>
                    <a:gd name="T16" fmla="*/ 246 w 435"/>
                    <a:gd name="T17" fmla="*/ 9 h 385"/>
                    <a:gd name="T18" fmla="*/ 227 w 435"/>
                    <a:gd name="T19" fmla="*/ 0 h 385"/>
                    <a:gd name="T20" fmla="*/ 208 w 435"/>
                    <a:gd name="T21" fmla="*/ 0 h 385"/>
                    <a:gd name="T22" fmla="*/ 190 w 435"/>
                    <a:gd name="T23" fmla="*/ 3 h 385"/>
                    <a:gd name="T24" fmla="*/ 174 w 435"/>
                    <a:gd name="T25" fmla="*/ 12 h 385"/>
                    <a:gd name="T26" fmla="*/ 162 w 435"/>
                    <a:gd name="T27" fmla="*/ 24 h 385"/>
                    <a:gd name="T28" fmla="*/ 152 w 435"/>
                    <a:gd name="T29" fmla="*/ 43 h 385"/>
                    <a:gd name="T30" fmla="*/ 149 w 435"/>
                    <a:gd name="T31" fmla="*/ 52 h 385"/>
                    <a:gd name="T32" fmla="*/ 149 w 435"/>
                    <a:gd name="T33" fmla="*/ 65 h 385"/>
                    <a:gd name="T34" fmla="*/ 156 w 435"/>
                    <a:gd name="T35" fmla="*/ 80 h 385"/>
                    <a:gd name="T36" fmla="*/ 149 w 435"/>
                    <a:gd name="T37" fmla="*/ 93 h 385"/>
                    <a:gd name="T38" fmla="*/ 134 w 435"/>
                    <a:gd name="T39" fmla="*/ 102 h 385"/>
                    <a:gd name="T40" fmla="*/ 0 w 435"/>
                    <a:gd name="T41" fmla="*/ 372 h 385"/>
                    <a:gd name="T42" fmla="*/ 3 w 435"/>
                    <a:gd name="T43" fmla="*/ 385 h 385"/>
                    <a:gd name="T44" fmla="*/ 420 w 435"/>
                    <a:gd name="T45" fmla="*/ 369 h 385"/>
                    <a:gd name="T46" fmla="*/ 417 w 435"/>
                    <a:gd name="T47" fmla="*/ 357 h 385"/>
                    <a:gd name="T48" fmla="*/ 417 w 435"/>
                    <a:gd name="T49" fmla="*/ 338 h 385"/>
                    <a:gd name="T50" fmla="*/ 420 w 435"/>
                    <a:gd name="T51" fmla="*/ 323 h 385"/>
                    <a:gd name="T52" fmla="*/ 417 w 435"/>
                    <a:gd name="T53" fmla="*/ 304 h 385"/>
                    <a:gd name="T54" fmla="*/ 407 w 435"/>
                    <a:gd name="T55" fmla="*/ 292 h 385"/>
                    <a:gd name="T56" fmla="*/ 395 w 435"/>
                    <a:gd name="T57" fmla="*/ 285 h 385"/>
                    <a:gd name="T58" fmla="*/ 379 w 435"/>
                    <a:gd name="T59" fmla="*/ 285 h 385"/>
                    <a:gd name="T60" fmla="*/ 364 w 435"/>
                    <a:gd name="T61" fmla="*/ 292 h 385"/>
                    <a:gd name="T62" fmla="*/ 354 w 435"/>
                    <a:gd name="T63" fmla="*/ 292 h 385"/>
                    <a:gd name="T64" fmla="*/ 342 w 435"/>
                    <a:gd name="T65" fmla="*/ 292 h 385"/>
                    <a:gd name="T66" fmla="*/ 326 w 435"/>
                    <a:gd name="T67" fmla="*/ 285 h 385"/>
                    <a:gd name="T68" fmla="*/ 314 w 435"/>
                    <a:gd name="T69" fmla="*/ 273 h 385"/>
                    <a:gd name="T70" fmla="*/ 311 w 435"/>
                    <a:gd name="T71" fmla="*/ 254 h 385"/>
                    <a:gd name="T72" fmla="*/ 314 w 435"/>
                    <a:gd name="T73" fmla="*/ 239 h 385"/>
                    <a:gd name="T74" fmla="*/ 323 w 435"/>
                    <a:gd name="T75" fmla="*/ 226 h 385"/>
                    <a:gd name="T76" fmla="*/ 336 w 435"/>
                    <a:gd name="T77" fmla="*/ 214 h 385"/>
                    <a:gd name="T78" fmla="*/ 357 w 435"/>
                    <a:gd name="T79" fmla="*/ 208 h 385"/>
                    <a:gd name="T80" fmla="*/ 357 w 435"/>
                    <a:gd name="T81" fmla="*/ 208 h 385"/>
                    <a:gd name="T82" fmla="*/ 382 w 435"/>
                    <a:gd name="T83" fmla="*/ 211 h 385"/>
                    <a:gd name="T84" fmla="*/ 404 w 435"/>
                    <a:gd name="T85" fmla="*/ 217 h 385"/>
                    <a:gd name="T86" fmla="*/ 423 w 435"/>
                    <a:gd name="T87" fmla="*/ 211 h 385"/>
                    <a:gd name="T88" fmla="*/ 435 w 435"/>
                    <a:gd name="T89" fmla="*/ 186 h 385"/>
                    <a:gd name="T90" fmla="*/ 435 w 435"/>
                    <a:gd name="T91" fmla="*/ 174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5" h="385">
                      <a:moveTo>
                        <a:pt x="435" y="174"/>
                      </a:moveTo>
                      <a:lnTo>
                        <a:pt x="395" y="102"/>
                      </a:lnTo>
                      <a:lnTo>
                        <a:pt x="255" y="102"/>
                      </a:lnTo>
                      <a:lnTo>
                        <a:pt x="255" y="99"/>
                      </a:lnTo>
                      <a:lnTo>
                        <a:pt x="252" y="93"/>
                      </a:lnTo>
                      <a:lnTo>
                        <a:pt x="252" y="93"/>
                      </a:lnTo>
                      <a:lnTo>
                        <a:pt x="252" y="93"/>
                      </a:lnTo>
                      <a:lnTo>
                        <a:pt x="255" y="87"/>
                      </a:lnTo>
                      <a:lnTo>
                        <a:pt x="261" y="77"/>
                      </a:lnTo>
                      <a:lnTo>
                        <a:pt x="264" y="68"/>
                      </a:lnTo>
                      <a:lnTo>
                        <a:pt x="267" y="59"/>
                      </a:lnTo>
                      <a:lnTo>
                        <a:pt x="267" y="49"/>
                      </a:lnTo>
                      <a:lnTo>
                        <a:pt x="267" y="49"/>
                      </a:lnTo>
                      <a:lnTo>
                        <a:pt x="264" y="40"/>
                      </a:lnTo>
                      <a:lnTo>
                        <a:pt x="261" y="31"/>
                      </a:lnTo>
                      <a:lnTo>
                        <a:pt x="258" y="21"/>
                      </a:lnTo>
                      <a:lnTo>
                        <a:pt x="252" y="15"/>
                      </a:lnTo>
                      <a:lnTo>
                        <a:pt x="246" y="9"/>
                      </a:lnTo>
                      <a:lnTo>
                        <a:pt x="236" y="3"/>
                      </a:lnTo>
                      <a:lnTo>
                        <a:pt x="227" y="0"/>
                      </a:lnTo>
                      <a:lnTo>
                        <a:pt x="218" y="0"/>
                      </a:lnTo>
                      <a:lnTo>
                        <a:pt x="208" y="0"/>
                      </a:lnTo>
                      <a:lnTo>
                        <a:pt x="199" y="0"/>
                      </a:lnTo>
                      <a:lnTo>
                        <a:pt x="190" y="3"/>
                      </a:lnTo>
                      <a:lnTo>
                        <a:pt x="183" y="6"/>
                      </a:lnTo>
                      <a:lnTo>
                        <a:pt x="174" y="12"/>
                      </a:lnTo>
                      <a:lnTo>
                        <a:pt x="168" y="18"/>
                      </a:lnTo>
                      <a:lnTo>
                        <a:pt x="162" y="24"/>
                      </a:lnTo>
                      <a:lnTo>
                        <a:pt x="156" y="34"/>
                      </a:lnTo>
                      <a:lnTo>
                        <a:pt x="152" y="43"/>
                      </a:lnTo>
                      <a:lnTo>
                        <a:pt x="149" y="52"/>
                      </a:lnTo>
                      <a:lnTo>
                        <a:pt x="149" y="52"/>
                      </a:lnTo>
                      <a:lnTo>
                        <a:pt x="149" y="52"/>
                      </a:lnTo>
                      <a:lnTo>
                        <a:pt x="149" y="65"/>
                      </a:lnTo>
                      <a:lnTo>
                        <a:pt x="152" y="74"/>
                      </a:lnTo>
                      <a:lnTo>
                        <a:pt x="156" y="80"/>
                      </a:lnTo>
                      <a:lnTo>
                        <a:pt x="156" y="83"/>
                      </a:lnTo>
                      <a:lnTo>
                        <a:pt x="149" y="93"/>
                      </a:lnTo>
                      <a:lnTo>
                        <a:pt x="143" y="99"/>
                      </a:lnTo>
                      <a:lnTo>
                        <a:pt x="134" y="102"/>
                      </a:lnTo>
                      <a:lnTo>
                        <a:pt x="0" y="102"/>
                      </a:lnTo>
                      <a:lnTo>
                        <a:pt x="0" y="372"/>
                      </a:lnTo>
                      <a:lnTo>
                        <a:pt x="0" y="376"/>
                      </a:lnTo>
                      <a:lnTo>
                        <a:pt x="3" y="385"/>
                      </a:lnTo>
                      <a:lnTo>
                        <a:pt x="420" y="385"/>
                      </a:lnTo>
                      <a:lnTo>
                        <a:pt x="420" y="369"/>
                      </a:lnTo>
                      <a:lnTo>
                        <a:pt x="417" y="363"/>
                      </a:lnTo>
                      <a:lnTo>
                        <a:pt x="417" y="357"/>
                      </a:lnTo>
                      <a:lnTo>
                        <a:pt x="417" y="348"/>
                      </a:lnTo>
                      <a:lnTo>
                        <a:pt x="417" y="338"/>
                      </a:lnTo>
                      <a:lnTo>
                        <a:pt x="417" y="332"/>
                      </a:lnTo>
                      <a:lnTo>
                        <a:pt x="420" y="323"/>
                      </a:lnTo>
                      <a:lnTo>
                        <a:pt x="420" y="313"/>
                      </a:lnTo>
                      <a:lnTo>
                        <a:pt x="417" y="304"/>
                      </a:lnTo>
                      <a:lnTo>
                        <a:pt x="413" y="298"/>
                      </a:lnTo>
                      <a:lnTo>
                        <a:pt x="407" y="292"/>
                      </a:lnTo>
                      <a:lnTo>
                        <a:pt x="401" y="289"/>
                      </a:lnTo>
                      <a:lnTo>
                        <a:pt x="395" y="285"/>
                      </a:lnTo>
                      <a:lnTo>
                        <a:pt x="385" y="285"/>
                      </a:lnTo>
                      <a:lnTo>
                        <a:pt x="379" y="285"/>
                      </a:lnTo>
                      <a:lnTo>
                        <a:pt x="370" y="289"/>
                      </a:lnTo>
                      <a:lnTo>
                        <a:pt x="364" y="292"/>
                      </a:lnTo>
                      <a:lnTo>
                        <a:pt x="354" y="292"/>
                      </a:lnTo>
                      <a:lnTo>
                        <a:pt x="354" y="292"/>
                      </a:lnTo>
                      <a:lnTo>
                        <a:pt x="351" y="292"/>
                      </a:lnTo>
                      <a:lnTo>
                        <a:pt x="342" y="292"/>
                      </a:lnTo>
                      <a:lnTo>
                        <a:pt x="336" y="289"/>
                      </a:lnTo>
                      <a:lnTo>
                        <a:pt x="326" y="285"/>
                      </a:lnTo>
                      <a:lnTo>
                        <a:pt x="317" y="279"/>
                      </a:lnTo>
                      <a:lnTo>
                        <a:pt x="314" y="273"/>
                      </a:lnTo>
                      <a:lnTo>
                        <a:pt x="311" y="264"/>
                      </a:lnTo>
                      <a:lnTo>
                        <a:pt x="311" y="254"/>
                      </a:lnTo>
                      <a:lnTo>
                        <a:pt x="311" y="245"/>
                      </a:lnTo>
                      <a:lnTo>
                        <a:pt x="314" y="239"/>
                      </a:lnTo>
                      <a:lnTo>
                        <a:pt x="317" y="233"/>
                      </a:lnTo>
                      <a:lnTo>
                        <a:pt x="323" y="226"/>
                      </a:lnTo>
                      <a:lnTo>
                        <a:pt x="330" y="220"/>
                      </a:lnTo>
                      <a:lnTo>
                        <a:pt x="336" y="214"/>
                      </a:lnTo>
                      <a:lnTo>
                        <a:pt x="345" y="211"/>
                      </a:lnTo>
                      <a:lnTo>
                        <a:pt x="357" y="208"/>
                      </a:lnTo>
                      <a:lnTo>
                        <a:pt x="357" y="208"/>
                      </a:lnTo>
                      <a:lnTo>
                        <a:pt x="357" y="208"/>
                      </a:lnTo>
                      <a:lnTo>
                        <a:pt x="370" y="208"/>
                      </a:lnTo>
                      <a:lnTo>
                        <a:pt x="382" y="211"/>
                      </a:lnTo>
                      <a:lnTo>
                        <a:pt x="395" y="214"/>
                      </a:lnTo>
                      <a:lnTo>
                        <a:pt x="404" y="217"/>
                      </a:lnTo>
                      <a:lnTo>
                        <a:pt x="413" y="217"/>
                      </a:lnTo>
                      <a:lnTo>
                        <a:pt x="423" y="211"/>
                      </a:lnTo>
                      <a:lnTo>
                        <a:pt x="432" y="198"/>
                      </a:lnTo>
                      <a:lnTo>
                        <a:pt x="435" y="186"/>
                      </a:lnTo>
                      <a:lnTo>
                        <a:pt x="435" y="174"/>
                      </a:lnTo>
                      <a:lnTo>
                        <a:pt x="435" y="174"/>
                      </a:lnTo>
                      <a:close/>
                    </a:path>
                  </a:pathLst>
                </a:custGeom>
                <a:solidFill>
                  <a:srgbClr val="FFFFFF"/>
                </a:solidFill>
                <a:ln w="3" cap="flat">
                  <a:solidFill>
                    <a:schemeClr val="accent3"/>
                  </a:solidFill>
                  <a:prstDash val="solid"/>
                  <a:miter lim="800000"/>
                  <a:headEnd/>
                  <a:tailEnd/>
                </a:ln>
              </p:spPr>
              <p:txBody>
                <a:bodyPr vert="horz" wrap="square" lIns="68598" tIns="34299" rIns="68598" bIns="34299" numCol="1" anchor="t" anchorCtr="0" compatLnSpc="1">
                  <a:prstTxWarp prst="textNoShape">
                    <a:avLst/>
                  </a:prstTxWarp>
                </a:bodyPr>
                <a:lstStyle/>
                <a:p>
                  <a:endParaRPr lang="en-US" sz="1350" dirty="0">
                    <a:latin typeface="メイリオ"/>
                    <a:ea typeface="メイリオ"/>
                    <a:cs typeface="メイリオ"/>
                  </a:endParaRPr>
                </a:p>
              </p:txBody>
            </p:sp>
            <p:sp>
              <p:nvSpPr>
                <p:cNvPr id="80" name="Freeform 31"/>
                <p:cNvSpPr>
                  <a:spLocks/>
                </p:cNvSpPr>
                <p:nvPr/>
              </p:nvSpPr>
              <p:spPr bwMode="auto">
                <a:xfrm>
                  <a:off x="5617976" y="5311776"/>
                  <a:ext cx="946150" cy="463550"/>
                </a:xfrm>
                <a:custGeom>
                  <a:avLst/>
                  <a:gdLst>
                    <a:gd name="T0" fmla="*/ 478 w 596"/>
                    <a:gd name="T1" fmla="*/ 261 h 292"/>
                    <a:gd name="T2" fmla="*/ 478 w 596"/>
                    <a:gd name="T3" fmla="*/ 196 h 292"/>
                    <a:gd name="T4" fmla="*/ 497 w 596"/>
                    <a:gd name="T5" fmla="*/ 186 h 292"/>
                    <a:gd name="T6" fmla="*/ 497 w 596"/>
                    <a:gd name="T7" fmla="*/ 186 h 292"/>
                    <a:gd name="T8" fmla="*/ 519 w 596"/>
                    <a:gd name="T9" fmla="*/ 192 h 292"/>
                    <a:gd name="T10" fmla="*/ 547 w 596"/>
                    <a:gd name="T11" fmla="*/ 196 h 292"/>
                    <a:gd name="T12" fmla="*/ 572 w 596"/>
                    <a:gd name="T13" fmla="*/ 192 h 292"/>
                    <a:gd name="T14" fmla="*/ 590 w 596"/>
                    <a:gd name="T15" fmla="*/ 177 h 292"/>
                    <a:gd name="T16" fmla="*/ 596 w 596"/>
                    <a:gd name="T17" fmla="*/ 149 h 292"/>
                    <a:gd name="T18" fmla="*/ 584 w 596"/>
                    <a:gd name="T19" fmla="*/ 130 h 292"/>
                    <a:gd name="T20" fmla="*/ 578 w 596"/>
                    <a:gd name="T21" fmla="*/ 127 h 292"/>
                    <a:gd name="T22" fmla="*/ 559 w 596"/>
                    <a:gd name="T23" fmla="*/ 121 h 292"/>
                    <a:gd name="T24" fmla="*/ 544 w 596"/>
                    <a:gd name="T25" fmla="*/ 118 h 292"/>
                    <a:gd name="T26" fmla="*/ 525 w 596"/>
                    <a:gd name="T27" fmla="*/ 121 h 292"/>
                    <a:gd name="T28" fmla="*/ 506 w 596"/>
                    <a:gd name="T29" fmla="*/ 127 h 292"/>
                    <a:gd name="T30" fmla="*/ 491 w 596"/>
                    <a:gd name="T31" fmla="*/ 127 h 292"/>
                    <a:gd name="T32" fmla="*/ 488 w 596"/>
                    <a:gd name="T33" fmla="*/ 127 h 292"/>
                    <a:gd name="T34" fmla="*/ 469 w 596"/>
                    <a:gd name="T35" fmla="*/ 115 h 292"/>
                    <a:gd name="T36" fmla="*/ 485 w 596"/>
                    <a:gd name="T37" fmla="*/ 6 h 292"/>
                    <a:gd name="T38" fmla="*/ 398 w 596"/>
                    <a:gd name="T39" fmla="*/ 0 h 292"/>
                    <a:gd name="T40" fmla="*/ 360 w 596"/>
                    <a:gd name="T41" fmla="*/ 3 h 292"/>
                    <a:gd name="T42" fmla="*/ 326 w 596"/>
                    <a:gd name="T43" fmla="*/ 9 h 292"/>
                    <a:gd name="T44" fmla="*/ 314 w 596"/>
                    <a:gd name="T45" fmla="*/ 25 h 292"/>
                    <a:gd name="T46" fmla="*/ 314 w 596"/>
                    <a:gd name="T47" fmla="*/ 46 h 292"/>
                    <a:gd name="T48" fmla="*/ 317 w 596"/>
                    <a:gd name="T49" fmla="*/ 71 h 292"/>
                    <a:gd name="T50" fmla="*/ 311 w 596"/>
                    <a:gd name="T51" fmla="*/ 87 h 292"/>
                    <a:gd name="T52" fmla="*/ 276 w 596"/>
                    <a:gd name="T53" fmla="*/ 105 h 292"/>
                    <a:gd name="T54" fmla="*/ 242 w 596"/>
                    <a:gd name="T55" fmla="*/ 99 h 292"/>
                    <a:gd name="T56" fmla="*/ 217 w 596"/>
                    <a:gd name="T57" fmla="*/ 74 h 292"/>
                    <a:gd name="T58" fmla="*/ 211 w 596"/>
                    <a:gd name="T59" fmla="*/ 43 h 292"/>
                    <a:gd name="T60" fmla="*/ 214 w 596"/>
                    <a:gd name="T61" fmla="*/ 12 h 292"/>
                    <a:gd name="T62" fmla="*/ 205 w 596"/>
                    <a:gd name="T63" fmla="*/ 0 h 292"/>
                    <a:gd name="T64" fmla="*/ 171 w 596"/>
                    <a:gd name="T65" fmla="*/ 0 h 292"/>
                    <a:gd name="T66" fmla="*/ 127 w 596"/>
                    <a:gd name="T67" fmla="*/ 3 h 292"/>
                    <a:gd name="T68" fmla="*/ 84 w 596"/>
                    <a:gd name="T69" fmla="*/ 9 h 292"/>
                    <a:gd name="T70" fmla="*/ 124 w 596"/>
                    <a:gd name="T71" fmla="*/ 93 h 292"/>
                    <a:gd name="T72" fmla="*/ 112 w 596"/>
                    <a:gd name="T73" fmla="*/ 118 h 292"/>
                    <a:gd name="T74" fmla="*/ 93 w 596"/>
                    <a:gd name="T75" fmla="*/ 124 h 292"/>
                    <a:gd name="T76" fmla="*/ 71 w 596"/>
                    <a:gd name="T77" fmla="*/ 118 h 292"/>
                    <a:gd name="T78" fmla="*/ 46 w 596"/>
                    <a:gd name="T79" fmla="*/ 115 h 292"/>
                    <a:gd name="T80" fmla="*/ 46 w 596"/>
                    <a:gd name="T81" fmla="*/ 115 h 292"/>
                    <a:gd name="T82" fmla="*/ 25 w 596"/>
                    <a:gd name="T83" fmla="*/ 121 h 292"/>
                    <a:gd name="T84" fmla="*/ 12 w 596"/>
                    <a:gd name="T85" fmla="*/ 133 h 292"/>
                    <a:gd name="T86" fmla="*/ 3 w 596"/>
                    <a:gd name="T87" fmla="*/ 146 h 292"/>
                    <a:gd name="T88" fmla="*/ 0 w 596"/>
                    <a:gd name="T89" fmla="*/ 161 h 292"/>
                    <a:gd name="T90" fmla="*/ 3 w 596"/>
                    <a:gd name="T91" fmla="*/ 180 h 292"/>
                    <a:gd name="T92" fmla="*/ 15 w 596"/>
                    <a:gd name="T93" fmla="*/ 192 h 292"/>
                    <a:gd name="T94" fmla="*/ 31 w 596"/>
                    <a:gd name="T95" fmla="*/ 199 h 292"/>
                    <a:gd name="T96" fmla="*/ 43 w 596"/>
                    <a:gd name="T97" fmla="*/ 199 h 292"/>
                    <a:gd name="T98" fmla="*/ 53 w 596"/>
                    <a:gd name="T99" fmla="*/ 199 h 292"/>
                    <a:gd name="T100" fmla="*/ 68 w 596"/>
                    <a:gd name="T101" fmla="*/ 192 h 292"/>
                    <a:gd name="T102" fmla="*/ 84 w 596"/>
                    <a:gd name="T103" fmla="*/ 192 h 292"/>
                    <a:gd name="T104" fmla="*/ 96 w 596"/>
                    <a:gd name="T105" fmla="*/ 199 h 292"/>
                    <a:gd name="T106" fmla="*/ 106 w 596"/>
                    <a:gd name="T107" fmla="*/ 211 h 292"/>
                    <a:gd name="T108" fmla="*/ 109 w 596"/>
                    <a:gd name="T109" fmla="*/ 230 h 292"/>
                    <a:gd name="T110" fmla="*/ 106 w 596"/>
                    <a:gd name="T111" fmla="*/ 245 h 292"/>
                    <a:gd name="T112" fmla="*/ 106 w 596"/>
                    <a:gd name="T113" fmla="*/ 264 h 292"/>
                    <a:gd name="T114" fmla="*/ 109 w 596"/>
                    <a:gd name="T115" fmla="*/ 276 h 292"/>
                    <a:gd name="T116" fmla="*/ 112 w 596"/>
                    <a:gd name="T117" fmla="*/ 292 h 292"/>
                    <a:gd name="T118" fmla="*/ 472 w 596"/>
                    <a:gd name="T119" fmla="*/ 292 h 292"/>
                    <a:gd name="T120" fmla="*/ 478 w 596"/>
                    <a:gd name="T121" fmla="*/ 28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96" h="292">
                      <a:moveTo>
                        <a:pt x="478" y="283"/>
                      </a:moveTo>
                      <a:lnTo>
                        <a:pt x="478" y="261"/>
                      </a:lnTo>
                      <a:lnTo>
                        <a:pt x="478" y="239"/>
                      </a:lnTo>
                      <a:lnTo>
                        <a:pt x="478" y="196"/>
                      </a:lnTo>
                      <a:lnTo>
                        <a:pt x="488" y="186"/>
                      </a:lnTo>
                      <a:lnTo>
                        <a:pt x="497" y="186"/>
                      </a:lnTo>
                      <a:lnTo>
                        <a:pt x="497" y="186"/>
                      </a:lnTo>
                      <a:lnTo>
                        <a:pt x="497" y="186"/>
                      </a:lnTo>
                      <a:lnTo>
                        <a:pt x="506" y="189"/>
                      </a:lnTo>
                      <a:lnTo>
                        <a:pt x="519" y="192"/>
                      </a:lnTo>
                      <a:lnTo>
                        <a:pt x="531" y="196"/>
                      </a:lnTo>
                      <a:lnTo>
                        <a:pt x="547" y="196"/>
                      </a:lnTo>
                      <a:lnTo>
                        <a:pt x="559" y="196"/>
                      </a:lnTo>
                      <a:lnTo>
                        <a:pt x="572" y="192"/>
                      </a:lnTo>
                      <a:lnTo>
                        <a:pt x="584" y="186"/>
                      </a:lnTo>
                      <a:lnTo>
                        <a:pt x="590" y="177"/>
                      </a:lnTo>
                      <a:lnTo>
                        <a:pt x="596" y="164"/>
                      </a:lnTo>
                      <a:lnTo>
                        <a:pt x="596" y="149"/>
                      </a:lnTo>
                      <a:lnTo>
                        <a:pt x="590" y="140"/>
                      </a:lnTo>
                      <a:lnTo>
                        <a:pt x="584" y="130"/>
                      </a:lnTo>
                      <a:lnTo>
                        <a:pt x="584" y="127"/>
                      </a:lnTo>
                      <a:lnTo>
                        <a:pt x="578" y="127"/>
                      </a:lnTo>
                      <a:lnTo>
                        <a:pt x="569" y="121"/>
                      </a:lnTo>
                      <a:lnTo>
                        <a:pt x="559" y="121"/>
                      </a:lnTo>
                      <a:lnTo>
                        <a:pt x="550" y="118"/>
                      </a:lnTo>
                      <a:lnTo>
                        <a:pt x="544" y="118"/>
                      </a:lnTo>
                      <a:lnTo>
                        <a:pt x="534" y="121"/>
                      </a:lnTo>
                      <a:lnTo>
                        <a:pt x="525" y="121"/>
                      </a:lnTo>
                      <a:lnTo>
                        <a:pt x="516" y="124"/>
                      </a:lnTo>
                      <a:lnTo>
                        <a:pt x="506" y="127"/>
                      </a:lnTo>
                      <a:lnTo>
                        <a:pt x="497" y="127"/>
                      </a:lnTo>
                      <a:lnTo>
                        <a:pt x="491" y="127"/>
                      </a:lnTo>
                      <a:lnTo>
                        <a:pt x="491" y="127"/>
                      </a:lnTo>
                      <a:lnTo>
                        <a:pt x="488" y="127"/>
                      </a:lnTo>
                      <a:lnTo>
                        <a:pt x="475" y="124"/>
                      </a:lnTo>
                      <a:lnTo>
                        <a:pt x="469" y="115"/>
                      </a:lnTo>
                      <a:lnTo>
                        <a:pt x="469" y="99"/>
                      </a:lnTo>
                      <a:lnTo>
                        <a:pt x="485" y="6"/>
                      </a:lnTo>
                      <a:lnTo>
                        <a:pt x="416" y="3"/>
                      </a:lnTo>
                      <a:lnTo>
                        <a:pt x="398" y="0"/>
                      </a:lnTo>
                      <a:lnTo>
                        <a:pt x="379" y="0"/>
                      </a:lnTo>
                      <a:lnTo>
                        <a:pt x="360" y="3"/>
                      </a:lnTo>
                      <a:lnTo>
                        <a:pt x="342" y="3"/>
                      </a:lnTo>
                      <a:lnTo>
                        <a:pt x="326" y="9"/>
                      </a:lnTo>
                      <a:lnTo>
                        <a:pt x="317" y="15"/>
                      </a:lnTo>
                      <a:lnTo>
                        <a:pt x="314" y="25"/>
                      </a:lnTo>
                      <a:lnTo>
                        <a:pt x="314" y="37"/>
                      </a:lnTo>
                      <a:lnTo>
                        <a:pt x="314" y="46"/>
                      </a:lnTo>
                      <a:lnTo>
                        <a:pt x="317" y="59"/>
                      </a:lnTo>
                      <a:lnTo>
                        <a:pt x="317" y="71"/>
                      </a:lnTo>
                      <a:lnTo>
                        <a:pt x="317" y="81"/>
                      </a:lnTo>
                      <a:lnTo>
                        <a:pt x="311" y="87"/>
                      </a:lnTo>
                      <a:lnTo>
                        <a:pt x="292" y="99"/>
                      </a:lnTo>
                      <a:lnTo>
                        <a:pt x="276" y="105"/>
                      </a:lnTo>
                      <a:lnTo>
                        <a:pt x="258" y="105"/>
                      </a:lnTo>
                      <a:lnTo>
                        <a:pt x="242" y="99"/>
                      </a:lnTo>
                      <a:lnTo>
                        <a:pt x="227" y="87"/>
                      </a:lnTo>
                      <a:lnTo>
                        <a:pt x="217" y="74"/>
                      </a:lnTo>
                      <a:lnTo>
                        <a:pt x="211" y="59"/>
                      </a:lnTo>
                      <a:lnTo>
                        <a:pt x="211" y="43"/>
                      </a:lnTo>
                      <a:lnTo>
                        <a:pt x="214" y="25"/>
                      </a:lnTo>
                      <a:lnTo>
                        <a:pt x="214" y="12"/>
                      </a:lnTo>
                      <a:lnTo>
                        <a:pt x="211" y="3"/>
                      </a:lnTo>
                      <a:lnTo>
                        <a:pt x="205" y="0"/>
                      </a:lnTo>
                      <a:lnTo>
                        <a:pt x="189" y="0"/>
                      </a:lnTo>
                      <a:lnTo>
                        <a:pt x="171" y="0"/>
                      </a:lnTo>
                      <a:lnTo>
                        <a:pt x="149" y="0"/>
                      </a:lnTo>
                      <a:lnTo>
                        <a:pt x="127" y="3"/>
                      </a:lnTo>
                      <a:lnTo>
                        <a:pt x="109" y="6"/>
                      </a:lnTo>
                      <a:lnTo>
                        <a:pt x="84" y="9"/>
                      </a:lnTo>
                      <a:lnTo>
                        <a:pt x="124" y="81"/>
                      </a:lnTo>
                      <a:lnTo>
                        <a:pt x="124" y="93"/>
                      </a:lnTo>
                      <a:lnTo>
                        <a:pt x="121" y="105"/>
                      </a:lnTo>
                      <a:lnTo>
                        <a:pt x="112" y="118"/>
                      </a:lnTo>
                      <a:lnTo>
                        <a:pt x="102" y="124"/>
                      </a:lnTo>
                      <a:lnTo>
                        <a:pt x="93" y="124"/>
                      </a:lnTo>
                      <a:lnTo>
                        <a:pt x="84" y="121"/>
                      </a:lnTo>
                      <a:lnTo>
                        <a:pt x="71" y="118"/>
                      </a:lnTo>
                      <a:lnTo>
                        <a:pt x="59" y="115"/>
                      </a:lnTo>
                      <a:lnTo>
                        <a:pt x="46" y="115"/>
                      </a:lnTo>
                      <a:lnTo>
                        <a:pt x="46" y="115"/>
                      </a:lnTo>
                      <a:lnTo>
                        <a:pt x="46" y="115"/>
                      </a:lnTo>
                      <a:lnTo>
                        <a:pt x="34" y="118"/>
                      </a:lnTo>
                      <a:lnTo>
                        <a:pt x="25" y="121"/>
                      </a:lnTo>
                      <a:lnTo>
                        <a:pt x="19" y="127"/>
                      </a:lnTo>
                      <a:lnTo>
                        <a:pt x="12" y="133"/>
                      </a:lnTo>
                      <a:lnTo>
                        <a:pt x="6" y="140"/>
                      </a:lnTo>
                      <a:lnTo>
                        <a:pt x="3" y="146"/>
                      </a:lnTo>
                      <a:lnTo>
                        <a:pt x="0" y="152"/>
                      </a:lnTo>
                      <a:lnTo>
                        <a:pt x="0" y="161"/>
                      </a:lnTo>
                      <a:lnTo>
                        <a:pt x="0" y="171"/>
                      </a:lnTo>
                      <a:lnTo>
                        <a:pt x="3" y="180"/>
                      </a:lnTo>
                      <a:lnTo>
                        <a:pt x="6" y="186"/>
                      </a:lnTo>
                      <a:lnTo>
                        <a:pt x="15" y="192"/>
                      </a:lnTo>
                      <a:lnTo>
                        <a:pt x="25" y="196"/>
                      </a:lnTo>
                      <a:lnTo>
                        <a:pt x="31" y="199"/>
                      </a:lnTo>
                      <a:lnTo>
                        <a:pt x="40" y="199"/>
                      </a:lnTo>
                      <a:lnTo>
                        <a:pt x="43" y="199"/>
                      </a:lnTo>
                      <a:lnTo>
                        <a:pt x="43" y="199"/>
                      </a:lnTo>
                      <a:lnTo>
                        <a:pt x="53" y="199"/>
                      </a:lnTo>
                      <a:lnTo>
                        <a:pt x="59" y="196"/>
                      </a:lnTo>
                      <a:lnTo>
                        <a:pt x="68" y="192"/>
                      </a:lnTo>
                      <a:lnTo>
                        <a:pt x="74" y="192"/>
                      </a:lnTo>
                      <a:lnTo>
                        <a:pt x="84" y="192"/>
                      </a:lnTo>
                      <a:lnTo>
                        <a:pt x="90" y="196"/>
                      </a:lnTo>
                      <a:lnTo>
                        <a:pt x="96" y="199"/>
                      </a:lnTo>
                      <a:lnTo>
                        <a:pt x="102" y="205"/>
                      </a:lnTo>
                      <a:lnTo>
                        <a:pt x="106" y="211"/>
                      </a:lnTo>
                      <a:lnTo>
                        <a:pt x="109" y="220"/>
                      </a:lnTo>
                      <a:lnTo>
                        <a:pt x="109" y="230"/>
                      </a:lnTo>
                      <a:lnTo>
                        <a:pt x="106" y="239"/>
                      </a:lnTo>
                      <a:lnTo>
                        <a:pt x="106" y="245"/>
                      </a:lnTo>
                      <a:lnTo>
                        <a:pt x="106" y="255"/>
                      </a:lnTo>
                      <a:lnTo>
                        <a:pt x="106" y="264"/>
                      </a:lnTo>
                      <a:lnTo>
                        <a:pt x="106" y="270"/>
                      </a:lnTo>
                      <a:lnTo>
                        <a:pt x="109" y="276"/>
                      </a:lnTo>
                      <a:lnTo>
                        <a:pt x="109" y="292"/>
                      </a:lnTo>
                      <a:lnTo>
                        <a:pt x="112" y="292"/>
                      </a:lnTo>
                      <a:lnTo>
                        <a:pt x="112" y="292"/>
                      </a:lnTo>
                      <a:lnTo>
                        <a:pt x="472" y="292"/>
                      </a:lnTo>
                      <a:lnTo>
                        <a:pt x="475" y="289"/>
                      </a:lnTo>
                      <a:lnTo>
                        <a:pt x="478" y="283"/>
                      </a:lnTo>
                      <a:close/>
                    </a:path>
                  </a:pathLst>
                </a:custGeom>
                <a:solidFill>
                  <a:srgbClr val="FFFFFF"/>
                </a:solidFill>
                <a:ln w="3" cap="flat">
                  <a:solidFill>
                    <a:schemeClr val="accent3"/>
                  </a:solidFill>
                  <a:prstDash val="solid"/>
                  <a:miter lim="800000"/>
                  <a:headEnd/>
                  <a:tailEnd/>
                </a:ln>
              </p:spPr>
              <p:txBody>
                <a:bodyPr vert="horz" wrap="square" lIns="68598" tIns="34299" rIns="68598" bIns="34299" numCol="1" anchor="t" anchorCtr="0" compatLnSpc="1">
                  <a:prstTxWarp prst="textNoShape">
                    <a:avLst/>
                  </a:prstTxWarp>
                </a:bodyPr>
                <a:lstStyle/>
                <a:p>
                  <a:endParaRPr lang="en-US" sz="1350" dirty="0">
                    <a:latin typeface="メイリオ"/>
                    <a:ea typeface="メイリオ"/>
                    <a:cs typeface="メイリオ"/>
                  </a:endParaRPr>
                </a:p>
              </p:txBody>
            </p:sp>
            <p:sp>
              <p:nvSpPr>
                <p:cNvPr id="89" name="Freeform 32"/>
                <p:cNvSpPr>
                  <a:spLocks/>
                </p:cNvSpPr>
                <p:nvPr/>
              </p:nvSpPr>
              <p:spPr bwMode="auto">
                <a:xfrm>
                  <a:off x="6362513" y="5207001"/>
                  <a:ext cx="641350" cy="568325"/>
                </a:xfrm>
                <a:custGeom>
                  <a:avLst/>
                  <a:gdLst>
                    <a:gd name="T0" fmla="*/ 121 w 130"/>
                    <a:gd name="T1" fmla="*/ 27 h 115"/>
                    <a:gd name="T2" fmla="*/ 109 w 130"/>
                    <a:gd name="T3" fmla="*/ 29 h 115"/>
                    <a:gd name="T4" fmla="*/ 97 w 130"/>
                    <a:gd name="T5" fmla="*/ 30 h 115"/>
                    <a:gd name="T6" fmla="*/ 86 w 130"/>
                    <a:gd name="T7" fmla="*/ 30 h 115"/>
                    <a:gd name="T8" fmla="*/ 82 w 130"/>
                    <a:gd name="T9" fmla="*/ 28 h 115"/>
                    <a:gd name="T10" fmla="*/ 84 w 130"/>
                    <a:gd name="T11" fmla="*/ 21 h 115"/>
                    <a:gd name="T12" fmla="*/ 86 w 130"/>
                    <a:gd name="T13" fmla="*/ 15 h 115"/>
                    <a:gd name="T14" fmla="*/ 85 w 130"/>
                    <a:gd name="T15" fmla="*/ 7 h 115"/>
                    <a:gd name="T16" fmla="*/ 74 w 130"/>
                    <a:gd name="T17" fmla="*/ 1 h 115"/>
                    <a:gd name="T18" fmla="*/ 59 w 130"/>
                    <a:gd name="T19" fmla="*/ 1 h 115"/>
                    <a:gd name="T20" fmla="*/ 48 w 130"/>
                    <a:gd name="T21" fmla="*/ 6 h 115"/>
                    <a:gd name="T22" fmla="*/ 46 w 130"/>
                    <a:gd name="T23" fmla="*/ 14 h 115"/>
                    <a:gd name="T24" fmla="*/ 47 w 130"/>
                    <a:gd name="T25" fmla="*/ 22 h 115"/>
                    <a:gd name="T26" fmla="*/ 46 w 130"/>
                    <a:gd name="T27" fmla="*/ 28 h 115"/>
                    <a:gd name="T28" fmla="*/ 40 w 130"/>
                    <a:gd name="T29" fmla="*/ 31 h 115"/>
                    <a:gd name="T30" fmla="*/ 30 w 130"/>
                    <a:gd name="T31" fmla="*/ 31 h 115"/>
                    <a:gd name="T32" fmla="*/ 22 w 130"/>
                    <a:gd name="T33" fmla="*/ 29 h 115"/>
                    <a:gd name="T34" fmla="*/ 14 w 130"/>
                    <a:gd name="T35" fmla="*/ 27 h 115"/>
                    <a:gd name="T36" fmla="*/ 9 w 130"/>
                    <a:gd name="T37" fmla="*/ 25 h 115"/>
                    <a:gd name="T38" fmla="*/ 0 w 130"/>
                    <a:gd name="T39" fmla="*/ 53 h 115"/>
                    <a:gd name="T40" fmla="*/ 2 w 130"/>
                    <a:gd name="T41" fmla="*/ 61 h 115"/>
                    <a:gd name="T42" fmla="*/ 7 w 130"/>
                    <a:gd name="T43" fmla="*/ 62 h 115"/>
                    <a:gd name="T44" fmla="*/ 9 w 130"/>
                    <a:gd name="T45" fmla="*/ 62 h 115"/>
                    <a:gd name="T46" fmla="*/ 15 w 130"/>
                    <a:gd name="T47" fmla="*/ 61 h 115"/>
                    <a:gd name="T48" fmla="*/ 21 w 130"/>
                    <a:gd name="T49" fmla="*/ 60 h 115"/>
                    <a:gd name="T50" fmla="*/ 26 w 130"/>
                    <a:gd name="T51" fmla="*/ 59 h 115"/>
                    <a:gd name="T52" fmla="*/ 32 w 130"/>
                    <a:gd name="T53" fmla="*/ 60 h 115"/>
                    <a:gd name="T54" fmla="*/ 37 w 130"/>
                    <a:gd name="T55" fmla="*/ 62 h 115"/>
                    <a:gd name="T56" fmla="*/ 39 w 130"/>
                    <a:gd name="T57" fmla="*/ 66 h 115"/>
                    <a:gd name="T58" fmla="*/ 41 w 130"/>
                    <a:gd name="T59" fmla="*/ 74 h 115"/>
                    <a:gd name="T60" fmla="*/ 37 w 130"/>
                    <a:gd name="T61" fmla="*/ 81 h 115"/>
                    <a:gd name="T62" fmla="*/ 29 w 130"/>
                    <a:gd name="T63" fmla="*/ 84 h 115"/>
                    <a:gd name="T64" fmla="*/ 20 w 130"/>
                    <a:gd name="T65" fmla="*/ 84 h 115"/>
                    <a:gd name="T66" fmla="*/ 12 w 130"/>
                    <a:gd name="T67" fmla="*/ 82 h 115"/>
                    <a:gd name="T68" fmla="*/ 9 w 130"/>
                    <a:gd name="T69" fmla="*/ 81 h 115"/>
                    <a:gd name="T70" fmla="*/ 6 w 130"/>
                    <a:gd name="T71" fmla="*/ 81 h 115"/>
                    <a:gd name="T72" fmla="*/ 3 w 130"/>
                    <a:gd name="T73" fmla="*/ 98 h 115"/>
                    <a:gd name="T74" fmla="*/ 3 w 130"/>
                    <a:gd name="T75" fmla="*/ 112 h 115"/>
                    <a:gd name="T76" fmla="*/ 1 w 130"/>
                    <a:gd name="T77" fmla="*/ 115 h 115"/>
                    <a:gd name="T78" fmla="*/ 128 w 130"/>
                    <a:gd name="T79" fmla="*/ 115 h 115"/>
                    <a:gd name="T80" fmla="*/ 130 w 130"/>
                    <a:gd name="T81" fmla="*/ 111 h 115"/>
                    <a:gd name="T82" fmla="*/ 126 w 130"/>
                    <a:gd name="T83" fmla="*/ 2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 h="115">
                      <a:moveTo>
                        <a:pt x="126" y="24"/>
                      </a:moveTo>
                      <a:cubicBezTo>
                        <a:pt x="121" y="27"/>
                        <a:pt x="121" y="27"/>
                        <a:pt x="121" y="27"/>
                      </a:cubicBezTo>
                      <a:cubicBezTo>
                        <a:pt x="115" y="28"/>
                        <a:pt x="115" y="28"/>
                        <a:pt x="115" y="28"/>
                      </a:cubicBezTo>
                      <a:cubicBezTo>
                        <a:pt x="109" y="29"/>
                        <a:pt x="109" y="29"/>
                        <a:pt x="109" y="29"/>
                      </a:cubicBezTo>
                      <a:cubicBezTo>
                        <a:pt x="103" y="30"/>
                        <a:pt x="103" y="30"/>
                        <a:pt x="103" y="30"/>
                      </a:cubicBezTo>
                      <a:cubicBezTo>
                        <a:pt x="97" y="30"/>
                        <a:pt x="97" y="30"/>
                        <a:pt x="97" y="30"/>
                      </a:cubicBezTo>
                      <a:cubicBezTo>
                        <a:pt x="92" y="30"/>
                        <a:pt x="92" y="30"/>
                        <a:pt x="92" y="30"/>
                      </a:cubicBezTo>
                      <a:cubicBezTo>
                        <a:pt x="86" y="30"/>
                        <a:pt x="86" y="30"/>
                        <a:pt x="86" y="30"/>
                      </a:cubicBezTo>
                      <a:cubicBezTo>
                        <a:pt x="84" y="29"/>
                        <a:pt x="84" y="29"/>
                        <a:pt x="84" y="29"/>
                      </a:cubicBezTo>
                      <a:cubicBezTo>
                        <a:pt x="82" y="28"/>
                        <a:pt x="82" y="28"/>
                        <a:pt x="82" y="28"/>
                      </a:cubicBezTo>
                      <a:cubicBezTo>
                        <a:pt x="83" y="23"/>
                        <a:pt x="83" y="23"/>
                        <a:pt x="83" y="23"/>
                      </a:cubicBezTo>
                      <a:cubicBezTo>
                        <a:pt x="84" y="21"/>
                        <a:pt x="84" y="21"/>
                        <a:pt x="84" y="21"/>
                      </a:cubicBezTo>
                      <a:cubicBezTo>
                        <a:pt x="85" y="18"/>
                        <a:pt x="85" y="18"/>
                        <a:pt x="85" y="18"/>
                      </a:cubicBezTo>
                      <a:cubicBezTo>
                        <a:pt x="86" y="15"/>
                        <a:pt x="86" y="15"/>
                        <a:pt x="86" y="15"/>
                      </a:cubicBezTo>
                      <a:cubicBezTo>
                        <a:pt x="86" y="12"/>
                        <a:pt x="86" y="12"/>
                        <a:pt x="86" y="12"/>
                      </a:cubicBezTo>
                      <a:cubicBezTo>
                        <a:pt x="85" y="7"/>
                        <a:pt x="85" y="7"/>
                        <a:pt x="85" y="7"/>
                      </a:cubicBezTo>
                      <a:cubicBezTo>
                        <a:pt x="80" y="3"/>
                        <a:pt x="80" y="3"/>
                        <a:pt x="80" y="3"/>
                      </a:cubicBezTo>
                      <a:cubicBezTo>
                        <a:pt x="74" y="1"/>
                        <a:pt x="74" y="1"/>
                        <a:pt x="74" y="1"/>
                      </a:cubicBezTo>
                      <a:cubicBezTo>
                        <a:pt x="66" y="0"/>
                        <a:pt x="66" y="0"/>
                        <a:pt x="66" y="0"/>
                      </a:cubicBezTo>
                      <a:cubicBezTo>
                        <a:pt x="59" y="1"/>
                        <a:pt x="59" y="1"/>
                        <a:pt x="59" y="1"/>
                      </a:cubicBezTo>
                      <a:cubicBezTo>
                        <a:pt x="53" y="3"/>
                        <a:pt x="53" y="3"/>
                        <a:pt x="53" y="3"/>
                      </a:cubicBezTo>
                      <a:cubicBezTo>
                        <a:pt x="48" y="6"/>
                        <a:pt x="48" y="6"/>
                        <a:pt x="48" y="6"/>
                      </a:cubicBezTo>
                      <a:cubicBezTo>
                        <a:pt x="46" y="10"/>
                        <a:pt x="46" y="10"/>
                        <a:pt x="46" y="10"/>
                      </a:cubicBezTo>
                      <a:cubicBezTo>
                        <a:pt x="46" y="14"/>
                        <a:pt x="46" y="14"/>
                        <a:pt x="46" y="14"/>
                      </a:cubicBezTo>
                      <a:cubicBezTo>
                        <a:pt x="47" y="18"/>
                        <a:pt x="47" y="18"/>
                        <a:pt x="47" y="18"/>
                      </a:cubicBezTo>
                      <a:cubicBezTo>
                        <a:pt x="47" y="22"/>
                        <a:pt x="47" y="22"/>
                        <a:pt x="47" y="22"/>
                      </a:cubicBezTo>
                      <a:cubicBezTo>
                        <a:pt x="47" y="25"/>
                        <a:pt x="47" y="25"/>
                        <a:pt x="47" y="25"/>
                      </a:cubicBezTo>
                      <a:cubicBezTo>
                        <a:pt x="46" y="28"/>
                        <a:pt x="46" y="28"/>
                        <a:pt x="46" y="28"/>
                      </a:cubicBezTo>
                      <a:cubicBezTo>
                        <a:pt x="44" y="30"/>
                        <a:pt x="44" y="30"/>
                        <a:pt x="44" y="30"/>
                      </a:cubicBezTo>
                      <a:cubicBezTo>
                        <a:pt x="40" y="31"/>
                        <a:pt x="40" y="31"/>
                        <a:pt x="40" y="31"/>
                      </a:cubicBezTo>
                      <a:cubicBezTo>
                        <a:pt x="34" y="31"/>
                        <a:pt x="34" y="31"/>
                        <a:pt x="34" y="31"/>
                      </a:cubicBezTo>
                      <a:cubicBezTo>
                        <a:pt x="30" y="31"/>
                        <a:pt x="30" y="31"/>
                        <a:pt x="30" y="31"/>
                      </a:cubicBezTo>
                      <a:cubicBezTo>
                        <a:pt x="26" y="30"/>
                        <a:pt x="26" y="30"/>
                        <a:pt x="26" y="30"/>
                      </a:cubicBezTo>
                      <a:cubicBezTo>
                        <a:pt x="22" y="29"/>
                        <a:pt x="22" y="29"/>
                        <a:pt x="22" y="29"/>
                      </a:cubicBezTo>
                      <a:cubicBezTo>
                        <a:pt x="18" y="28"/>
                        <a:pt x="18" y="28"/>
                        <a:pt x="18" y="28"/>
                      </a:cubicBezTo>
                      <a:cubicBezTo>
                        <a:pt x="14" y="27"/>
                        <a:pt x="14" y="27"/>
                        <a:pt x="14" y="27"/>
                      </a:cubicBezTo>
                      <a:cubicBezTo>
                        <a:pt x="11" y="26"/>
                        <a:pt x="11" y="26"/>
                        <a:pt x="11" y="26"/>
                      </a:cubicBezTo>
                      <a:cubicBezTo>
                        <a:pt x="9" y="25"/>
                        <a:pt x="9" y="25"/>
                        <a:pt x="9" y="25"/>
                      </a:cubicBezTo>
                      <a:cubicBezTo>
                        <a:pt x="5" y="23"/>
                        <a:pt x="5" y="23"/>
                        <a:pt x="5" y="23"/>
                      </a:cubicBezTo>
                      <a:cubicBezTo>
                        <a:pt x="0" y="53"/>
                        <a:pt x="0" y="53"/>
                        <a:pt x="0" y="53"/>
                      </a:cubicBezTo>
                      <a:cubicBezTo>
                        <a:pt x="0" y="58"/>
                        <a:pt x="0" y="58"/>
                        <a:pt x="0" y="58"/>
                      </a:cubicBezTo>
                      <a:cubicBezTo>
                        <a:pt x="2" y="61"/>
                        <a:pt x="2" y="61"/>
                        <a:pt x="2" y="61"/>
                      </a:cubicBezTo>
                      <a:cubicBezTo>
                        <a:pt x="6" y="62"/>
                        <a:pt x="6" y="62"/>
                        <a:pt x="6" y="62"/>
                      </a:cubicBezTo>
                      <a:cubicBezTo>
                        <a:pt x="7" y="62"/>
                        <a:pt x="7" y="62"/>
                        <a:pt x="7" y="62"/>
                      </a:cubicBezTo>
                      <a:cubicBezTo>
                        <a:pt x="7" y="62"/>
                        <a:pt x="7" y="62"/>
                        <a:pt x="7" y="62"/>
                      </a:cubicBezTo>
                      <a:cubicBezTo>
                        <a:pt x="9" y="62"/>
                        <a:pt x="9" y="62"/>
                        <a:pt x="9" y="62"/>
                      </a:cubicBezTo>
                      <a:cubicBezTo>
                        <a:pt x="12" y="62"/>
                        <a:pt x="12" y="62"/>
                        <a:pt x="12" y="62"/>
                      </a:cubicBezTo>
                      <a:cubicBezTo>
                        <a:pt x="15" y="61"/>
                        <a:pt x="15" y="61"/>
                        <a:pt x="15" y="61"/>
                      </a:cubicBezTo>
                      <a:cubicBezTo>
                        <a:pt x="18" y="60"/>
                        <a:pt x="18" y="60"/>
                        <a:pt x="18" y="60"/>
                      </a:cubicBezTo>
                      <a:cubicBezTo>
                        <a:pt x="21" y="60"/>
                        <a:pt x="21" y="60"/>
                        <a:pt x="21" y="60"/>
                      </a:cubicBezTo>
                      <a:cubicBezTo>
                        <a:pt x="24" y="59"/>
                        <a:pt x="24" y="59"/>
                        <a:pt x="24" y="59"/>
                      </a:cubicBezTo>
                      <a:cubicBezTo>
                        <a:pt x="26" y="59"/>
                        <a:pt x="26" y="59"/>
                        <a:pt x="26" y="59"/>
                      </a:cubicBezTo>
                      <a:cubicBezTo>
                        <a:pt x="29" y="60"/>
                        <a:pt x="29" y="60"/>
                        <a:pt x="29" y="60"/>
                      </a:cubicBezTo>
                      <a:cubicBezTo>
                        <a:pt x="32" y="60"/>
                        <a:pt x="32" y="60"/>
                        <a:pt x="32" y="60"/>
                      </a:cubicBezTo>
                      <a:cubicBezTo>
                        <a:pt x="35" y="62"/>
                        <a:pt x="35" y="62"/>
                        <a:pt x="35" y="62"/>
                      </a:cubicBezTo>
                      <a:cubicBezTo>
                        <a:pt x="37" y="62"/>
                        <a:pt x="37" y="62"/>
                        <a:pt x="37" y="62"/>
                      </a:cubicBezTo>
                      <a:cubicBezTo>
                        <a:pt x="37" y="63"/>
                        <a:pt x="37" y="63"/>
                        <a:pt x="37" y="63"/>
                      </a:cubicBezTo>
                      <a:cubicBezTo>
                        <a:pt x="39" y="66"/>
                        <a:pt x="39" y="66"/>
                        <a:pt x="39" y="66"/>
                      </a:cubicBezTo>
                      <a:cubicBezTo>
                        <a:pt x="41" y="69"/>
                        <a:pt x="41" y="69"/>
                        <a:pt x="41" y="69"/>
                      </a:cubicBezTo>
                      <a:cubicBezTo>
                        <a:pt x="41" y="74"/>
                        <a:pt x="41" y="74"/>
                        <a:pt x="41" y="74"/>
                      </a:cubicBezTo>
                      <a:cubicBezTo>
                        <a:pt x="39" y="78"/>
                        <a:pt x="39" y="78"/>
                        <a:pt x="39" y="78"/>
                      </a:cubicBezTo>
                      <a:cubicBezTo>
                        <a:pt x="37" y="81"/>
                        <a:pt x="37" y="81"/>
                        <a:pt x="37" y="81"/>
                      </a:cubicBezTo>
                      <a:cubicBezTo>
                        <a:pt x="33" y="83"/>
                        <a:pt x="33" y="83"/>
                        <a:pt x="33" y="83"/>
                      </a:cubicBezTo>
                      <a:cubicBezTo>
                        <a:pt x="29" y="84"/>
                        <a:pt x="29" y="84"/>
                        <a:pt x="29" y="84"/>
                      </a:cubicBezTo>
                      <a:cubicBezTo>
                        <a:pt x="25" y="84"/>
                        <a:pt x="25" y="84"/>
                        <a:pt x="25" y="84"/>
                      </a:cubicBezTo>
                      <a:cubicBezTo>
                        <a:pt x="20" y="84"/>
                        <a:pt x="20" y="84"/>
                        <a:pt x="20" y="84"/>
                      </a:cubicBezTo>
                      <a:cubicBezTo>
                        <a:pt x="16" y="83"/>
                        <a:pt x="16" y="83"/>
                        <a:pt x="16" y="83"/>
                      </a:cubicBezTo>
                      <a:cubicBezTo>
                        <a:pt x="12" y="82"/>
                        <a:pt x="12" y="82"/>
                        <a:pt x="12" y="82"/>
                      </a:cubicBezTo>
                      <a:cubicBezTo>
                        <a:pt x="9" y="81"/>
                        <a:pt x="9" y="81"/>
                        <a:pt x="9" y="81"/>
                      </a:cubicBezTo>
                      <a:cubicBezTo>
                        <a:pt x="9" y="81"/>
                        <a:pt x="9" y="81"/>
                        <a:pt x="9" y="81"/>
                      </a:cubicBezTo>
                      <a:cubicBezTo>
                        <a:pt x="9" y="81"/>
                        <a:pt x="9" y="81"/>
                        <a:pt x="9" y="81"/>
                      </a:cubicBezTo>
                      <a:cubicBezTo>
                        <a:pt x="6" y="81"/>
                        <a:pt x="6" y="81"/>
                        <a:pt x="6" y="81"/>
                      </a:cubicBezTo>
                      <a:cubicBezTo>
                        <a:pt x="3" y="84"/>
                        <a:pt x="3" y="84"/>
                        <a:pt x="3" y="84"/>
                      </a:cubicBezTo>
                      <a:cubicBezTo>
                        <a:pt x="3" y="98"/>
                        <a:pt x="3" y="98"/>
                        <a:pt x="3" y="98"/>
                      </a:cubicBezTo>
                      <a:cubicBezTo>
                        <a:pt x="3" y="105"/>
                        <a:pt x="3" y="105"/>
                        <a:pt x="3" y="105"/>
                      </a:cubicBezTo>
                      <a:cubicBezTo>
                        <a:pt x="3" y="112"/>
                        <a:pt x="3" y="112"/>
                        <a:pt x="3" y="112"/>
                      </a:cubicBezTo>
                      <a:cubicBezTo>
                        <a:pt x="2" y="114"/>
                        <a:pt x="2" y="114"/>
                        <a:pt x="2" y="114"/>
                      </a:cubicBezTo>
                      <a:cubicBezTo>
                        <a:pt x="1" y="115"/>
                        <a:pt x="1" y="115"/>
                        <a:pt x="1" y="115"/>
                      </a:cubicBezTo>
                      <a:cubicBezTo>
                        <a:pt x="1" y="115"/>
                        <a:pt x="1" y="115"/>
                        <a:pt x="1" y="115"/>
                      </a:cubicBezTo>
                      <a:cubicBezTo>
                        <a:pt x="128" y="115"/>
                        <a:pt x="128" y="115"/>
                        <a:pt x="128" y="115"/>
                      </a:cubicBezTo>
                      <a:cubicBezTo>
                        <a:pt x="128" y="115"/>
                        <a:pt x="129" y="115"/>
                        <a:pt x="129" y="115"/>
                      </a:cubicBezTo>
                      <a:cubicBezTo>
                        <a:pt x="130" y="111"/>
                        <a:pt x="130" y="111"/>
                        <a:pt x="130" y="111"/>
                      </a:cubicBezTo>
                      <a:cubicBezTo>
                        <a:pt x="130" y="22"/>
                        <a:pt x="130" y="22"/>
                        <a:pt x="130" y="22"/>
                      </a:cubicBezTo>
                      <a:lnTo>
                        <a:pt x="126" y="24"/>
                      </a:lnTo>
                      <a:close/>
                    </a:path>
                  </a:pathLst>
                </a:custGeom>
                <a:solidFill>
                  <a:srgbClr val="FFFFFF"/>
                </a:solidFill>
                <a:ln w="3" cap="flat">
                  <a:solidFill>
                    <a:schemeClr val="accent3"/>
                  </a:solidFill>
                  <a:prstDash val="solid"/>
                  <a:miter lim="800000"/>
                  <a:headEnd/>
                  <a:tailEnd/>
                </a:ln>
              </p:spPr>
              <p:txBody>
                <a:bodyPr vert="horz" wrap="square" lIns="68598" tIns="34299" rIns="68598" bIns="34299" numCol="1" anchor="t" anchorCtr="0" compatLnSpc="1">
                  <a:prstTxWarp prst="textNoShape">
                    <a:avLst/>
                  </a:prstTxWarp>
                </a:bodyPr>
                <a:lstStyle/>
                <a:p>
                  <a:endParaRPr lang="en-US" sz="1350" dirty="0">
                    <a:latin typeface="メイリオ"/>
                    <a:ea typeface="メイリオ"/>
                    <a:cs typeface="メイリオ"/>
                  </a:endParaRPr>
                </a:p>
              </p:txBody>
            </p:sp>
            <p:sp>
              <p:nvSpPr>
                <p:cNvPr id="90" name="Freeform 33"/>
                <p:cNvSpPr>
                  <a:spLocks/>
                </p:cNvSpPr>
                <p:nvPr/>
              </p:nvSpPr>
              <p:spPr bwMode="auto">
                <a:xfrm>
                  <a:off x="5617976" y="4364038"/>
                  <a:ext cx="917575" cy="468313"/>
                </a:xfrm>
                <a:custGeom>
                  <a:avLst/>
                  <a:gdLst>
                    <a:gd name="T0" fmla="*/ 151 w 186"/>
                    <a:gd name="T1" fmla="*/ 54 h 95"/>
                    <a:gd name="T2" fmla="*/ 154 w 186"/>
                    <a:gd name="T3" fmla="*/ 54 h 95"/>
                    <a:gd name="T4" fmla="*/ 163 w 186"/>
                    <a:gd name="T5" fmla="*/ 55 h 95"/>
                    <a:gd name="T6" fmla="*/ 172 w 186"/>
                    <a:gd name="T7" fmla="*/ 56 h 95"/>
                    <a:gd name="T8" fmla="*/ 181 w 186"/>
                    <a:gd name="T9" fmla="*/ 54 h 95"/>
                    <a:gd name="T10" fmla="*/ 185 w 186"/>
                    <a:gd name="T11" fmla="*/ 50 h 95"/>
                    <a:gd name="T12" fmla="*/ 185 w 186"/>
                    <a:gd name="T13" fmla="*/ 38 h 95"/>
                    <a:gd name="T14" fmla="*/ 174 w 186"/>
                    <a:gd name="T15" fmla="*/ 32 h 95"/>
                    <a:gd name="T16" fmla="*/ 161 w 186"/>
                    <a:gd name="T17" fmla="*/ 33 h 95"/>
                    <a:gd name="T18" fmla="*/ 154 w 186"/>
                    <a:gd name="T19" fmla="*/ 35 h 95"/>
                    <a:gd name="T20" fmla="*/ 149 w 186"/>
                    <a:gd name="T21" fmla="*/ 31 h 95"/>
                    <a:gd name="T22" fmla="*/ 149 w 186"/>
                    <a:gd name="T23" fmla="*/ 3 h 95"/>
                    <a:gd name="T24" fmla="*/ 36 w 186"/>
                    <a:gd name="T25" fmla="*/ 0 h 95"/>
                    <a:gd name="T26" fmla="*/ 35 w 186"/>
                    <a:gd name="T27" fmla="*/ 6 h 95"/>
                    <a:gd name="T28" fmla="*/ 34 w 186"/>
                    <a:gd name="T29" fmla="*/ 13 h 95"/>
                    <a:gd name="T30" fmla="*/ 35 w 186"/>
                    <a:gd name="T31" fmla="*/ 21 h 95"/>
                    <a:gd name="T32" fmla="*/ 33 w 186"/>
                    <a:gd name="T33" fmla="*/ 29 h 95"/>
                    <a:gd name="T34" fmla="*/ 27 w 186"/>
                    <a:gd name="T35" fmla="*/ 32 h 95"/>
                    <a:gd name="T36" fmla="*/ 19 w 186"/>
                    <a:gd name="T37" fmla="*/ 31 h 95"/>
                    <a:gd name="T38" fmla="*/ 14 w 186"/>
                    <a:gd name="T39" fmla="*/ 31 h 95"/>
                    <a:gd name="T40" fmla="*/ 8 w 186"/>
                    <a:gd name="T41" fmla="*/ 32 h 95"/>
                    <a:gd name="T42" fmla="*/ 1 w 186"/>
                    <a:gd name="T43" fmla="*/ 37 h 95"/>
                    <a:gd name="T44" fmla="*/ 0 w 186"/>
                    <a:gd name="T45" fmla="*/ 45 h 95"/>
                    <a:gd name="T46" fmla="*/ 4 w 186"/>
                    <a:gd name="T47" fmla="*/ 52 h 95"/>
                    <a:gd name="T48" fmla="*/ 11 w 186"/>
                    <a:gd name="T49" fmla="*/ 57 h 95"/>
                    <a:gd name="T50" fmla="*/ 15 w 186"/>
                    <a:gd name="T51" fmla="*/ 58 h 95"/>
                    <a:gd name="T52" fmla="*/ 27 w 186"/>
                    <a:gd name="T53" fmla="*/ 55 h 95"/>
                    <a:gd name="T54" fmla="*/ 36 w 186"/>
                    <a:gd name="T55" fmla="*/ 57 h 95"/>
                    <a:gd name="T56" fmla="*/ 40 w 186"/>
                    <a:gd name="T57" fmla="*/ 68 h 95"/>
                    <a:gd name="T58" fmla="*/ 37 w 186"/>
                    <a:gd name="T59" fmla="*/ 82 h 95"/>
                    <a:gd name="T60" fmla="*/ 35 w 186"/>
                    <a:gd name="T61" fmla="*/ 93 h 95"/>
                    <a:gd name="T62" fmla="*/ 47 w 186"/>
                    <a:gd name="T63" fmla="*/ 95 h 95"/>
                    <a:gd name="T64" fmla="*/ 64 w 186"/>
                    <a:gd name="T65" fmla="*/ 92 h 95"/>
                    <a:gd name="T66" fmla="*/ 70 w 186"/>
                    <a:gd name="T67" fmla="*/ 81 h 95"/>
                    <a:gd name="T68" fmla="*/ 70 w 186"/>
                    <a:gd name="T69" fmla="*/ 73 h 95"/>
                    <a:gd name="T70" fmla="*/ 70 w 186"/>
                    <a:gd name="T71" fmla="*/ 68 h 95"/>
                    <a:gd name="T72" fmla="*/ 74 w 186"/>
                    <a:gd name="T73" fmla="*/ 61 h 95"/>
                    <a:gd name="T74" fmla="*/ 80 w 186"/>
                    <a:gd name="T75" fmla="*/ 59 h 95"/>
                    <a:gd name="T76" fmla="*/ 91 w 186"/>
                    <a:gd name="T77" fmla="*/ 59 h 95"/>
                    <a:gd name="T78" fmla="*/ 101 w 186"/>
                    <a:gd name="T79" fmla="*/ 65 h 95"/>
                    <a:gd name="T80" fmla="*/ 103 w 186"/>
                    <a:gd name="T81" fmla="*/ 77 h 95"/>
                    <a:gd name="T82" fmla="*/ 103 w 186"/>
                    <a:gd name="T83" fmla="*/ 83 h 95"/>
                    <a:gd name="T84" fmla="*/ 108 w 186"/>
                    <a:gd name="T85" fmla="*/ 92 h 95"/>
                    <a:gd name="T86" fmla="*/ 124 w 186"/>
                    <a:gd name="T87" fmla="*/ 95 h 95"/>
                    <a:gd name="T88" fmla="*/ 145 w 186"/>
                    <a:gd name="T89" fmla="*/ 6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6" h="95">
                      <a:moveTo>
                        <a:pt x="145" y="58"/>
                      </a:moveTo>
                      <a:cubicBezTo>
                        <a:pt x="148" y="55"/>
                        <a:pt x="148" y="55"/>
                        <a:pt x="148" y="55"/>
                      </a:cubicBezTo>
                      <a:cubicBezTo>
                        <a:pt x="151" y="54"/>
                        <a:pt x="151" y="54"/>
                        <a:pt x="151" y="54"/>
                      </a:cubicBezTo>
                      <a:cubicBezTo>
                        <a:pt x="152" y="54"/>
                        <a:pt x="152" y="54"/>
                        <a:pt x="152" y="54"/>
                      </a:cubicBezTo>
                      <a:cubicBezTo>
                        <a:pt x="152" y="54"/>
                        <a:pt x="152" y="54"/>
                        <a:pt x="152" y="54"/>
                      </a:cubicBezTo>
                      <a:cubicBezTo>
                        <a:pt x="154" y="54"/>
                        <a:pt x="154" y="54"/>
                        <a:pt x="154" y="54"/>
                      </a:cubicBezTo>
                      <a:cubicBezTo>
                        <a:pt x="157" y="54"/>
                        <a:pt x="157" y="54"/>
                        <a:pt x="157" y="54"/>
                      </a:cubicBezTo>
                      <a:cubicBezTo>
                        <a:pt x="160" y="55"/>
                        <a:pt x="160" y="55"/>
                        <a:pt x="160" y="55"/>
                      </a:cubicBezTo>
                      <a:cubicBezTo>
                        <a:pt x="163" y="55"/>
                        <a:pt x="163" y="55"/>
                        <a:pt x="163" y="55"/>
                      </a:cubicBezTo>
                      <a:cubicBezTo>
                        <a:pt x="166" y="56"/>
                        <a:pt x="166" y="56"/>
                        <a:pt x="166" y="56"/>
                      </a:cubicBezTo>
                      <a:cubicBezTo>
                        <a:pt x="169" y="56"/>
                        <a:pt x="169" y="56"/>
                        <a:pt x="169" y="56"/>
                      </a:cubicBezTo>
                      <a:cubicBezTo>
                        <a:pt x="172" y="56"/>
                        <a:pt x="172" y="56"/>
                        <a:pt x="172" y="56"/>
                      </a:cubicBezTo>
                      <a:cubicBezTo>
                        <a:pt x="175" y="56"/>
                        <a:pt x="175" y="56"/>
                        <a:pt x="175" y="56"/>
                      </a:cubicBezTo>
                      <a:cubicBezTo>
                        <a:pt x="178" y="55"/>
                        <a:pt x="178" y="55"/>
                        <a:pt x="178" y="55"/>
                      </a:cubicBezTo>
                      <a:cubicBezTo>
                        <a:pt x="181" y="54"/>
                        <a:pt x="181" y="54"/>
                        <a:pt x="181" y="54"/>
                      </a:cubicBezTo>
                      <a:cubicBezTo>
                        <a:pt x="182" y="53"/>
                        <a:pt x="182" y="53"/>
                        <a:pt x="182" y="53"/>
                      </a:cubicBezTo>
                      <a:cubicBezTo>
                        <a:pt x="183" y="53"/>
                        <a:pt x="183" y="53"/>
                        <a:pt x="183" y="53"/>
                      </a:cubicBezTo>
                      <a:cubicBezTo>
                        <a:pt x="185" y="50"/>
                        <a:pt x="185" y="50"/>
                        <a:pt x="185" y="50"/>
                      </a:cubicBezTo>
                      <a:cubicBezTo>
                        <a:pt x="186" y="46"/>
                        <a:pt x="186" y="46"/>
                        <a:pt x="186" y="46"/>
                      </a:cubicBezTo>
                      <a:cubicBezTo>
                        <a:pt x="186" y="42"/>
                        <a:pt x="186" y="42"/>
                        <a:pt x="186" y="42"/>
                      </a:cubicBezTo>
                      <a:cubicBezTo>
                        <a:pt x="185" y="38"/>
                        <a:pt x="185" y="38"/>
                        <a:pt x="185" y="38"/>
                      </a:cubicBezTo>
                      <a:cubicBezTo>
                        <a:pt x="182" y="35"/>
                        <a:pt x="182" y="35"/>
                        <a:pt x="182" y="35"/>
                      </a:cubicBezTo>
                      <a:cubicBezTo>
                        <a:pt x="179" y="33"/>
                        <a:pt x="179" y="33"/>
                        <a:pt x="179" y="33"/>
                      </a:cubicBezTo>
                      <a:cubicBezTo>
                        <a:pt x="174" y="32"/>
                        <a:pt x="174" y="32"/>
                        <a:pt x="174" y="32"/>
                      </a:cubicBezTo>
                      <a:cubicBezTo>
                        <a:pt x="170" y="32"/>
                        <a:pt x="170" y="32"/>
                        <a:pt x="170" y="32"/>
                      </a:cubicBezTo>
                      <a:cubicBezTo>
                        <a:pt x="166" y="32"/>
                        <a:pt x="166" y="32"/>
                        <a:pt x="166" y="32"/>
                      </a:cubicBezTo>
                      <a:cubicBezTo>
                        <a:pt x="161" y="33"/>
                        <a:pt x="161" y="33"/>
                        <a:pt x="161" y="33"/>
                      </a:cubicBezTo>
                      <a:cubicBezTo>
                        <a:pt x="157" y="34"/>
                        <a:pt x="157" y="34"/>
                        <a:pt x="157" y="34"/>
                      </a:cubicBezTo>
                      <a:cubicBezTo>
                        <a:pt x="155" y="35"/>
                        <a:pt x="155" y="35"/>
                        <a:pt x="155" y="35"/>
                      </a:cubicBezTo>
                      <a:cubicBezTo>
                        <a:pt x="154" y="35"/>
                        <a:pt x="154" y="35"/>
                        <a:pt x="154" y="35"/>
                      </a:cubicBezTo>
                      <a:cubicBezTo>
                        <a:pt x="154" y="35"/>
                        <a:pt x="154" y="35"/>
                        <a:pt x="154" y="35"/>
                      </a:cubicBezTo>
                      <a:cubicBezTo>
                        <a:pt x="152" y="34"/>
                        <a:pt x="152" y="34"/>
                        <a:pt x="152" y="34"/>
                      </a:cubicBezTo>
                      <a:cubicBezTo>
                        <a:pt x="149" y="31"/>
                        <a:pt x="149" y="31"/>
                        <a:pt x="149" y="31"/>
                      </a:cubicBezTo>
                      <a:cubicBezTo>
                        <a:pt x="149" y="17"/>
                        <a:pt x="149" y="17"/>
                        <a:pt x="149" y="17"/>
                      </a:cubicBezTo>
                      <a:cubicBezTo>
                        <a:pt x="149" y="10"/>
                        <a:pt x="149" y="10"/>
                        <a:pt x="149" y="10"/>
                      </a:cubicBezTo>
                      <a:cubicBezTo>
                        <a:pt x="149" y="3"/>
                        <a:pt x="149" y="3"/>
                        <a:pt x="149" y="3"/>
                      </a:cubicBezTo>
                      <a:cubicBezTo>
                        <a:pt x="148" y="2"/>
                        <a:pt x="148" y="2"/>
                        <a:pt x="148" y="2"/>
                      </a:cubicBezTo>
                      <a:cubicBezTo>
                        <a:pt x="146" y="0"/>
                        <a:pt x="146" y="0"/>
                        <a:pt x="146" y="0"/>
                      </a:cubicBezTo>
                      <a:cubicBezTo>
                        <a:pt x="36" y="0"/>
                        <a:pt x="36" y="0"/>
                        <a:pt x="36" y="0"/>
                      </a:cubicBezTo>
                      <a:cubicBezTo>
                        <a:pt x="36" y="0"/>
                        <a:pt x="36" y="0"/>
                        <a:pt x="36" y="0"/>
                      </a:cubicBezTo>
                      <a:cubicBezTo>
                        <a:pt x="35" y="0"/>
                        <a:pt x="35" y="0"/>
                        <a:pt x="35" y="0"/>
                      </a:cubicBezTo>
                      <a:cubicBezTo>
                        <a:pt x="35" y="6"/>
                        <a:pt x="35" y="6"/>
                        <a:pt x="35" y="6"/>
                      </a:cubicBezTo>
                      <a:cubicBezTo>
                        <a:pt x="34" y="7"/>
                        <a:pt x="34" y="7"/>
                        <a:pt x="34" y="7"/>
                      </a:cubicBezTo>
                      <a:cubicBezTo>
                        <a:pt x="34" y="10"/>
                        <a:pt x="34" y="10"/>
                        <a:pt x="34" y="10"/>
                      </a:cubicBezTo>
                      <a:cubicBezTo>
                        <a:pt x="34" y="13"/>
                        <a:pt x="34" y="13"/>
                        <a:pt x="34" y="13"/>
                      </a:cubicBezTo>
                      <a:cubicBezTo>
                        <a:pt x="34" y="15"/>
                        <a:pt x="34" y="15"/>
                        <a:pt x="34" y="15"/>
                      </a:cubicBezTo>
                      <a:cubicBezTo>
                        <a:pt x="34" y="18"/>
                        <a:pt x="34" y="18"/>
                        <a:pt x="34" y="18"/>
                      </a:cubicBezTo>
                      <a:cubicBezTo>
                        <a:pt x="35" y="21"/>
                        <a:pt x="35" y="21"/>
                        <a:pt x="35" y="21"/>
                      </a:cubicBezTo>
                      <a:cubicBezTo>
                        <a:pt x="35" y="23"/>
                        <a:pt x="35" y="23"/>
                        <a:pt x="35" y="23"/>
                      </a:cubicBezTo>
                      <a:cubicBezTo>
                        <a:pt x="34" y="26"/>
                        <a:pt x="34" y="26"/>
                        <a:pt x="34" y="26"/>
                      </a:cubicBezTo>
                      <a:cubicBezTo>
                        <a:pt x="33" y="29"/>
                        <a:pt x="33" y="29"/>
                        <a:pt x="33" y="29"/>
                      </a:cubicBezTo>
                      <a:cubicBezTo>
                        <a:pt x="31" y="31"/>
                        <a:pt x="31" y="31"/>
                        <a:pt x="31" y="31"/>
                      </a:cubicBezTo>
                      <a:cubicBezTo>
                        <a:pt x="29" y="32"/>
                        <a:pt x="29" y="32"/>
                        <a:pt x="29" y="32"/>
                      </a:cubicBezTo>
                      <a:cubicBezTo>
                        <a:pt x="27" y="32"/>
                        <a:pt x="27" y="32"/>
                        <a:pt x="27" y="32"/>
                      </a:cubicBezTo>
                      <a:cubicBezTo>
                        <a:pt x="24" y="32"/>
                        <a:pt x="24" y="32"/>
                        <a:pt x="24" y="32"/>
                      </a:cubicBezTo>
                      <a:cubicBezTo>
                        <a:pt x="22" y="32"/>
                        <a:pt x="22" y="32"/>
                        <a:pt x="22" y="32"/>
                      </a:cubicBezTo>
                      <a:cubicBezTo>
                        <a:pt x="19" y="31"/>
                        <a:pt x="19" y="31"/>
                        <a:pt x="19" y="31"/>
                      </a:cubicBezTo>
                      <a:cubicBezTo>
                        <a:pt x="17" y="31"/>
                        <a:pt x="17" y="31"/>
                        <a:pt x="17" y="31"/>
                      </a:cubicBezTo>
                      <a:cubicBezTo>
                        <a:pt x="14" y="31"/>
                        <a:pt x="14" y="31"/>
                        <a:pt x="14" y="31"/>
                      </a:cubicBezTo>
                      <a:cubicBezTo>
                        <a:pt x="14" y="31"/>
                        <a:pt x="14" y="31"/>
                        <a:pt x="14" y="31"/>
                      </a:cubicBezTo>
                      <a:cubicBezTo>
                        <a:pt x="13" y="31"/>
                        <a:pt x="13" y="31"/>
                        <a:pt x="13" y="31"/>
                      </a:cubicBezTo>
                      <a:cubicBezTo>
                        <a:pt x="10" y="31"/>
                        <a:pt x="10" y="31"/>
                        <a:pt x="10" y="31"/>
                      </a:cubicBezTo>
                      <a:cubicBezTo>
                        <a:pt x="8" y="32"/>
                        <a:pt x="8" y="32"/>
                        <a:pt x="8" y="32"/>
                      </a:cubicBezTo>
                      <a:cubicBezTo>
                        <a:pt x="5" y="33"/>
                        <a:pt x="5" y="33"/>
                        <a:pt x="5" y="33"/>
                      </a:cubicBezTo>
                      <a:cubicBezTo>
                        <a:pt x="2" y="34"/>
                        <a:pt x="2" y="34"/>
                        <a:pt x="2" y="34"/>
                      </a:cubicBezTo>
                      <a:cubicBezTo>
                        <a:pt x="1" y="37"/>
                        <a:pt x="1" y="37"/>
                        <a:pt x="1" y="37"/>
                      </a:cubicBezTo>
                      <a:cubicBezTo>
                        <a:pt x="0" y="39"/>
                        <a:pt x="0" y="39"/>
                        <a:pt x="0" y="39"/>
                      </a:cubicBezTo>
                      <a:cubicBezTo>
                        <a:pt x="0" y="42"/>
                        <a:pt x="0" y="42"/>
                        <a:pt x="0" y="42"/>
                      </a:cubicBezTo>
                      <a:cubicBezTo>
                        <a:pt x="0" y="45"/>
                        <a:pt x="0" y="45"/>
                        <a:pt x="0" y="45"/>
                      </a:cubicBezTo>
                      <a:cubicBezTo>
                        <a:pt x="1" y="48"/>
                        <a:pt x="1" y="48"/>
                        <a:pt x="1" y="48"/>
                      </a:cubicBezTo>
                      <a:cubicBezTo>
                        <a:pt x="2" y="50"/>
                        <a:pt x="2" y="50"/>
                        <a:pt x="2" y="50"/>
                      </a:cubicBezTo>
                      <a:cubicBezTo>
                        <a:pt x="4" y="52"/>
                        <a:pt x="4" y="52"/>
                        <a:pt x="4" y="52"/>
                      </a:cubicBezTo>
                      <a:cubicBezTo>
                        <a:pt x="6" y="54"/>
                        <a:pt x="6" y="54"/>
                        <a:pt x="6" y="54"/>
                      </a:cubicBezTo>
                      <a:cubicBezTo>
                        <a:pt x="8" y="55"/>
                        <a:pt x="8" y="55"/>
                        <a:pt x="8" y="55"/>
                      </a:cubicBezTo>
                      <a:cubicBezTo>
                        <a:pt x="11" y="57"/>
                        <a:pt x="11" y="57"/>
                        <a:pt x="11" y="57"/>
                      </a:cubicBezTo>
                      <a:cubicBezTo>
                        <a:pt x="15" y="58"/>
                        <a:pt x="15" y="58"/>
                        <a:pt x="15" y="58"/>
                      </a:cubicBezTo>
                      <a:cubicBezTo>
                        <a:pt x="15" y="58"/>
                        <a:pt x="15" y="58"/>
                        <a:pt x="15" y="58"/>
                      </a:cubicBezTo>
                      <a:cubicBezTo>
                        <a:pt x="15" y="58"/>
                        <a:pt x="15" y="58"/>
                        <a:pt x="15" y="58"/>
                      </a:cubicBezTo>
                      <a:cubicBezTo>
                        <a:pt x="19" y="57"/>
                        <a:pt x="19" y="57"/>
                        <a:pt x="19" y="57"/>
                      </a:cubicBezTo>
                      <a:cubicBezTo>
                        <a:pt x="23" y="56"/>
                        <a:pt x="23" y="56"/>
                        <a:pt x="23" y="56"/>
                      </a:cubicBezTo>
                      <a:cubicBezTo>
                        <a:pt x="27" y="55"/>
                        <a:pt x="27" y="55"/>
                        <a:pt x="27" y="55"/>
                      </a:cubicBezTo>
                      <a:cubicBezTo>
                        <a:pt x="30" y="55"/>
                        <a:pt x="30" y="55"/>
                        <a:pt x="30" y="55"/>
                      </a:cubicBezTo>
                      <a:cubicBezTo>
                        <a:pt x="33" y="55"/>
                        <a:pt x="33" y="55"/>
                        <a:pt x="33" y="55"/>
                      </a:cubicBezTo>
                      <a:cubicBezTo>
                        <a:pt x="36" y="57"/>
                        <a:pt x="36" y="57"/>
                        <a:pt x="36" y="57"/>
                      </a:cubicBezTo>
                      <a:cubicBezTo>
                        <a:pt x="39" y="61"/>
                        <a:pt x="39" y="61"/>
                        <a:pt x="39" y="61"/>
                      </a:cubicBezTo>
                      <a:cubicBezTo>
                        <a:pt x="40" y="64"/>
                        <a:pt x="40" y="64"/>
                        <a:pt x="40" y="64"/>
                      </a:cubicBezTo>
                      <a:cubicBezTo>
                        <a:pt x="40" y="68"/>
                        <a:pt x="40" y="68"/>
                        <a:pt x="40" y="68"/>
                      </a:cubicBezTo>
                      <a:cubicBezTo>
                        <a:pt x="39" y="73"/>
                        <a:pt x="39" y="73"/>
                        <a:pt x="39" y="73"/>
                      </a:cubicBezTo>
                      <a:cubicBezTo>
                        <a:pt x="38" y="77"/>
                        <a:pt x="38" y="77"/>
                        <a:pt x="38" y="77"/>
                      </a:cubicBezTo>
                      <a:cubicBezTo>
                        <a:pt x="37" y="82"/>
                        <a:pt x="37" y="82"/>
                        <a:pt x="37" y="82"/>
                      </a:cubicBezTo>
                      <a:cubicBezTo>
                        <a:pt x="36" y="87"/>
                        <a:pt x="36" y="87"/>
                        <a:pt x="36" y="87"/>
                      </a:cubicBezTo>
                      <a:cubicBezTo>
                        <a:pt x="35" y="90"/>
                        <a:pt x="35" y="90"/>
                        <a:pt x="35" y="90"/>
                      </a:cubicBezTo>
                      <a:cubicBezTo>
                        <a:pt x="35" y="93"/>
                        <a:pt x="35" y="93"/>
                        <a:pt x="35" y="93"/>
                      </a:cubicBezTo>
                      <a:cubicBezTo>
                        <a:pt x="36" y="93"/>
                        <a:pt x="37" y="93"/>
                        <a:pt x="39" y="93"/>
                      </a:cubicBezTo>
                      <a:cubicBezTo>
                        <a:pt x="43" y="94"/>
                        <a:pt x="43" y="94"/>
                        <a:pt x="43" y="94"/>
                      </a:cubicBezTo>
                      <a:cubicBezTo>
                        <a:pt x="47" y="95"/>
                        <a:pt x="47" y="95"/>
                        <a:pt x="47" y="95"/>
                      </a:cubicBezTo>
                      <a:cubicBezTo>
                        <a:pt x="51" y="95"/>
                        <a:pt x="51" y="95"/>
                        <a:pt x="51" y="95"/>
                      </a:cubicBezTo>
                      <a:cubicBezTo>
                        <a:pt x="58" y="94"/>
                        <a:pt x="58" y="94"/>
                        <a:pt x="58" y="94"/>
                      </a:cubicBezTo>
                      <a:cubicBezTo>
                        <a:pt x="64" y="92"/>
                        <a:pt x="64" y="92"/>
                        <a:pt x="64" y="92"/>
                      </a:cubicBezTo>
                      <a:cubicBezTo>
                        <a:pt x="68" y="89"/>
                        <a:pt x="68" y="89"/>
                        <a:pt x="68" y="89"/>
                      </a:cubicBezTo>
                      <a:cubicBezTo>
                        <a:pt x="70" y="84"/>
                        <a:pt x="70" y="84"/>
                        <a:pt x="70" y="84"/>
                      </a:cubicBezTo>
                      <a:cubicBezTo>
                        <a:pt x="70" y="81"/>
                        <a:pt x="70" y="81"/>
                        <a:pt x="70" y="81"/>
                      </a:cubicBezTo>
                      <a:cubicBezTo>
                        <a:pt x="70" y="79"/>
                        <a:pt x="70" y="79"/>
                        <a:pt x="70" y="79"/>
                      </a:cubicBezTo>
                      <a:cubicBezTo>
                        <a:pt x="70" y="73"/>
                        <a:pt x="70" y="73"/>
                        <a:pt x="70" y="73"/>
                      </a:cubicBezTo>
                      <a:cubicBezTo>
                        <a:pt x="70" y="73"/>
                        <a:pt x="70" y="73"/>
                        <a:pt x="70" y="73"/>
                      </a:cubicBezTo>
                      <a:cubicBezTo>
                        <a:pt x="70" y="71"/>
                        <a:pt x="70" y="71"/>
                        <a:pt x="70" y="71"/>
                      </a:cubicBezTo>
                      <a:cubicBezTo>
                        <a:pt x="70" y="70"/>
                        <a:pt x="70" y="70"/>
                        <a:pt x="70" y="70"/>
                      </a:cubicBezTo>
                      <a:cubicBezTo>
                        <a:pt x="70" y="68"/>
                        <a:pt x="70" y="68"/>
                        <a:pt x="70" y="68"/>
                      </a:cubicBezTo>
                      <a:cubicBezTo>
                        <a:pt x="71" y="65"/>
                        <a:pt x="71" y="65"/>
                        <a:pt x="71" y="65"/>
                      </a:cubicBezTo>
                      <a:cubicBezTo>
                        <a:pt x="72" y="63"/>
                        <a:pt x="72" y="63"/>
                        <a:pt x="72" y="63"/>
                      </a:cubicBezTo>
                      <a:cubicBezTo>
                        <a:pt x="74" y="61"/>
                        <a:pt x="74" y="61"/>
                        <a:pt x="74" y="61"/>
                      </a:cubicBezTo>
                      <a:cubicBezTo>
                        <a:pt x="76" y="60"/>
                        <a:pt x="76" y="60"/>
                        <a:pt x="76" y="60"/>
                      </a:cubicBezTo>
                      <a:cubicBezTo>
                        <a:pt x="78" y="60"/>
                        <a:pt x="78" y="60"/>
                        <a:pt x="78" y="60"/>
                      </a:cubicBezTo>
                      <a:cubicBezTo>
                        <a:pt x="80" y="59"/>
                        <a:pt x="80" y="59"/>
                        <a:pt x="80" y="59"/>
                      </a:cubicBezTo>
                      <a:cubicBezTo>
                        <a:pt x="84" y="59"/>
                        <a:pt x="84" y="59"/>
                        <a:pt x="84" y="59"/>
                      </a:cubicBezTo>
                      <a:cubicBezTo>
                        <a:pt x="88" y="59"/>
                        <a:pt x="88" y="59"/>
                        <a:pt x="88" y="59"/>
                      </a:cubicBezTo>
                      <a:cubicBezTo>
                        <a:pt x="91" y="59"/>
                        <a:pt x="91" y="59"/>
                        <a:pt x="91" y="59"/>
                      </a:cubicBezTo>
                      <a:cubicBezTo>
                        <a:pt x="96" y="60"/>
                        <a:pt x="96" y="60"/>
                        <a:pt x="96" y="60"/>
                      </a:cubicBezTo>
                      <a:cubicBezTo>
                        <a:pt x="99" y="62"/>
                        <a:pt x="99" y="62"/>
                        <a:pt x="99" y="62"/>
                      </a:cubicBezTo>
                      <a:cubicBezTo>
                        <a:pt x="101" y="65"/>
                        <a:pt x="101" y="65"/>
                        <a:pt x="101" y="65"/>
                      </a:cubicBezTo>
                      <a:cubicBezTo>
                        <a:pt x="103" y="70"/>
                        <a:pt x="103" y="70"/>
                        <a:pt x="103" y="70"/>
                      </a:cubicBezTo>
                      <a:cubicBezTo>
                        <a:pt x="103" y="71"/>
                        <a:pt x="103" y="71"/>
                        <a:pt x="103" y="71"/>
                      </a:cubicBezTo>
                      <a:cubicBezTo>
                        <a:pt x="103" y="77"/>
                        <a:pt x="103" y="77"/>
                        <a:pt x="103" y="77"/>
                      </a:cubicBezTo>
                      <a:cubicBezTo>
                        <a:pt x="103" y="77"/>
                        <a:pt x="103" y="77"/>
                        <a:pt x="103" y="77"/>
                      </a:cubicBezTo>
                      <a:cubicBezTo>
                        <a:pt x="103" y="80"/>
                        <a:pt x="103" y="80"/>
                        <a:pt x="103" y="80"/>
                      </a:cubicBezTo>
                      <a:cubicBezTo>
                        <a:pt x="103" y="83"/>
                        <a:pt x="103" y="83"/>
                        <a:pt x="103" y="83"/>
                      </a:cubicBezTo>
                      <a:cubicBezTo>
                        <a:pt x="104" y="87"/>
                        <a:pt x="104" y="87"/>
                        <a:pt x="104" y="87"/>
                      </a:cubicBezTo>
                      <a:cubicBezTo>
                        <a:pt x="106" y="89"/>
                        <a:pt x="106" y="89"/>
                        <a:pt x="106" y="89"/>
                      </a:cubicBezTo>
                      <a:cubicBezTo>
                        <a:pt x="108" y="92"/>
                        <a:pt x="108" y="92"/>
                        <a:pt x="108" y="92"/>
                      </a:cubicBezTo>
                      <a:cubicBezTo>
                        <a:pt x="112" y="93"/>
                        <a:pt x="112" y="93"/>
                        <a:pt x="112" y="93"/>
                      </a:cubicBezTo>
                      <a:cubicBezTo>
                        <a:pt x="117" y="95"/>
                        <a:pt x="117" y="95"/>
                        <a:pt x="117" y="95"/>
                      </a:cubicBezTo>
                      <a:cubicBezTo>
                        <a:pt x="124" y="95"/>
                        <a:pt x="124" y="95"/>
                        <a:pt x="124" y="95"/>
                      </a:cubicBezTo>
                      <a:cubicBezTo>
                        <a:pt x="127" y="95"/>
                        <a:pt x="127" y="95"/>
                        <a:pt x="127" y="95"/>
                      </a:cubicBezTo>
                      <a:cubicBezTo>
                        <a:pt x="152" y="92"/>
                        <a:pt x="152" y="92"/>
                        <a:pt x="152" y="92"/>
                      </a:cubicBezTo>
                      <a:cubicBezTo>
                        <a:pt x="145" y="63"/>
                        <a:pt x="145" y="63"/>
                        <a:pt x="145" y="63"/>
                      </a:cubicBezTo>
                      <a:lnTo>
                        <a:pt x="145" y="58"/>
                      </a:lnTo>
                      <a:close/>
                    </a:path>
                  </a:pathLst>
                </a:custGeom>
                <a:solidFill>
                  <a:srgbClr val="FFFFFF"/>
                </a:solidFill>
                <a:ln w="3" cap="flat">
                  <a:solidFill>
                    <a:schemeClr val="accent3"/>
                  </a:solidFill>
                  <a:prstDash val="solid"/>
                  <a:miter lim="800000"/>
                  <a:headEnd/>
                  <a:tailEnd/>
                </a:ln>
              </p:spPr>
              <p:txBody>
                <a:bodyPr vert="horz" wrap="square" lIns="68598" tIns="34299" rIns="68598" bIns="34299" numCol="1" anchor="t" anchorCtr="0" compatLnSpc="1">
                  <a:prstTxWarp prst="textNoShape">
                    <a:avLst/>
                  </a:prstTxWarp>
                </a:bodyPr>
                <a:lstStyle/>
                <a:p>
                  <a:endParaRPr lang="en-US" sz="1350" dirty="0">
                    <a:latin typeface="メイリオ"/>
                    <a:ea typeface="メイリオ"/>
                    <a:cs typeface="メイリオ"/>
                  </a:endParaRPr>
                </a:p>
              </p:txBody>
            </p:sp>
            <p:sp>
              <p:nvSpPr>
                <p:cNvPr id="92" name="Freeform 35"/>
                <p:cNvSpPr>
                  <a:spLocks/>
                </p:cNvSpPr>
                <p:nvPr/>
              </p:nvSpPr>
              <p:spPr bwMode="auto">
                <a:xfrm>
                  <a:off x="5730688" y="4654551"/>
                  <a:ext cx="666750" cy="823913"/>
                </a:xfrm>
                <a:custGeom>
                  <a:avLst/>
                  <a:gdLst>
                    <a:gd name="T0" fmla="*/ 95 w 135"/>
                    <a:gd name="T1" fmla="*/ 74 h 167"/>
                    <a:gd name="T2" fmla="*/ 107 w 135"/>
                    <a:gd name="T3" fmla="*/ 74 h 167"/>
                    <a:gd name="T4" fmla="*/ 121 w 135"/>
                    <a:gd name="T5" fmla="*/ 75 h 167"/>
                    <a:gd name="T6" fmla="*/ 134 w 135"/>
                    <a:gd name="T7" fmla="*/ 66 h 167"/>
                    <a:gd name="T8" fmla="*/ 135 w 135"/>
                    <a:gd name="T9" fmla="*/ 46 h 167"/>
                    <a:gd name="T10" fmla="*/ 129 w 135"/>
                    <a:gd name="T11" fmla="*/ 33 h 167"/>
                    <a:gd name="T12" fmla="*/ 101 w 135"/>
                    <a:gd name="T13" fmla="*/ 36 h 167"/>
                    <a:gd name="T14" fmla="*/ 85 w 135"/>
                    <a:gd name="T15" fmla="*/ 33 h 167"/>
                    <a:gd name="T16" fmla="*/ 80 w 135"/>
                    <a:gd name="T17" fmla="*/ 24 h 167"/>
                    <a:gd name="T18" fmla="*/ 80 w 135"/>
                    <a:gd name="T19" fmla="*/ 18 h 167"/>
                    <a:gd name="T20" fmla="*/ 78 w 135"/>
                    <a:gd name="T21" fmla="*/ 6 h 167"/>
                    <a:gd name="T22" fmla="*/ 68 w 135"/>
                    <a:gd name="T23" fmla="*/ 0 h 167"/>
                    <a:gd name="T24" fmla="*/ 57 w 135"/>
                    <a:gd name="T25" fmla="*/ 0 h 167"/>
                    <a:gd name="T26" fmla="*/ 51 w 135"/>
                    <a:gd name="T27" fmla="*/ 2 h 167"/>
                    <a:gd name="T28" fmla="*/ 47 w 135"/>
                    <a:gd name="T29" fmla="*/ 9 h 167"/>
                    <a:gd name="T30" fmla="*/ 47 w 135"/>
                    <a:gd name="T31" fmla="*/ 14 h 167"/>
                    <a:gd name="T32" fmla="*/ 47 w 135"/>
                    <a:gd name="T33" fmla="*/ 22 h 167"/>
                    <a:gd name="T34" fmla="*/ 41 w 135"/>
                    <a:gd name="T35" fmla="*/ 33 h 167"/>
                    <a:gd name="T36" fmla="*/ 24 w 135"/>
                    <a:gd name="T37" fmla="*/ 36 h 167"/>
                    <a:gd name="T38" fmla="*/ 12 w 135"/>
                    <a:gd name="T39" fmla="*/ 34 h 167"/>
                    <a:gd name="T40" fmla="*/ 9 w 135"/>
                    <a:gd name="T41" fmla="*/ 60 h 167"/>
                    <a:gd name="T42" fmla="*/ 20 w 135"/>
                    <a:gd name="T43" fmla="*/ 67 h 167"/>
                    <a:gd name="T44" fmla="*/ 28 w 135"/>
                    <a:gd name="T45" fmla="*/ 67 h 167"/>
                    <a:gd name="T46" fmla="*/ 44 w 135"/>
                    <a:gd name="T47" fmla="*/ 74 h 167"/>
                    <a:gd name="T48" fmla="*/ 46 w 135"/>
                    <a:gd name="T49" fmla="*/ 87 h 167"/>
                    <a:gd name="T50" fmla="*/ 36 w 135"/>
                    <a:gd name="T51" fmla="*/ 98 h 167"/>
                    <a:gd name="T52" fmla="*/ 31 w 135"/>
                    <a:gd name="T53" fmla="*/ 97 h 167"/>
                    <a:gd name="T54" fmla="*/ 20 w 135"/>
                    <a:gd name="T55" fmla="*/ 94 h 167"/>
                    <a:gd name="T56" fmla="*/ 10 w 135"/>
                    <a:gd name="T57" fmla="*/ 93 h 167"/>
                    <a:gd name="T58" fmla="*/ 3 w 135"/>
                    <a:gd name="T59" fmla="*/ 99 h 167"/>
                    <a:gd name="T60" fmla="*/ 0 w 135"/>
                    <a:gd name="T61" fmla="*/ 116 h 167"/>
                    <a:gd name="T62" fmla="*/ 4 w 135"/>
                    <a:gd name="T63" fmla="*/ 136 h 167"/>
                    <a:gd name="T64" fmla="*/ 25 w 135"/>
                    <a:gd name="T65" fmla="*/ 133 h 167"/>
                    <a:gd name="T66" fmla="*/ 43 w 135"/>
                    <a:gd name="T67" fmla="*/ 133 h 167"/>
                    <a:gd name="T68" fmla="*/ 46 w 135"/>
                    <a:gd name="T69" fmla="*/ 141 h 167"/>
                    <a:gd name="T70" fmla="*/ 47 w 135"/>
                    <a:gd name="T71" fmla="*/ 157 h 167"/>
                    <a:gd name="T72" fmla="*/ 60 w 135"/>
                    <a:gd name="T73" fmla="*/ 167 h 167"/>
                    <a:gd name="T74" fmla="*/ 77 w 135"/>
                    <a:gd name="T75" fmla="*/ 161 h 167"/>
                    <a:gd name="T76" fmla="*/ 79 w 135"/>
                    <a:gd name="T77" fmla="*/ 152 h 167"/>
                    <a:gd name="T78" fmla="*/ 78 w 135"/>
                    <a:gd name="T79" fmla="*/ 141 h 167"/>
                    <a:gd name="T80" fmla="*/ 87 w 135"/>
                    <a:gd name="T81" fmla="*/ 134 h 167"/>
                    <a:gd name="T82" fmla="*/ 105 w 135"/>
                    <a:gd name="T83" fmla="*/ 133 h 167"/>
                    <a:gd name="T84" fmla="*/ 133 w 135"/>
                    <a:gd name="T85" fmla="*/ 131 h 167"/>
                    <a:gd name="T86" fmla="*/ 133 w 135"/>
                    <a:gd name="T87" fmla="*/ 113 h 167"/>
                    <a:gd name="T88" fmla="*/ 131 w 135"/>
                    <a:gd name="T89" fmla="*/ 107 h 167"/>
                    <a:gd name="T90" fmla="*/ 124 w 135"/>
                    <a:gd name="T91" fmla="*/ 105 h 167"/>
                    <a:gd name="T92" fmla="*/ 110 w 135"/>
                    <a:gd name="T93" fmla="*/ 107 h 167"/>
                    <a:gd name="T94" fmla="*/ 96 w 135"/>
                    <a:gd name="T95" fmla="*/ 104 h 167"/>
                    <a:gd name="T96" fmla="*/ 88 w 135"/>
                    <a:gd name="T97" fmla="*/ 96 h 167"/>
                    <a:gd name="T98" fmla="*/ 87 w 135"/>
                    <a:gd name="T99" fmla="*/ 8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5" h="167">
                      <a:moveTo>
                        <a:pt x="88" y="81"/>
                      </a:moveTo>
                      <a:cubicBezTo>
                        <a:pt x="91" y="78"/>
                        <a:pt x="91" y="78"/>
                        <a:pt x="91" y="78"/>
                      </a:cubicBezTo>
                      <a:cubicBezTo>
                        <a:pt x="95" y="74"/>
                        <a:pt x="95" y="74"/>
                        <a:pt x="95" y="74"/>
                      </a:cubicBezTo>
                      <a:cubicBezTo>
                        <a:pt x="99" y="73"/>
                        <a:pt x="99" y="73"/>
                        <a:pt x="99" y="73"/>
                      </a:cubicBezTo>
                      <a:cubicBezTo>
                        <a:pt x="103" y="73"/>
                        <a:pt x="103" y="73"/>
                        <a:pt x="103" y="73"/>
                      </a:cubicBezTo>
                      <a:cubicBezTo>
                        <a:pt x="107" y="74"/>
                        <a:pt x="107" y="74"/>
                        <a:pt x="107" y="74"/>
                      </a:cubicBezTo>
                      <a:cubicBezTo>
                        <a:pt x="111" y="75"/>
                        <a:pt x="111" y="75"/>
                        <a:pt x="111" y="75"/>
                      </a:cubicBezTo>
                      <a:cubicBezTo>
                        <a:pt x="116" y="76"/>
                        <a:pt x="116" y="76"/>
                        <a:pt x="116" y="76"/>
                      </a:cubicBezTo>
                      <a:cubicBezTo>
                        <a:pt x="121" y="75"/>
                        <a:pt x="121" y="75"/>
                        <a:pt x="121" y="75"/>
                      </a:cubicBezTo>
                      <a:cubicBezTo>
                        <a:pt x="127" y="74"/>
                        <a:pt x="127" y="74"/>
                        <a:pt x="127" y="74"/>
                      </a:cubicBezTo>
                      <a:cubicBezTo>
                        <a:pt x="131" y="71"/>
                        <a:pt x="131" y="71"/>
                        <a:pt x="131" y="71"/>
                      </a:cubicBezTo>
                      <a:cubicBezTo>
                        <a:pt x="134" y="66"/>
                        <a:pt x="134" y="66"/>
                        <a:pt x="134" y="66"/>
                      </a:cubicBezTo>
                      <a:cubicBezTo>
                        <a:pt x="135" y="60"/>
                        <a:pt x="135" y="60"/>
                        <a:pt x="135" y="60"/>
                      </a:cubicBezTo>
                      <a:cubicBezTo>
                        <a:pt x="135" y="53"/>
                        <a:pt x="135" y="53"/>
                        <a:pt x="135" y="53"/>
                      </a:cubicBezTo>
                      <a:cubicBezTo>
                        <a:pt x="135" y="46"/>
                        <a:pt x="135" y="46"/>
                        <a:pt x="135" y="46"/>
                      </a:cubicBezTo>
                      <a:cubicBezTo>
                        <a:pt x="133" y="40"/>
                        <a:pt x="133" y="40"/>
                        <a:pt x="133" y="40"/>
                      </a:cubicBezTo>
                      <a:cubicBezTo>
                        <a:pt x="129" y="33"/>
                        <a:pt x="129" y="33"/>
                        <a:pt x="129" y="33"/>
                      </a:cubicBezTo>
                      <a:cubicBezTo>
                        <a:pt x="129" y="33"/>
                        <a:pt x="129" y="33"/>
                        <a:pt x="129" y="33"/>
                      </a:cubicBezTo>
                      <a:cubicBezTo>
                        <a:pt x="129" y="33"/>
                        <a:pt x="129" y="33"/>
                        <a:pt x="129" y="33"/>
                      </a:cubicBezTo>
                      <a:cubicBezTo>
                        <a:pt x="104" y="36"/>
                        <a:pt x="104" y="36"/>
                        <a:pt x="104" y="36"/>
                      </a:cubicBezTo>
                      <a:cubicBezTo>
                        <a:pt x="101" y="36"/>
                        <a:pt x="101" y="36"/>
                        <a:pt x="101" y="36"/>
                      </a:cubicBezTo>
                      <a:cubicBezTo>
                        <a:pt x="94" y="36"/>
                        <a:pt x="94" y="36"/>
                        <a:pt x="94" y="36"/>
                      </a:cubicBezTo>
                      <a:cubicBezTo>
                        <a:pt x="89" y="34"/>
                        <a:pt x="89" y="34"/>
                        <a:pt x="89" y="34"/>
                      </a:cubicBezTo>
                      <a:cubicBezTo>
                        <a:pt x="85" y="33"/>
                        <a:pt x="85" y="33"/>
                        <a:pt x="85" y="33"/>
                      </a:cubicBezTo>
                      <a:cubicBezTo>
                        <a:pt x="83" y="30"/>
                        <a:pt x="83" y="30"/>
                        <a:pt x="83" y="30"/>
                      </a:cubicBezTo>
                      <a:cubicBezTo>
                        <a:pt x="81" y="28"/>
                        <a:pt x="81" y="28"/>
                        <a:pt x="81" y="28"/>
                      </a:cubicBezTo>
                      <a:cubicBezTo>
                        <a:pt x="80" y="24"/>
                        <a:pt x="80" y="24"/>
                        <a:pt x="80" y="24"/>
                      </a:cubicBezTo>
                      <a:cubicBezTo>
                        <a:pt x="80" y="21"/>
                        <a:pt x="80" y="21"/>
                        <a:pt x="80" y="21"/>
                      </a:cubicBezTo>
                      <a:cubicBezTo>
                        <a:pt x="80" y="18"/>
                        <a:pt x="80" y="18"/>
                        <a:pt x="80" y="18"/>
                      </a:cubicBezTo>
                      <a:cubicBezTo>
                        <a:pt x="80" y="18"/>
                        <a:pt x="80" y="18"/>
                        <a:pt x="80" y="18"/>
                      </a:cubicBezTo>
                      <a:cubicBezTo>
                        <a:pt x="80" y="12"/>
                        <a:pt x="80" y="12"/>
                        <a:pt x="80" y="12"/>
                      </a:cubicBezTo>
                      <a:cubicBezTo>
                        <a:pt x="80" y="11"/>
                        <a:pt x="80" y="11"/>
                        <a:pt x="80" y="11"/>
                      </a:cubicBezTo>
                      <a:cubicBezTo>
                        <a:pt x="78" y="6"/>
                        <a:pt x="78" y="6"/>
                        <a:pt x="78" y="6"/>
                      </a:cubicBezTo>
                      <a:cubicBezTo>
                        <a:pt x="76" y="3"/>
                        <a:pt x="76" y="3"/>
                        <a:pt x="76" y="3"/>
                      </a:cubicBezTo>
                      <a:cubicBezTo>
                        <a:pt x="73" y="1"/>
                        <a:pt x="73" y="1"/>
                        <a:pt x="73" y="1"/>
                      </a:cubicBezTo>
                      <a:cubicBezTo>
                        <a:pt x="68" y="0"/>
                        <a:pt x="68" y="0"/>
                        <a:pt x="68" y="0"/>
                      </a:cubicBezTo>
                      <a:cubicBezTo>
                        <a:pt x="65" y="0"/>
                        <a:pt x="65" y="0"/>
                        <a:pt x="65" y="0"/>
                      </a:cubicBezTo>
                      <a:cubicBezTo>
                        <a:pt x="61" y="0"/>
                        <a:pt x="61" y="0"/>
                        <a:pt x="61" y="0"/>
                      </a:cubicBezTo>
                      <a:cubicBezTo>
                        <a:pt x="57" y="0"/>
                        <a:pt x="57" y="0"/>
                        <a:pt x="57" y="0"/>
                      </a:cubicBezTo>
                      <a:cubicBezTo>
                        <a:pt x="55" y="1"/>
                        <a:pt x="55" y="1"/>
                        <a:pt x="55" y="1"/>
                      </a:cubicBezTo>
                      <a:cubicBezTo>
                        <a:pt x="53" y="1"/>
                        <a:pt x="53" y="1"/>
                        <a:pt x="53" y="1"/>
                      </a:cubicBezTo>
                      <a:cubicBezTo>
                        <a:pt x="51" y="2"/>
                        <a:pt x="51" y="2"/>
                        <a:pt x="51" y="2"/>
                      </a:cubicBezTo>
                      <a:cubicBezTo>
                        <a:pt x="49" y="4"/>
                        <a:pt x="49" y="4"/>
                        <a:pt x="49" y="4"/>
                      </a:cubicBezTo>
                      <a:cubicBezTo>
                        <a:pt x="48" y="6"/>
                        <a:pt x="48" y="6"/>
                        <a:pt x="48" y="6"/>
                      </a:cubicBezTo>
                      <a:cubicBezTo>
                        <a:pt x="47" y="9"/>
                        <a:pt x="47" y="9"/>
                        <a:pt x="47" y="9"/>
                      </a:cubicBezTo>
                      <a:cubicBezTo>
                        <a:pt x="47" y="11"/>
                        <a:pt x="47" y="11"/>
                        <a:pt x="47" y="11"/>
                      </a:cubicBezTo>
                      <a:cubicBezTo>
                        <a:pt x="47" y="12"/>
                        <a:pt x="47" y="12"/>
                        <a:pt x="47" y="12"/>
                      </a:cubicBezTo>
                      <a:cubicBezTo>
                        <a:pt x="47" y="14"/>
                        <a:pt x="47" y="14"/>
                        <a:pt x="47" y="14"/>
                      </a:cubicBezTo>
                      <a:cubicBezTo>
                        <a:pt x="47" y="14"/>
                        <a:pt x="47" y="14"/>
                        <a:pt x="47" y="14"/>
                      </a:cubicBezTo>
                      <a:cubicBezTo>
                        <a:pt x="47" y="20"/>
                        <a:pt x="47" y="20"/>
                        <a:pt x="47" y="20"/>
                      </a:cubicBezTo>
                      <a:cubicBezTo>
                        <a:pt x="47" y="22"/>
                        <a:pt x="47" y="22"/>
                        <a:pt x="47" y="22"/>
                      </a:cubicBezTo>
                      <a:cubicBezTo>
                        <a:pt x="47" y="25"/>
                        <a:pt x="47" y="25"/>
                        <a:pt x="47" y="25"/>
                      </a:cubicBezTo>
                      <a:cubicBezTo>
                        <a:pt x="45" y="30"/>
                        <a:pt x="45" y="30"/>
                        <a:pt x="45" y="30"/>
                      </a:cubicBezTo>
                      <a:cubicBezTo>
                        <a:pt x="41" y="33"/>
                        <a:pt x="41" y="33"/>
                        <a:pt x="41" y="33"/>
                      </a:cubicBezTo>
                      <a:cubicBezTo>
                        <a:pt x="35" y="35"/>
                        <a:pt x="35" y="35"/>
                        <a:pt x="35" y="35"/>
                      </a:cubicBezTo>
                      <a:cubicBezTo>
                        <a:pt x="28" y="36"/>
                        <a:pt x="28" y="36"/>
                        <a:pt x="28" y="36"/>
                      </a:cubicBezTo>
                      <a:cubicBezTo>
                        <a:pt x="24" y="36"/>
                        <a:pt x="24" y="36"/>
                        <a:pt x="24" y="36"/>
                      </a:cubicBezTo>
                      <a:cubicBezTo>
                        <a:pt x="20" y="35"/>
                        <a:pt x="20" y="35"/>
                        <a:pt x="20" y="35"/>
                      </a:cubicBezTo>
                      <a:cubicBezTo>
                        <a:pt x="16" y="34"/>
                        <a:pt x="16" y="34"/>
                        <a:pt x="16" y="34"/>
                      </a:cubicBezTo>
                      <a:cubicBezTo>
                        <a:pt x="14" y="34"/>
                        <a:pt x="13" y="34"/>
                        <a:pt x="12" y="34"/>
                      </a:cubicBezTo>
                      <a:cubicBezTo>
                        <a:pt x="10" y="47"/>
                        <a:pt x="10" y="47"/>
                        <a:pt x="10" y="47"/>
                      </a:cubicBezTo>
                      <a:cubicBezTo>
                        <a:pt x="9" y="55"/>
                        <a:pt x="9" y="55"/>
                        <a:pt x="9" y="55"/>
                      </a:cubicBezTo>
                      <a:cubicBezTo>
                        <a:pt x="9" y="60"/>
                        <a:pt x="9" y="60"/>
                        <a:pt x="9" y="60"/>
                      </a:cubicBezTo>
                      <a:cubicBezTo>
                        <a:pt x="12" y="63"/>
                        <a:pt x="12" y="63"/>
                        <a:pt x="12" y="63"/>
                      </a:cubicBezTo>
                      <a:cubicBezTo>
                        <a:pt x="16" y="65"/>
                        <a:pt x="16" y="65"/>
                        <a:pt x="16" y="65"/>
                      </a:cubicBezTo>
                      <a:cubicBezTo>
                        <a:pt x="20" y="67"/>
                        <a:pt x="20" y="67"/>
                        <a:pt x="20" y="67"/>
                      </a:cubicBezTo>
                      <a:cubicBezTo>
                        <a:pt x="22" y="67"/>
                        <a:pt x="22" y="67"/>
                        <a:pt x="22" y="67"/>
                      </a:cubicBezTo>
                      <a:cubicBezTo>
                        <a:pt x="24" y="67"/>
                        <a:pt x="24" y="67"/>
                        <a:pt x="24" y="67"/>
                      </a:cubicBezTo>
                      <a:cubicBezTo>
                        <a:pt x="28" y="67"/>
                        <a:pt x="28" y="67"/>
                        <a:pt x="28" y="67"/>
                      </a:cubicBezTo>
                      <a:cubicBezTo>
                        <a:pt x="32" y="67"/>
                        <a:pt x="32" y="67"/>
                        <a:pt x="32" y="67"/>
                      </a:cubicBezTo>
                      <a:cubicBezTo>
                        <a:pt x="39" y="69"/>
                        <a:pt x="39" y="69"/>
                        <a:pt x="39" y="69"/>
                      </a:cubicBezTo>
                      <a:cubicBezTo>
                        <a:pt x="44" y="74"/>
                        <a:pt x="44" y="74"/>
                        <a:pt x="44" y="74"/>
                      </a:cubicBezTo>
                      <a:cubicBezTo>
                        <a:pt x="46" y="77"/>
                        <a:pt x="46" y="77"/>
                        <a:pt x="46" y="77"/>
                      </a:cubicBezTo>
                      <a:cubicBezTo>
                        <a:pt x="46" y="82"/>
                        <a:pt x="46" y="82"/>
                        <a:pt x="46" y="82"/>
                      </a:cubicBezTo>
                      <a:cubicBezTo>
                        <a:pt x="46" y="87"/>
                        <a:pt x="46" y="87"/>
                        <a:pt x="46" y="87"/>
                      </a:cubicBezTo>
                      <a:cubicBezTo>
                        <a:pt x="43" y="92"/>
                        <a:pt x="43" y="92"/>
                        <a:pt x="43" y="92"/>
                      </a:cubicBezTo>
                      <a:cubicBezTo>
                        <a:pt x="40" y="96"/>
                        <a:pt x="40" y="96"/>
                        <a:pt x="40" y="96"/>
                      </a:cubicBezTo>
                      <a:cubicBezTo>
                        <a:pt x="36" y="98"/>
                        <a:pt x="36" y="98"/>
                        <a:pt x="36" y="98"/>
                      </a:cubicBezTo>
                      <a:cubicBezTo>
                        <a:pt x="35" y="98"/>
                        <a:pt x="35" y="98"/>
                        <a:pt x="35" y="98"/>
                      </a:cubicBezTo>
                      <a:cubicBezTo>
                        <a:pt x="34" y="98"/>
                        <a:pt x="34" y="98"/>
                        <a:pt x="34" y="98"/>
                      </a:cubicBezTo>
                      <a:cubicBezTo>
                        <a:pt x="31" y="97"/>
                        <a:pt x="31" y="97"/>
                        <a:pt x="31" y="97"/>
                      </a:cubicBezTo>
                      <a:cubicBezTo>
                        <a:pt x="27" y="96"/>
                        <a:pt x="27" y="96"/>
                        <a:pt x="27" y="96"/>
                      </a:cubicBezTo>
                      <a:cubicBezTo>
                        <a:pt x="23" y="95"/>
                        <a:pt x="23" y="95"/>
                        <a:pt x="23" y="95"/>
                      </a:cubicBezTo>
                      <a:cubicBezTo>
                        <a:pt x="20" y="94"/>
                        <a:pt x="20" y="94"/>
                        <a:pt x="20" y="94"/>
                      </a:cubicBezTo>
                      <a:cubicBezTo>
                        <a:pt x="16" y="93"/>
                        <a:pt x="16" y="93"/>
                        <a:pt x="16" y="93"/>
                      </a:cubicBezTo>
                      <a:cubicBezTo>
                        <a:pt x="12" y="93"/>
                        <a:pt x="12" y="93"/>
                        <a:pt x="12" y="93"/>
                      </a:cubicBezTo>
                      <a:cubicBezTo>
                        <a:pt x="10" y="93"/>
                        <a:pt x="10" y="93"/>
                        <a:pt x="10" y="93"/>
                      </a:cubicBezTo>
                      <a:cubicBezTo>
                        <a:pt x="6" y="94"/>
                        <a:pt x="6" y="94"/>
                        <a:pt x="6" y="94"/>
                      </a:cubicBezTo>
                      <a:cubicBezTo>
                        <a:pt x="4" y="95"/>
                        <a:pt x="4" y="95"/>
                        <a:pt x="4" y="95"/>
                      </a:cubicBezTo>
                      <a:cubicBezTo>
                        <a:pt x="3" y="99"/>
                        <a:pt x="3" y="99"/>
                        <a:pt x="3" y="99"/>
                      </a:cubicBezTo>
                      <a:cubicBezTo>
                        <a:pt x="2" y="102"/>
                        <a:pt x="2" y="102"/>
                        <a:pt x="2" y="102"/>
                      </a:cubicBezTo>
                      <a:cubicBezTo>
                        <a:pt x="1" y="107"/>
                        <a:pt x="1" y="107"/>
                        <a:pt x="1" y="107"/>
                      </a:cubicBezTo>
                      <a:cubicBezTo>
                        <a:pt x="0" y="116"/>
                        <a:pt x="0" y="116"/>
                        <a:pt x="0" y="116"/>
                      </a:cubicBezTo>
                      <a:cubicBezTo>
                        <a:pt x="0" y="120"/>
                        <a:pt x="0" y="120"/>
                        <a:pt x="0" y="120"/>
                      </a:cubicBezTo>
                      <a:cubicBezTo>
                        <a:pt x="0" y="125"/>
                        <a:pt x="0" y="125"/>
                        <a:pt x="0" y="125"/>
                      </a:cubicBezTo>
                      <a:cubicBezTo>
                        <a:pt x="0" y="125"/>
                        <a:pt x="3" y="136"/>
                        <a:pt x="4" y="136"/>
                      </a:cubicBezTo>
                      <a:cubicBezTo>
                        <a:pt x="12" y="135"/>
                        <a:pt x="12" y="135"/>
                        <a:pt x="12" y="135"/>
                      </a:cubicBezTo>
                      <a:cubicBezTo>
                        <a:pt x="18" y="134"/>
                        <a:pt x="18" y="134"/>
                        <a:pt x="18" y="134"/>
                      </a:cubicBezTo>
                      <a:cubicBezTo>
                        <a:pt x="25" y="133"/>
                        <a:pt x="25" y="133"/>
                        <a:pt x="25" y="133"/>
                      </a:cubicBezTo>
                      <a:cubicBezTo>
                        <a:pt x="32" y="133"/>
                        <a:pt x="32" y="133"/>
                        <a:pt x="32" y="133"/>
                      </a:cubicBezTo>
                      <a:cubicBezTo>
                        <a:pt x="38" y="133"/>
                        <a:pt x="38" y="133"/>
                        <a:pt x="38" y="133"/>
                      </a:cubicBezTo>
                      <a:cubicBezTo>
                        <a:pt x="43" y="133"/>
                        <a:pt x="43" y="133"/>
                        <a:pt x="43" y="133"/>
                      </a:cubicBezTo>
                      <a:cubicBezTo>
                        <a:pt x="45" y="134"/>
                        <a:pt x="45" y="134"/>
                        <a:pt x="45" y="134"/>
                      </a:cubicBezTo>
                      <a:cubicBezTo>
                        <a:pt x="46" y="137"/>
                        <a:pt x="46" y="137"/>
                        <a:pt x="46" y="137"/>
                      </a:cubicBezTo>
                      <a:cubicBezTo>
                        <a:pt x="46" y="141"/>
                        <a:pt x="46" y="141"/>
                        <a:pt x="46" y="141"/>
                      </a:cubicBezTo>
                      <a:cubicBezTo>
                        <a:pt x="45" y="147"/>
                        <a:pt x="45" y="147"/>
                        <a:pt x="45" y="147"/>
                      </a:cubicBezTo>
                      <a:cubicBezTo>
                        <a:pt x="45" y="152"/>
                        <a:pt x="45" y="152"/>
                        <a:pt x="45" y="152"/>
                      </a:cubicBezTo>
                      <a:cubicBezTo>
                        <a:pt x="47" y="157"/>
                        <a:pt x="47" y="157"/>
                        <a:pt x="47" y="157"/>
                      </a:cubicBezTo>
                      <a:cubicBezTo>
                        <a:pt x="50" y="161"/>
                        <a:pt x="50" y="161"/>
                        <a:pt x="50" y="161"/>
                      </a:cubicBezTo>
                      <a:cubicBezTo>
                        <a:pt x="55" y="165"/>
                        <a:pt x="55" y="165"/>
                        <a:pt x="55" y="165"/>
                      </a:cubicBezTo>
                      <a:cubicBezTo>
                        <a:pt x="60" y="167"/>
                        <a:pt x="60" y="167"/>
                        <a:pt x="60" y="167"/>
                      </a:cubicBezTo>
                      <a:cubicBezTo>
                        <a:pt x="66" y="167"/>
                        <a:pt x="66" y="167"/>
                        <a:pt x="66" y="167"/>
                      </a:cubicBezTo>
                      <a:cubicBezTo>
                        <a:pt x="71" y="165"/>
                        <a:pt x="71" y="165"/>
                        <a:pt x="71" y="165"/>
                      </a:cubicBezTo>
                      <a:cubicBezTo>
                        <a:pt x="77" y="161"/>
                        <a:pt x="77" y="161"/>
                        <a:pt x="77" y="161"/>
                      </a:cubicBezTo>
                      <a:cubicBezTo>
                        <a:pt x="79" y="159"/>
                        <a:pt x="79" y="159"/>
                        <a:pt x="79" y="159"/>
                      </a:cubicBezTo>
                      <a:cubicBezTo>
                        <a:pt x="79" y="156"/>
                        <a:pt x="79" y="156"/>
                        <a:pt x="79" y="156"/>
                      </a:cubicBezTo>
                      <a:cubicBezTo>
                        <a:pt x="79" y="152"/>
                        <a:pt x="79" y="152"/>
                        <a:pt x="79" y="152"/>
                      </a:cubicBezTo>
                      <a:cubicBezTo>
                        <a:pt x="78" y="148"/>
                        <a:pt x="78" y="148"/>
                        <a:pt x="78" y="148"/>
                      </a:cubicBezTo>
                      <a:cubicBezTo>
                        <a:pt x="78" y="145"/>
                        <a:pt x="78" y="145"/>
                        <a:pt x="78" y="145"/>
                      </a:cubicBezTo>
                      <a:cubicBezTo>
                        <a:pt x="78" y="141"/>
                        <a:pt x="78" y="141"/>
                        <a:pt x="78" y="141"/>
                      </a:cubicBezTo>
                      <a:cubicBezTo>
                        <a:pt x="79" y="138"/>
                        <a:pt x="79" y="138"/>
                        <a:pt x="79" y="138"/>
                      </a:cubicBezTo>
                      <a:cubicBezTo>
                        <a:pt x="82" y="136"/>
                        <a:pt x="82" y="136"/>
                        <a:pt x="82" y="136"/>
                      </a:cubicBezTo>
                      <a:cubicBezTo>
                        <a:pt x="87" y="134"/>
                        <a:pt x="87" y="134"/>
                        <a:pt x="87" y="134"/>
                      </a:cubicBezTo>
                      <a:cubicBezTo>
                        <a:pt x="93" y="134"/>
                        <a:pt x="93" y="134"/>
                        <a:pt x="93" y="134"/>
                      </a:cubicBezTo>
                      <a:cubicBezTo>
                        <a:pt x="99" y="133"/>
                        <a:pt x="99" y="133"/>
                        <a:pt x="99" y="133"/>
                      </a:cubicBezTo>
                      <a:cubicBezTo>
                        <a:pt x="105" y="133"/>
                        <a:pt x="105" y="133"/>
                        <a:pt x="105" y="133"/>
                      </a:cubicBezTo>
                      <a:cubicBezTo>
                        <a:pt x="111" y="134"/>
                        <a:pt x="111" y="134"/>
                        <a:pt x="111" y="134"/>
                      </a:cubicBezTo>
                      <a:cubicBezTo>
                        <a:pt x="133" y="135"/>
                        <a:pt x="133" y="135"/>
                        <a:pt x="133" y="135"/>
                      </a:cubicBezTo>
                      <a:cubicBezTo>
                        <a:pt x="133" y="131"/>
                        <a:pt x="133" y="131"/>
                        <a:pt x="133" y="131"/>
                      </a:cubicBezTo>
                      <a:cubicBezTo>
                        <a:pt x="134" y="124"/>
                        <a:pt x="134" y="124"/>
                        <a:pt x="134" y="124"/>
                      </a:cubicBezTo>
                      <a:cubicBezTo>
                        <a:pt x="134" y="116"/>
                        <a:pt x="134" y="116"/>
                        <a:pt x="134" y="116"/>
                      </a:cubicBezTo>
                      <a:cubicBezTo>
                        <a:pt x="133" y="113"/>
                        <a:pt x="133" y="113"/>
                        <a:pt x="133" y="113"/>
                      </a:cubicBezTo>
                      <a:cubicBezTo>
                        <a:pt x="132" y="110"/>
                        <a:pt x="132" y="110"/>
                        <a:pt x="132" y="110"/>
                      </a:cubicBezTo>
                      <a:cubicBezTo>
                        <a:pt x="131" y="108"/>
                        <a:pt x="131" y="108"/>
                        <a:pt x="131" y="108"/>
                      </a:cubicBezTo>
                      <a:cubicBezTo>
                        <a:pt x="131" y="107"/>
                        <a:pt x="131" y="107"/>
                        <a:pt x="131" y="107"/>
                      </a:cubicBezTo>
                      <a:cubicBezTo>
                        <a:pt x="129" y="106"/>
                        <a:pt x="129" y="106"/>
                        <a:pt x="129" y="106"/>
                      </a:cubicBezTo>
                      <a:cubicBezTo>
                        <a:pt x="126" y="105"/>
                        <a:pt x="126" y="105"/>
                        <a:pt x="126" y="105"/>
                      </a:cubicBezTo>
                      <a:cubicBezTo>
                        <a:pt x="124" y="105"/>
                        <a:pt x="124" y="105"/>
                        <a:pt x="124" y="105"/>
                      </a:cubicBezTo>
                      <a:cubicBezTo>
                        <a:pt x="119" y="106"/>
                        <a:pt x="119" y="106"/>
                        <a:pt x="119" y="106"/>
                      </a:cubicBezTo>
                      <a:cubicBezTo>
                        <a:pt x="114" y="107"/>
                        <a:pt x="114" y="107"/>
                        <a:pt x="114" y="107"/>
                      </a:cubicBezTo>
                      <a:cubicBezTo>
                        <a:pt x="110" y="107"/>
                        <a:pt x="110" y="107"/>
                        <a:pt x="110" y="107"/>
                      </a:cubicBezTo>
                      <a:cubicBezTo>
                        <a:pt x="105" y="107"/>
                        <a:pt x="105" y="107"/>
                        <a:pt x="105" y="107"/>
                      </a:cubicBezTo>
                      <a:cubicBezTo>
                        <a:pt x="100" y="106"/>
                        <a:pt x="100" y="106"/>
                        <a:pt x="100" y="106"/>
                      </a:cubicBezTo>
                      <a:cubicBezTo>
                        <a:pt x="96" y="104"/>
                        <a:pt x="96" y="104"/>
                        <a:pt x="96" y="104"/>
                      </a:cubicBezTo>
                      <a:cubicBezTo>
                        <a:pt x="93" y="102"/>
                        <a:pt x="93" y="102"/>
                        <a:pt x="93" y="102"/>
                      </a:cubicBezTo>
                      <a:cubicBezTo>
                        <a:pt x="90" y="99"/>
                        <a:pt x="90" y="99"/>
                        <a:pt x="90" y="99"/>
                      </a:cubicBezTo>
                      <a:cubicBezTo>
                        <a:pt x="88" y="96"/>
                        <a:pt x="88" y="96"/>
                        <a:pt x="88" y="96"/>
                      </a:cubicBezTo>
                      <a:cubicBezTo>
                        <a:pt x="87" y="92"/>
                        <a:pt x="87" y="92"/>
                        <a:pt x="87" y="92"/>
                      </a:cubicBezTo>
                      <a:cubicBezTo>
                        <a:pt x="87" y="88"/>
                        <a:pt x="87" y="88"/>
                        <a:pt x="87" y="88"/>
                      </a:cubicBezTo>
                      <a:cubicBezTo>
                        <a:pt x="87" y="84"/>
                        <a:pt x="87" y="84"/>
                        <a:pt x="87" y="84"/>
                      </a:cubicBezTo>
                      <a:lnTo>
                        <a:pt x="88" y="81"/>
                      </a:lnTo>
                      <a:close/>
                    </a:path>
                  </a:pathLst>
                </a:custGeom>
                <a:solidFill>
                  <a:srgbClr val="FFFFFF"/>
                </a:solidFill>
                <a:ln w="3" cap="flat">
                  <a:solidFill>
                    <a:schemeClr val="accent3"/>
                  </a:solidFill>
                  <a:prstDash val="solid"/>
                  <a:miter lim="800000"/>
                  <a:headEnd/>
                  <a:tailEnd/>
                </a:ln>
              </p:spPr>
              <p:txBody>
                <a:bodyPr vert="horz" wrap="square" lIns="68598" tIns="34299" rIns="68598" bIns="34299" numCol="1" anchor="t" anchorCtr="0" compatLnSpc="1">
                  <a:prstTxWarp prst="textNoShape">
                    <a:avLst/>
                  </a:prstTxWarp>
                </a:bodyPr>
                <a:lstStyle/>
                <a:p>
                  <a:endParaRPr lang="en-US" sz="1350" dirty="0">
                    <a:latin typeface="メイリオ"/>
                    <a:ea typeface="メイリオ"/>
                    <a:cs typeface="メイリオ"/>
                  </a:endParaRPr>
                </a:p>
              </p:txBody>
            </p:sp>
          </p:grpSp>
        </p:grpSp>
        <p:grpSp>
          <p:nvGrpSpPr>
            <p:cNvPr id="19" name="Group 11"/>
            <p:cNvGrpSpPr/>
            <p:nvPr/>
          </p:nvGrpSpPr>
          <p:grpSpPr>
            <a:xfrm>
              <a:off x="7969326" y="1479233"/>
              <a:ext cx="3480776" cy="1991591"/>
              <a:chOff x="5846938" y="1306657"/>
              <a:chExt cx="2611262" cy="1493693"/>
            </a:xfrm>
          </p:grpSpPr>
          <p:sp>
            <p:nvSpPr>
              <p:cNvPr id="74" name="Rectangle 73"/>
              <p:cNvSpPr/>
              <p:nvPr/>
            </p:nvSpPr>
            <p:spPr>
              <a:xfrm>
                <a:off x="5846938" y="1306657"/>
                <a:ext cx="2611262" cy="1493693"/>
              </a:xfrm>
              <a:prstGeom prst="rect">
                <a:avLst/>
              </a:prstGeom>
              <a:ln/>
            </p:spPr>
            <p:style>
              <a:lnRef idx="1">
                <a:schemeClr val="accent1"/>
              </a:lnRef>
              <a:fillRef idx="3">
                <a:schemeClr val="accent1"/>
              </a:fillRef>
              <a:effectRef idx="2">
                <a:schemeClr val="accent1"/>
              </a:effectRef>
              <a:fontRef idx="minor">
                <a:schemeClr val="lt1"/>
              </a:fontRef>
            </p:style>
            <p:txBody>
              <a:bodyPr lIns="51455" tIns="51455" rIns="51455" bIns="51455" rtlCol="0" anchor="t"/>
              <a:lstStyle/>
              <a:p>
                <a:pPr algn="ctr">
                  <a:lnSpc>
                    <a:spcPct val="90000"/>
                  </a:lnSpc>
                </a:pPr>
                <a:r>
                  <a:rPr lang="zh-TW" altLang="en-US" sz="1400" b="1" dirty="0" smtClean="0">
                    <a:solidFill>
                      <a:prstClr val="white"/>
                    </a:solidFill>
                    <a:effectLst>
                      <a:outerShdw blurRad="139700" algn="ctr" rotWithShape="0">
                        <a:prstClr val="black">
                          <a:alpha val="67000"/>
                        </a:prstClr>
                      </a:outerShdw>
                    </a:effectLst>
                    <a:latin typeface="メイリオ"/>
                    <a:ea typeface="メイリオ"/>
                    <a:cs typeface="メイリオ"/>
                  </a:rPr>
                  <a:t>自動化部署</a:t>
                </a:r>
                <a:endParaRPr lang="en-US" sz="1400" b="1" dirty="0">
                  <a:solidFill>
                    <a:prstClr val="white"/>
                  </a:solidFill>
                  <a:effectLst>
                    <a:outerShdw blurRad="139700" algn="ctr" rotWithShape="0">
                      <a:prstClr val="black">
                        <a:alpha val="67000"/>
                      </a:prstClr>
                    </a:outerShdw>
                  </a:effectLst>
                  <a:latin typeface="メイリオ"/>
                  <a:ea typeface="メイリオ"/>
                  <a:cs typeface="メイリオ"/>
                </a:endParaRPr>
              </a:p>
            </p:txBody>
          </p:sp>
          <p:grpSp>
            <p:nvGrpSpPr>
              <p:cNvPr id="20" name="Group 140"/>
              <p:cNvGrpSpPr/>
              <p:nvPr/>
            </p:nvGrpSpPr>
            <p:grpSpPr>
              <a:xfrm rot="1800000">
                <a:off x="6683425" y="1594810"/>
                <a:ext cx="713314" cy="1043868"/>
                <a:chOff x="9250367" y="396875"/>
                <a:chExt cx="1030288" cy="1508125"/>
              </a:xfrm>
              <a:solidFill>
                <a:schemeClr val="bg1"/>
              </a:solidFill>
              <a:effectLst>
                <a:outerShdw blurRad="50800" dist="38100" dir="2700000" algn="tl" rotWithShape="0">
                  <a:prstClr val="black">
                    <a:alpha val="40000"/>
                  </a:prstClr>
                </a:outerShdw>
              </a:effectLst>
            </p:grpSpPr>
            <p:sp>
              <p:nvSpPr>
                <p:cNvPr id="142" name="Freeform 9"/>
                <p:cNvSpPr>
                  <a:spLocks noEditPoints="1"/>
                </p:cNvSpPr>
                <p:nvPr/>
              </p:nvSpPr>
              <p:spPr bwMode="auto">
                <a:xfrm>
                  <a:off x="9486901" y="396875"/>
                  <a:ext cx="452438" cy="450850"/>
                </a:xfrm>
                <a:custGeom>
                  <a:avLst/>
                  <a:gdLst>
                    <a:gd name="T0" fmla="*/ 31 w 61"/>
                    <a:gd name="T1" fmla="*/ 0 h 61"/>
                    <a:gd name="T2" fmla="*/ 0 w 61"/>
                    <a:gd name="T3" fmla="*/ 30 h 61"/>
                    <a:gd name="T4" fmla="*/ 31 w 61"/>
                    <a:gd name="T5" fmla="*/ 61 h 61"/>
                    <a:gd name="T6" fmla="*/ 61 w 61"/>
                    <a:gd name="T7" fmla="*/ 30 h 61"/>
                    <a:gd name="T8" fmla="*/ 31 w 61"/>
                    <a:gd name="T9" fmla="*/ 0 h 61"/>
                    <a:gd name="T10" fmla="*/ 31 w 61"/>
                    <a:gd name="T11" fmla="*/ 56 h 61"/>
                    <a:gd name="T12" fmla="*/ 5 w 61"/>
                    <a:gd name="T13" fmla="*/ 30 h 61"/>
                    <a:gd name="T14" fmla="*/ 31 w 61"/>
                    <a:gd name="T15" fmla="*/ 4 h 61"/>
                    <a:gd name="T16" fmla="*/ 57 w 61"/>
                    <a:gd name="T17" fmla="*/ 30 h 61"/>
                    <a:gd name="T18" fmla="*/ 31 w 61"/>
                    <a:gd name="T19"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1">
                      <a:moveTo>
                        <a:pt x="31" y="0"/>
                      </a:moveTo>
                      <a:cubicBezTo>
                        <a:pt x="14" y="0"/>
                        <a:pt x="0" y="13"/>
                        <a:pt x="0" y="30"/>
                      </a:cubicBezTo>
                      <a:cubicBezTo>
                        <a:pt x="0" y="47"/>
                        <a:pt x="14" y="61"/>
                        <a:pt x="31" y="61"/>
                      </a:cubicBezTo>
                      <a:cubicBezTo>
                        <a:pt x="48" y="61"/>
                        <a:pt x="61" y="47"/>
                        <a:pt x="61" y="30"/>
                      </a:cubicBezTo>
                      <a:cubicBezTo>
                        <a:pt x="61" y="13"/>
                        <a:pt x="48" y="0"/>
                        <a:pt x="31" y="0"/>
                      </a:cubicBezTo>
                      <a:close/>
                      <a:moveTo>
                        <a:pt x="31" y="56"/>
                      </a:moveTo>
                      <a:cubicBezTo>
                        <a:pt x="16" y="56"/>
                        <a:pt x="5" y="45"/>
                        <a:pt x="5" y="30"/>
                      </a:cubicBezTo>
                      <a:cubicBezTo>
                        <a:pt x="5" y="16"/>
                        <a:pt x="16" y="4"/>
                        <a:pt x="31" y="4"/>
                      </a:cubicBezTo>
                      <a:cubicBezTo>
                        <a:pt x="45" y="4"/>
                        <a:pt x="57" y="16"/>
                        <a:pt x="57" y="30"/>
                      </a:cubicBezTo>
                      <a:cubicBezTo>
                        <a:pt x="57" y="45"/>
                        <a:pt x="45" y="56"/>
                        <a:pt x="31" y="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n-US" sz="1350" dirty="0">
                    <a:latin typeface="メイリオ"/>
                    <a:ea typeface="メイリオ"/>
                    <a:cs typeface="メイリオ"/>
                  </a:endParaRPr>
                </a:p>
              </p:txBody>
            </p:sp>
            <p:sp>
              <p:nvSpPr>
                <p:cNvPr id="143" name="Freeform 10"/>
                <p:cNvSpPr>
                  <a:spLocks noEditPoints="1"/>
                </p:cNvSpPr>
                <p:nvPr/>
              </p:nvSpPr>
              <p:spPr bwMode="auto">
                <a:xfrm>
                  <a:off x="9561513" y="463550"/>
                  <a:ext cx="311150" cy="309563"/>
                </a:xfrm>
                <a:custGeom>
                  <a:avLst/>
                  <a:gdLst>
                    <a:gd name="T0" fmla="*/ 21 w 42"/>
                    <a:gd name="T1" fmla="*/ 0 h 42"/>
                    <a:gd name="T2" fmla="*/ 0 w 42"/>
                    <a:gd name="T3" fmla="*/ 21 h 42"/>
                    <a:gd name="T4" fmla="*/ 21 w 42"/>
                    <a:gd name="T5" fmla="*/ 42 h 42"/>
                    <a:gd name="T6" fmla="*/ 42 w 42"/>
                    <a:gd name="T7" fmla="*/ 21 h 42"/>
                    <a:gd name="T8" fmla="*/ 21 w 42"/>
                    <a:gd name="T9" fmla="*/ 0 h 42"/>
                    <a:gd name="T10" fmla="*/ 21 w 42"/>
                    <a:gd name="T11" fmla="*/ 39 h 42"/>
                    <a:gd name="T12" fmla="*/ 3 w 42"/>
                    <a:gd name="T13" fmla="*/ 21 h 42"/>
                    <a:gd name="T14" fmla="*/ 21 w 42"/>
                    <a:gd name="T15" fmla="*/ 3 h 42"/>
                    <a:gd name="T16" fmla="*/ 39 w 42"/>
                    <a:gd name="T17" fmla="*/ 21 h 42"/>
                    <a:gd name="T18" fmla="*/ 21 w 42"/>
                    <a:gd name="T19" fmla="*/ 39 h 42"/>
                    <a:gd name="T20" fmla="*/ 21 w 42"/>
                    <a:gd name="T21" fmla="*/ 33 h 42"/>
                    <a:gd name="T22" fmla="*/ 8 w 42"/>
                    <a:gd name="T23" fmla="*/ 21 h 42"/>
                    <a:gd name="T24" fmla="*/ 21 w 42"/>
                    <a:gd name="T25" fmla="*/ 9 h 42"/>
                    <a:gd name="T26" fmla="*/ 33 w 42"/>
                    <a:gd name="T27" fmla="*/ 21 h 42"/>
                    <a:gd name="T28" fmla="*/ 21 w 42"/>
                    <a:gd name="T2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42">
                      <a:moveTo>
                        <a:pt x="21" y="0"/>
                      </a:moveTo>
                      <a:cubicBezTo>
                        <a:pt x="9" y="0"/>
                        <a:pt x="0" y="9"/>
                        <a:pt x="0" y="21"/>
                      </a:cubicBezTo>
                      <a:cubicBezTo>
                        <a:pt x="0" y="33"/>
                        <a:pt x="9" y="42"/>
                        <a:pt x="21" y="42"/>
                      </a:cubicBezTo>
                      <a:cubicBezTo>
                        <a:pt x="32" y="42"/>
                        <a:pt x="42" y="33"/>
                        <a:pt x="42" y="21"/>
                      </a:cubicBezTo>
                      <a:cubicBezTo>
                        <a:pt x="42" y="9"/>
                        <a:pt x="32" y="0"/>
                        <a:pt x="21" y="0"/>
                      </a:cubicBezTo>
                      <a:close/>
                      <a:moveTo>
                        <a:pt x="21" y="39"/>
                      </a:moveTo>
                      <a:cubicBezTo>
                        <a:pt x="11" y="39"/>
                        <a:pt x="3" y="31"/>
                        <a:pt x="3" y="21"/>
                      </a:cubicBezTo>
                      <a:cubicBezTo>
                        <a:pt x="3" y="11"/>
                        <a:pt x="11" y="3"/>
                        <a:pt x="21" y="3"/>
                      </a:cubicBezTo>
                      <a:cubicBezTo>
                        <a:pt x="31" y="3"/>
                        <a:pt x="39" y="11"/>
                        <a:pt x="39" y="21"/>
                      </a:cubicBezTo>
                      <a:cubicBezTo>
                        <a:pt x="39" y="31"/>
                        <a:pt x="31" y="39"/>
                        <a:pt x="21" y="39"/>
                      </a:cubicBezTo>
                      <a:close/>
                      <a:moveTo>
                        <a:pt x="21" y="33"/>
                      </a:moveTo>
                      <a:cubicBezTo>
                        <a:pt x="14" y="33"/>
                        <a:pt x="8" y="28"/>
                        <a:pt x="8" y="21"/>
                      </a:cubicBezTo>
                      <a:cubicBezTo>
                        <a:pt x="8" y="14"/>
                        <a:pt x="14" y="9"/>
                        <a:pt x="21" y="9"/>
                      </a:cubicBezTo>
                      <a:cubicBezTo>
                        <a:pt x="28" y="9"/>
                        <a:pt x="33" y="14"/>
                        <a:pt x="33" y="21"/>
                      </a:cubicBezTo>
                      <a:cubicBezTo>
                        <a:pt x="33" y="28"/>
                        <a:pt x="28" y="33"/>
                        <a:pt x="2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n-US" sz="1350" dirty="0">
                    <a:latin typeface="メイリオ"/>
                    <a:ea typeface="メイリオ"/>
                    <a:cs typeface="メイリオ"/>
                  </a:endParaRPr>
                </a:p>
              </p:txBody>
            </p:sp>
            <p:sp>
              <p:nvSpPr>
                <p:cNvPr id="144" name="Freeform 11"/>
                <p:cNvSpPr>
                  <a:spLocks/>
                </p:cNvSpPr>
                <p:nvPr/>
              </p:nvSpPr>
              <p:spPr bwMode="auto">
                <a:xfrm>
                  <a:off x="9250367" y="552450"/>
                  <a:ext cx="1030288" cy="1352550"/>
                </a:xfrm>
                <a:custGeom>
                  <a:avLst/>
                  <a:gdLst>
                    <a:gd name="T0" fmla="*/ 134 w 139"/>
                    <a:gd name="T1" fmla="*/ 156 h 183"/>
                    <a:gd name="T2" fmla="*/ 135 w 139"/>
                    <a:gd name="T3" fmla="*/ 147 h 183"/>
                    <a:gd name="T4" fmla="*/ 135 w 139"/>
                    <a:gd name="T5" fmla="*/ 141 h 183"/>
                    <a:gd name="T6" fmla="*/ 136 w 139"/>
                    <a:gd name="T7" fmla="*/ 134 h 183"/>
                    <a:gd name="T8" fmla="*/ 137 w 139"/>
                    <a:gd name="T9" fmla="*/ 113 h 183"/>
                    <a:gd name="T10" fmla="*/ 135 w 139"/>
                    <a:gd name="T11" fmla="*/ 100 h 183"/>
                    <a:gd name="T12" fmla="*/ 134 w 139"/>
                    <a:gd name="T13" fmla="*/ 96 h 183"/>
                    <a:gd name="T14" fmla="*/ 131 w 139"/>
                    <a:gd name="T15" fmla="*/ 88 h 183"/>
                    <a:gd name="T16" fmla="*/ 131 w 139"/>
                    <a:gd name="T17" fmla="*/ 83 h 183"/>
                    <a:gd name="T18" fmla="*/ 131 w 139"/>
                    <a:gd name="T19" fmla="*/ 77 h 183"/>
                    <a:gd name="T20" fmla="*/ 120 w 139"/>
                    <a:gd name="T21" fmla="*/ 69 h 183"/>
                    <a:gd name="T22" fmla="*/ 116 w 139"/>
                    <a:gd name="T23" fmla="*/ 72 h 183"/>
                    <a:gd name="T24" fmla="*/ 107 w 139"/>
                    <a:gd name="T25" fmla="*/ 60 h 183"/>
                    <a:gd name="T26" fmla="*/ 103 w 139"/>
                    <a:gd name="T27" fmla="*/ 61 h 183"/>
                    <a:gd name="T28" fmla="*/ 98 w 139"/>
                    <a:gd name="T29" fmla="*/ 66 h 183"/>
                    <a:gd name="T30" fmla="*/ 98 w 139"/>
                    <a:gd name="T31" fmla="*/ 66 h 183"/>
                    <a:gd name="T32" fmla="*/ 84 w 139"/>
                    <a:gd name="T33" fmla="*/ 60 h 183"/>
                    <a:gd name="T34" fmla="*/ 74 w 139"/>
                    <a:gd name="T35" fmla="*/ 73 h 183"/>
                    <a:gd name="T36" fmla="*/ 74 w 139"/>
                    <a:gd name="T37" fmla="*/ 73 h 183"/>
                    <a:gd name="T38" fmla="*/ 73 w 139"/>
                    <a:gd name="T39" fmla="*/ 58 h 183"/>
                    <a:gd name="T40" fmla="*/ 73 w 139"/>
                    <a:gd name="T41" fmla="*/ 50 h 183"/>
                    <a:gd name="T42" fmla="*/ 71 w 139"/>
                    <a:gd name="T43" fmla="*/ 20 h 183"/>
                    <a:gd name="T44" fmla="*/ 63 w 139"/>
                    <a:gd name="T45" fmla="*/ 3 h 183"/>
                    <a:gd name="T46" fmla="*/ 55 w 139"/>
                    <a:gd name="T47" fmla="*/ 24 h 183"/>
                    <a:gd name="T48" fmla="*/ 55 w 139"/>
                    <a:gd name="T49" fmla="*/ 32 h 183"/>
                    <a:gd name="T50" fmla="*/ 54 w 139"/>
                    <a:gd name="T51" fmla="*/ 45 h 183"/>
                    <a:gd name="T52" fmla="*/ 55 w 139"/>
                    <a:gd name="T53" fmla="*/ 63 h 183"/>
                    <a:gd name="T54" fmla="*/ 54 w 139"/>
                    <a:gd name="T55" fmla="*/ 73 h 183"/>
                    <a:gd name="T56" fmla="*/ 52 w 139"/>
                    <a:gd name="T57" fmla="*/ 84 h 183"/>
                    <a:gd name="T58" fmla="*/ 51 w 139"/>
                    <a:gd name="T59" fmla="*/ 106 h 183"/>
                    <a:gd name="T60" fmla="*/ 51 w 139"/>
                    <a:gd name="T61" fmla="*/ 112 h 183"/>
                    <a:gd name="T62" fmla="*/ 40 w 139"/>
                    <a:gd name="T63" fmla="*/ 110 h 183"/>
                    <a:gd name="T64" fmla="*/ 32 w 139"/>
                    <a:gd name="T65" fmla="*/ 103 h 183"/>
                    <a:gd name="T66" fmla="*/ 30 w 139"/>
                    <a:gd name="T67" fmla="*/ 101 h 183"/>
                    <a:gd name="T68" fmla="*/ 28 w 139"/>
                    <a:gd name="T69" fmla="*/ 98 h 183"/>
                    <a:gd name="T70" fmla="*/ 16 w 139"/>
                    <a:gd name="T71" fmla="*/ 88 h 183"/>
                    <a:gd name="T72" fmla="*/ 1 w 139"/>
                    <a:gd name="T73" fmla="*/ 88 h 183"/>
                    <a:gd name="T74" fmla="*/ 0 w 139"/>
                    <a:gd name="T75" fmla="*/ 91 h 183"/>
                    <a:gd name="T76" fmla="*/ 10 w 139"/>
                    <a:gd name="T77" fmla="*/ 101 h 183"/>
                    <a:gd name="T78" fmla="*/ 15 w 139"/>
                    <a:gd name="T79" fmla="*/ 113 h 183"/>
                    <a:gd name="T80" fmla="*/ 19 w 139"/>
                    <a:gd name="T81" fmla="*/ 116 h 183"/>
                    <a:gd name="T82" fmla="*/ 24 w 139"/>
                    <a:gd name="T83" fmla="*/ 121 h 183"/>
                    <a:gd name="T84" fmla="*/ 29 w 139"/>
                    <a:gd name="T85" fmla="*/ 126 h 183"/>
                    <a:gd name="T86" fmla="*/ 41 w 139"/>
                    <a:gd name="T87" fmla="*/ 140 h 183"/>
                    <a:gd name="T88" fmla="*/ 51 w 139"/>
                    <a:gd name="T89" fmla="*/ 145 h 183"/>
                    <a:gd name="T90" fmla="*/ 70 w 139"/>
                    <a:gd name="T91" fmla="*/ 155 h 183"/>
                    <a:gd name="T92" fmla="*/ 78 w 139"/>
                    <a:gd name="T93" fmla="*/ 161 h 183"/>
                    <a:gd name="T94" fmla="*/ 81 w 139"/>
                    <a:gd name="T95" fmla="*/ 165 h 183"/>
                    <a:gd name="T96" fmla="*/ 82 w 139"/>
                    <a:gd name="T97" fmla="*/ 174 h 183"/>
                    <a:gd name="T98" fmla="*/ 83 w 139"/>
                    <a:gd name="T99" fmla="*/ 183 h 183"/>
                    <a:gd name="T100" fmla="*/ 88 w 139"/>
                    <a:gd name="T101" fmla="*/ 183 h 183"/>
                    <a:gd name="T102" fmla="*/ 135 w 139"/>
                    <a:gd name="T103" fmla="*/ 172 h 183"/>
                    <a:gd name="T104" fmla="*/ 135 w 139"/>
                    <a:gd name="T105" fmla="*/ 171 h 183"/>
                    <a:gd name="T106" fmla="*/ 134 w 139"/>
                    <a:gd name="T107" fmla="*/ 15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9" h="183">
                      <a:moveTo>
                        <a:pt x="134" y="156"/>
                      </a:moveTo>
                      <a:cubicBezTo>
                        <a:pt x="134" y="153"/>
                        <a:pt x="135" y="150"/>
                        <a:pt x="135" y="147"/>
                      </a:cubicBezTo>
                      <a:cubicBezTo>
                        <a:pt x="135" y="145"/>
                        <a:pt x="135" y="143"/>
                        <a:pt x="135" y="141"/>
                      </a:cubicBezTo>
                      <a:cubicBezTo>
                        <a:pt x="136" y="139"/>
                        <a:pt x="136" y="136"/>
                        <a:pt x="136" y="134"/>
                      </a:cubicBezTo>
                      <a:cubicBezTo>
                        <a:pt x="138" y="128"/>
                        <a:pt x="139" y="119"/>
                        <a:pt x="137" y="113"/>
                      </a:cubicBezTo>
                      <a:cubicBezTo>
                        <a:pt x="137" y="108"/>
                        <a:pt x="136" y="104"/>
                        <a:pt x="135" y="100"/>
                      </a:cubicBezTo>
                      <a:cubicBezTo>
                        <a:pt x="135" y="99"/>
                        <a:pt x="135" y="97"/>
                        <a:pt x="134" y="96"/>
                      </a:cubicBezTo>
                      <a:cubicBezTo>
                        <a:pt x="134" y="93"/>
                        <a:pt x="132" y="91"/>
                        <a:pt x="131" y="88"/>
                      </a:cubicBezTo>
                      <a:cubicBezTo>
                        <a:pt x="131" y="88"/>
                        <a:pt x="131" y="83"/>
                        <a:pt x="131" y="83"/>
                      </a:cubicBezTo>
                      <a:cubicBezTo>
                        <a:pt x="131" y="81"/>
                        <a:pt x="132" y="79"/>
                        <a:pt x="131" y="77"/>
                      </a:cubicBezTo>
                      <a:cubicBezTo>
                        <a:pt x="130" y="73"/>
                        <a:pt x="126" y="67"/>
                        <a:pt x="120" y="69"/>
                      </a:cubicBezTo>
                      <a:cubicBezTo>
                        <a:pt x="119" y="69"/>
                        <a:pt x="118" y="71"/>
                        <a:pt x="116" y="72"/>
                      </a:cubicBezTo>
                      <a:cubicBezTo>
                        <a:pt x="116" y="66"/>
                        <a:pt x="113" y="60"/>
                        <a:pt x="107" y="60"/>
                      </a:cubicBezTo>
                      <a:cubicBezTo>
                        <a:pt x="106" y="60"/>
                        <a:pt x="104" y="60"/>
                        <a:pt x="103" y="61"/>
                      </a:cubicBezTo>
                      <a:cubicBezTo>
                        <a:pt x="101" y="62"/>
                        <a:pt x="100" y="64"/>
                        <a:pt x="98" y="66"/>
                      </a:cubicBezTo>
                      <a:cubicBezTo>
                        <a:pt x="98" y="66"/>
                        <a:pt x="98" y="66"/>
                        <a:pt x="98" y="66"/>
                      </a:cubicBezTo>
                      <a:cubicBezTo>
                        <a:pt x="98" y="60"/>
                        <a:pt x="90" y="56"/>
                        <a:pt x="84" y="60"/>
                      </a:cubicBezTo>
                      <a:cubicBezTo>
                        <a:pt x="79" y="63"/>
                        <a:pt x="78" y="69"/>
                        <a:pt x="74" y="73"/>
                      </a:cubicBezTo>
                      <a:cubicBezTo>
                        <a:pt x="74" y="73"/>
                        <a:pt x="74" y="73"/>
                        <a:pt x="74" y="73"/>
                      </a:cubicBezTo>
                      <a:cubicBezTo>
                        <a:pt x="73" y="69"/>
                        <a:pt x="72" y="64"/>
                        <a:pt x="73" y="58"/>
                      </a:cubicBezTo>
                      <a:cubicBezTo>
                        <a:pt x="73" y="55"/>
                        <a:pt x="73" y="52"/>
                        <a:pt x="73" y="50"/>
                      </a:cubicBezTo>
                      <a:cubicBezTo>
                        <a:pt x="72" y="40"/>
                        <a:pt x="71" y="31"/>
                        <a:pt x="71" y="20"/>
                      </a:cubicBezTo>
                      <a:cubicBezTo>
                        <a:pt x="71" y="13"/>
                        <a:pt x="72" y="0"/>
                        <a:pt x="63" y="3"/>
                      </a:cubicBezTo>
                      <a:cubicBezTo>
                        <a:pt x="56" y="5"/>
                        <a:pt x="57" y="16"/>
                        <a:pt x="55" y="24"/>
                      </a:cubicBezTo>
                      <a:cubicBezTo>
                        <a:pt x="55" y="27"/>
                        <a:pt x="55" y="29"/>
                        <a:pt x="55" y="32"/>
                      </a:cubicBezTo>
                      <a:cubicBezTo>
                        <a:pt x="55" y="35"/>
                        <a:pt x="54" y="42"/>
                        <a:pt x="54" y="45"/>
                      </a:cubicBezTo>
                      <a:cubicBezTo>
                        <a:pt x="55" y="50"/>
                        <a:pt x="56" y="58"/>
                        <a:pt x="55" y="63"/>
                      </a:cubicBezTo>
                      <a:cubicBezTo>
                        <a:pt x="55" y="66"/>
                        <a:pt x="54" y="70"/>
                        <a:pt x="54" y="73"/>
                      </a:cubicBezTo>
                      <a:cubicBezTo>
                        <a:pt x="53" y="77"/>
                        <a:pt x="52" y="80"/>
                        <a:pt x="52" y="84"/>
                      </a:cubicBezTo>
                      <a:cubicBezTo>
                        <a:pt x="51" y="92"/>
                        <a:pt x="52" y="99"/>
                        <a:pt x="51" y="106"/>
                      </a:cubicBezTo>
                      <a:cubicBezTo>
                        <a:pt x="51" y="108"/>
                        <a:pt x="51" y="110"/>
                        <a:pt x="51" y="112"/>
                      </a:cubicBezTo>
                      <a:cubicBezTo>
                        <a:pt x="49" y="115"/>
                        <a:pt x="41" y="111"/>
                        <a:pt x="40" y="110"/>
                      </a:cubicBezTo>
                      <a:cubicBezTo>
                        <a:pt x="37" y="108"/>
                        <a:pt x="35" y="105"/>
                        <a:pt x="32" y="103"/>
                      </a:cubicBezTo>
                      <a:cubicBezTo>
                        <a:pt x="31" y="102"/>
                        <a:pt x="31" y="102"/>
                        <a:pt x="30" y="101"/>
                      </a:cubicBezTo>
                      <a:cubicBezTo>
                        <a:pt x="29" y="100"/>
                        <a:pt x="29" y="99"/>
                        <a:pt x="28" y="98"/>
                      </a:cubicBezTo>
                      <a:cubicBezTo>
                        <a:pt x="25" y="94"/>
                        <a:pt x="21" y="90"/>
                        <a:pt x="16" y="88"/>
                      </a:cubicBezTo>
                      <a:cubicBezTo>
                        <a:pt x="11" y="86"/>
                        <a:pt x="5" y="83"/>
                        <a:pt x="1" y="88"/>
                      </a:cubicBezTo>
                      <a:cubicBezTo>
                        <a:pt x="0" y="89"/>
                        <a:pt x="0" y="90"/>
                        <a:pt x="0" y="91"/>
                      </a:cubicBezTo>
                      <a:cubicBezTo>
                        <a:pt x="0" y="95"/>
                        <a:pt x="8" y="97"/>
                        <a:pt x="10" y="101"/>
                      </a:cubicBezTo>
                      <a:cubicBezTo>
                        <a:pt x="12" y="104"/>
                        <a:pt x="13" y="110"/>
                        <a:pt x="15" y="113"/>
                      </a:cubicBezTo>
                      <a:cubicBezTo>
                        <a:pt x="16" y="114"/>
                        <a:pt x="18" y="115"/>
                        <a:pt x="19" y="116"/>
                      </a:cubicBezTo>
                      <a:cubicBezTo>
                        <a:pt x="21" y="117"/>
                        <a:pt x="22" y="120"/>
                        <a:pt x="24" y="121"/>
                      </a:cubicBezTo>
                      <a:cubicBezTo>
                        <a:pt x="26" y="123"/>
                        <a:pt x="28" y="124"/>
                        <a:pt x="29" y="126"/>
                      </a:cubicBezTo>
                      <a:cubicBezTo>
                        <a:pt x="33" y="130"/>
                        <a:pt x="37" y="135"/>
                        <a:pt x="41" y="140"/>
                      </a:cubicBezTo>
                      <a:cubicBezTo>
                        <a:pt x="44" y="142"/>
                        <a:pt x="48" y="143"/>
                        <a:pt x="51" y="145"/>
                      </a:cubicBezTo>
                      <a:cubicBezTo>
                        <a:pt x="58" y="147"/>
                        <a:pt x="64" y="152"/>
                        <a:pt x="70" y="155"/>
                      </a:cubicBezTo>
                      <a:cubicBezTo>
                        <a:pt x="73" y="157"/>
                        <a:pt x="76" y="158"/>
                        <a:pt x="78" y="161"/>
                      </a:cubicBezTo>
                      <a:cubicBezTo>
                        <a:pt x="79" y="162"/>
                        <a:pt x="80" y="164"/>
                        <a:pt x="81" y="165"/>
                      </a:cubicBezTo>
                      <a:cubicBezTo>
                        <a:pt x="81" y="168"/>
                        <a:pt x="81" y="171"/>
                        <a:pt x="82" y="174"/>
                      </a:cubicBezTo>
                      <a:cubicBezTo>
                        <a:pt x="82" y="177"/>
                        <a:pt x="83" y="180"/>
                        <a:pt x="83" y="183"/>
                      </a:cubicBezTo>
                      <a:cubicBezTo>
                        <a:pt x="85" y="183"/>
                        <a:pt x="86" y="183"/>
                        <a:pt x="88" y="183"/>
                      </a:cubicBezTo>
                      <a:cubicBezTo>
                        <a:pt x="105" y="183"/>
                        <a:pt x="121" y="179"/>
                        <a:pt x="135" y="172"/>
                      </a:cubicBezTo>
                      <a:cubicBezTo>
                        <a:pt x="135" y="172"/>
                        <a:pt x="135" y="171"/>
                        <a:pt x="135" y="171"/>
                      </a:cubicBezTo>
                      <a:cubicBezTo>
                        <a:pt x="134" y="167"/>
                        <a:pt x="133" y="161"/>
                        <a:pt x="134"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n-US" sz="1350" dirty="0">
                    <a:latin typeface="メイリオ"/>
                    <a:ea typeface="メイリオ"/>
                    <a:cs typeface="メイリオ"/>
                  </a:endParaRPr>
                </a:p>
              </p:txBody>
            </p:sp>
          </p:grpSp>
        </p:grpSp>
        <p:grpSp>
          <p:nvGrpSpPr>
            <p:cNvPr id="21" name="Group 12"/>
            <p:cNvGrpSpPr/>
            <p:nvPr/>
          </p:nvGrpSpPr>
          <p:grpSpPr>
            <a:xfrm>
              <a:off x="7969326" y="3612835"/>
              <a:ext cx="3480776" cy="1991591"/>
              <a:chOff x="5846938" y="2906857"/>
              <a:chExt cx="2611262" cy="1493693"/>
            </a:xfrm>
          </p:grpSpPr>
          <p:sp>
            <p:nvSpPr>
              <p:cNvPr id="77" name="Rectangle 76"/>
              <p:cNvSpPr/>
              <p:nvPr/>
            </p:nvSpPr>
            <p:spPr>
              <a:xfrm>
                <a:off x="5846938" y="2906857"/>
                <a:ext cx="2611262" cy="1493693"/>
              </a:xfrm>
              <a:prstGeom prst="rect">
                <a:avLst/>
              </a:prstGeom>
              <a:ln>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51455" tIns="51455" rIns="51455" bIns="51455" rtlCol="0" anchor="t"/>
              <a:lstStyle/>
              <a:p>
                <a:pPr algn="ctr">
                  <a:lnSpc>
                    <a:spcPct val="90000"/>
                  </a:lnSpc>
                </a:pPr>
                <a:r>
                  <a:rPr lang="zh-TW" altLang="en-US" sz="1400" b="1" dirty="0" smtClean="0">
                    <a:solidFill>
                      <a:prstClr val="white"/>
                    </a:solidFill>
                    <a:effectLst>
                      <a:outerShdw blurRad="139700" algn="ctr" rotWithShape="0">
                        <a:prstClr val="black">
                          <a:alpha val="67000"/>
                        </a:prstClr>
                      </a:outerShdw>
                    </a:effectLst>
                    <a:latin typeface="メイリオ"/>
                    <a:ea typeface="メイリオ"/>
                    <a:cs typeface="メイリオ"/>
                  </a:rPr>
                  <a:t>用戶自助工作流程</a:t>
                </a:r>
                <a:endParaRPr lang="en-US" sz="1400" b="1" dirty="0">
                  <a:solidFill>
                    <a:prstClr val="white"/>
                  </a:solidFill>
                  <a:effectLst>
                    <a:outerShdw blurRad="139700" algn="ctr" rotWithShape="0">
                      <a:prstClr val="black">
                        <a:alpha val="67000"/>
                      </a:prstClr>
                    </a:outerShdw>
                  </a:effectLst>
                  <a:latin typeface="メイリオ"/>
                  <a:ea typeface="メイリオ"/>
                  <a:cs typeface="メイリオ"/>
                </a:endParaRPr>
              </a:p>
            </p:txBody>
          </p:sp>
          <p:grpSp>
            <p:nvGrpSpPr>
              <p:cNvPr id="22" name="Group 148"/>
              <p:cNvGrpSpPr/>
              <p:nvPr/>
            </p:nvGrpSpPr>
            <p:grpSpPr>
              <a:xfrm>
                <a:off x="6655915" y="3266666"/>
                <a:ext cx="993308" cy="948632"/>
                <a:chOff x="1881762" y="4656000"/>
                <a:chExt cx="718810" cy="686657"/>
              </a:xfrm>
            </p:grpSpPr>
            <p:cxnSp>
              <p:nvCxnSpPr>
                <p:cNvPr id="150" name="Elbow Connector 149"/>
                <p:cNvCxnSpPr>
                  <a:stCxn id="152" idx="3"/>
                  <a:endCxn id="153" idx="1"/>
                </p:cNvCxnSpPr>
                <p:nvPr/>
              </p:nvCxnSpPr>
              <p:spPr>
                <a:xfrm flipV="1">
                  <a:off x="2119019" y="4774629"/>
                  <a:ext cx="244296" cy="237257"/>
                </a:xfrm>
                <a:prstGeom prst="bentConnector3">
                  <a:avLst/>
                </a:prstGeom>
                <a:ln w="1905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1" name="Elbow Connector 150"/>
                <p:cNvCxnSpPr>
                  <a:stCxn id="152" idx="3"/>
                  <a:endCxn id="154" idx="1"/>
                </p:cNvCxnSpPr>
                <p:nvPr/>
              </p:nvCxnSpPr>
              <p:spPr>
                <a:xfrm>
                  <a:off x="2119019" y="5011886"/>
                  <a:ext cx="244296" cy="212143"/>
                </a:xfrm>
                <a:prstGeom prst="bentConnector3">
                  <a:avLst/>
                </a:prstGeom>
                <a:ln w="1905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881762" y="4893257"/>
                  <a:ext cx="237257" cy="237257"/>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メイリオ"/>
                    <a:ea typeface="メイリオ"/>
                    <a:cs typeface="メイリオ"/>
                  </a:endParaRPr>
                </a:p>
              </p:txBody>
            </p:sp>
            <p:sp>
              <p:nvSpPr>
                <p:cNvPr id="153" name="Rectangle 152"/>
                <p:cNvSpPr/>
                <p:nvPr/>
              </p:nvSpPr>
              <p:spPr>
                <a:xfrm>
                  <a:off x="2363315" y="4656000"/>
                  <a:ext cx="237257" cy="237257"/>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メイリオ"/>
                    <a:ea typeface="メイリオ"/>
                    <a:cs typeface="メイリオ"/>
                  </a:endParaRPr>
                </a:p>
              </p:txBody>
            </p:sp>
            <p:sp>
              <p:nvSpPr>
                <p:cNvPr id="154" name="Rectangle 153"/>
                <p:cNvSpPr/>
                <p:nvPr/>
              </p:nvSpPr>
              <p:spPr>
                <a:xfrm>
                  <a:off x="2363315" y="5105400"/>
                  <a:ext cx="237257" cy="237257"/>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メイリオ"/>
                    <a:ea typeface="メイリオ"/>
                    <a:cs typeface="メイリオ"/>
                  </a:endParaRPr>
                </a:p>
              </p:txBody>
            </p:sp>
          </p:grpSp>
        </p:grpSp>
        <p:grpSp>
          <p:nvGrpSpPr>
            <p:cNvPr id="23" name="Group 13"/>
            <p:cNvGrpSpPr/>
            <p:nvPr/>
          </p:nvGrpSpPr>
          <p:grpSpPr>
            <a:xfrm>
              <a:off x="711015" y="1479233"/>
              <a:ext cx="3480776" cy="1991591"/>
              <a:chOff x="533400" y="996556"/>
              <a:chExt cx="2611262" cy="1493693"/>
            </a:xfrm>
          </p:grpSpPr>
          <p:sp>
            <p:nvSpPr>
              <p:cNvPr id="6" name="Rectangle 5"/>
              <p:cNvSpPr/>
              <p:nvPr/>
            </p:nvSpPr>
            <p:spPr>
              <a:xfrm>
                <a:off x="533400" y="996556"/>
                <a:ext cx="2611262" cy="1493693"/>
              </a:xfrm>
              <a:prstGeom prst="rect">
                <a:avLst/>
              </a:prstGeom>
              <a:ln/>
            </p:spPr>
            <p:style>
              <a:lnRef idx="1">
                <a:schemeClr val="accent1"/>
              </a:lnRef>
              <a:fillRef idx="3">
                <a:schemeClr val="accent1"/>
              </a:fillRef>
              <a:effectRef idx="2">
                <a:schemeClr val="accent1"/>
              </a:effectRef>
              <a:fontRef idx="minor">
                <a:schemeClr val="lt1"/>
              </a:fontRef>
            </p:style>
            <p:txBody>
              <a:bodyPr lIns="51455" tIns="51455" rIns="51455" bIns="51455" rtlCol="0" anchor="t"/>
              <a:lstStyle/>
              <a:p>
                <a:pPr algn="ctr">
                  <a:lnSpc>
                    <a:spcPct val="90000"/>
                  </a:lnSpc>
                </a:pPr>
                <a:r>
                  <a:rPr lang="zh-TW" altLang="en-US" sz="1400" b="1" dirty="0" smtClean="0">
                    <a:solidFill>
                      <a:prstClr val="white"/>
                    </a:solidFill>
                    <a:effectLst>
                      <a:outerShdw blurRad="139700" algn="ctr" rotWithShape="0">
                        <a:prstClr val="black">
                          <a:alpha val="67000"/>
                        </a:prstClr>
                      </a:outerShdw>
                    </a:effectLst>
                    <a:latin typeface="メイリオ"/>
                    <a:ea typeface="メイリオ"/>
                    <a:cs typeface="メイリオ"/>
                  </a:rPr>
                  <a:t>集中式母版管理</a:t>
                </a:r>
                <a:endParaRPr lang="en-US" sz="1400" b="1" dirty="0">
                  <a:solidFill>
                    <a:prstClr val="white"/>
                  </a:solidFill>
                  <a:effectLst>
                    <a:outerShdw blurRad="139700" algn="ctr" rotWithShape="0">
                      <a:prstClr val="black">
                        <a:alpha val="67000"/>
                      </a:prstClr>
                    </a:outerShdw>
                  </a:effectLst>
                  <a:latin typeface="メイリオ"/>
                  <a:ea typeface="メイリオ"/>
                  <a:cs typeface="メイリオ"/>
                </a:endParaRPr>
              </a:p>
            </p:txBody>
          </p:sp>
          <p:grpSp>
            <p:nvGrpSpPr>
              <p:cNvPr id="24" name="Group 1"/>
              <p:cNvGrpSpPr/>
              <p:nvPr/>
            </p:nvGrpSpPr>
            <p:grpSpPr>
              <a:xfrm>
                <a:off x="1399349" y="1435885"/>
                <a:ext cx="879364" cy="855822"/>
                <a:chOff x="1373428" y="1435885"/>
                <a:chExt cx="879364" cy="855822"/>
              </a:xfrm>
            </p:grpSpPr>
            <p:sp>
              <p:nvSpPr>
                <p:cNvPr id="91" name="Rounded Rectangle 90"/>
                <p:cNvSpPr/>
                <p:nvPr/>
              </p:nvSpPr>
              <p:spPr>
                <a:xfrm>
                  <a:off x="1373428" y="1435885"/>
                  <a:ext cx="879364" cy="185071"/>
                </a:xfrm>
                <a:prstGeom prst="round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solidFill>
                      <a:schemeClr val="accent1"/>
                    </a:solidFill>
                    <a:latin typeface="メイリオ"/>
                    <a:ea typeface="メイリオ"/>
                    <a:cs typeface="メイリオ"/>
                  </a:endParaRPr>
                </a:p>
              </p:txBody>
            </p:sp>
            <p:sp>
              <p:nvSpPr>
                <p:cNvPr id="94" name="Rounded Rectangle 93"/>
                <p:cNvSpPr/>
                <p:nvPr/>
              </p:nvSpPr>
              <p:spPr>
                <a:xfrm>
                  <a:off x="1373428" y="1660576"/>
                  <a:ext cx="879364" cy="185071"/>
                </a:xfrm>
                <a:prstGeom prst="round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solidFill>
                      <a:schemeClr val="accent1"/>
                    </a:solidFill>
                    <a:latin typeface="メイリオ"/>
                    <a:ea typeface="メイリオ"/>
                    <a:cs typeface="メイリオ"/>
                  </a:endParaRPr>
                </a:p>
              </p:txBody>
            </p:sp>
            <p:sp>
              <p:nvSpPr>
                <p:cNvPr id="95" name="Rounded Rectangle 94"/>
                <p:cNvSpPr/>
                <p:nvPr/>
              </p:nvSpPr>
              <p:spPr>
                <a:xfrm>
                  <a:off x="1373428" y="1885268"/>
                  <a:ext cx="879364" cy="185071"/>
                </a:xfrm>
                <a:prstGeom prst="round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solidFill>
                      <a:schemeClr val="accent1"/>
                    </a:solidFill>
                    <a:latin typeface="メイリオ"/>
                    <a:ea typeface="メイリオ"/>
                    <a:cs typeface="メイリオ"/>
                  </a:endParaRPr>
                </a:p>
              </p:txBody>
            </p:sp>
            <p:sp>
              <p:nvSpPr>
                <p:cNvPr id="96" name="Rounded Rectangle 95"/>
                <p:cNvSpPr/>
                <p:nvPr/>
              </p:nvSpPr>
              <p:spPr>
                <a:xfrm>
                  <a:off x="1373428" y="2106636"/>
                  <a:ext cx="879364" cy="185071"/>
                </a:xfrm>
                <a:prstGeom prst="round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b="1" dirty="0">
                    <a:solidFill>
                      <a:schemeClr val="accent1"/>
                    </a:solidFill>
                    <a:latin typeface="メイリオ"/>
                    <a:ea typeface="メイリオ"/>
                    <a:cs typeface="メイリオ"/>
                  </a:endParaRPr>
                </a:p>
              </p:txBody>
            </p:sp>
          </p:grpSp>
        </p:grpSp>
      </p:grpSp>
      <p:sp>
        <p:nvSpPr>
          <p:cNvPr id="84" name="Title 1"/>
          <p:cNvSpPr>
            <a:spLocks noGrp="1"/>
          </p:cNvSpPr>
          <p:nvPr>
            <p:ph type="title"/>
          </p:nvPr>
        </p:nvSpPr>
        <p:spPr>
          <a:xfrm>
            <a:off x="251520" y="311944"/>
            <a:ext cx="8229600" cy="812800"/>
          </a:xfrm>
        </p:spPr>
        <p:txBody>
          <a:bodyPr anchor="t"/>
          <a:lstStyle/>
          <a:p>
            <a:pPr>
              <a:lnSpc>
                <a:spcPct val="110000"/>
              </a:lnSpc>
            </a:pPr>
            <a:r>
              <a:rPr lang="zh-TW" altLang="en-US" dirty="0">
                <a:latin typeface="メイリオ"/>
                <a:ea typeface="メイリオ"/>
                <a:cs typeface="メイリオ"/>
              </a:rPr>
              <a:t>桌面整體管理與自動化達成與資料中心伺服器一致的管理經驗</a:t>
            </a:r>
            <a:endParaRPr lang="en-US" dirty="0">
              <a:latin typeface="メイリオ"/>
              <a:ea typeface="メイリオ"/>
              <a:cs typeface="メイリオ"/>
            </a:endParaRPr>
          </a:p>
        </p:txBody>
      </p:sp>
      <p:sp>
        <p:nvSpPr>
          <p:cNvPr id="82" name="Slide Number Placeholder 2"/>
          <p:cNvSpPr>
            <a:spLocks noGrp="1"/>
          </p:cNvSpPr>
          <p:nvPr>
            <p:ph type="sldNum" sz="quarter" idx="12"/>
          </p:nvPr>
        </p:nvSpPr>
        <p:spPr>
          <a:xfrm>
            <a:off x="8700260" y="6464301"/>
            <a:ext cx="338138" cy="149224"/>
          </a:xfrm>
        </p:spPr>
        <p:txBody>
          <a:bodyPr/>
          <a:lstStyle/>
          <a:p>
            <a:fld id="{6EA6D8CF-3CDE-4807-BCD2-C9F2B831AAA5}" type="slidenum">
              <a:rPr lang="en-US" smtClean="0"/>
              <a:t>8</a:t>
            </a:fld>
            <a:endParaRPr lang="en-US"/>
          </a:p>
        </p:txBody>
      </p:sp>
    </p:spTree>
    <p:extLst>
      <p:ext uri="{BB962C8B-B14F-4D97-AF65-F5344CB8AC3E}">
        <p14:creationId xmlns:p14="http://schemas.microsoft.com/office/powerpoint/2010/main" val="426797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04911"/>
            <a:ext cx="8229600" cy="812800"/>
          </a:xfrm>
        </p:spPr>
        <p:txBody>
          <a:bodyPr/>
          <a:lstStyle/>
          <a:p>
            <a:r>
              <a:rPr lang="en-US" dirty="0" smtClean="0">
                <a:latin typeface="メイリオ"/>
                <a:ea typeface="メイリオ"/>
                <a:cs typeface="メイリオ"/>
              </a:rPr>
              <a:t>Horizon View </a:t>
            </a:r>
            <a:r>
              <a:rPr lang="zh-TW" altLang="en-US" dirty="0" smtClean="0">
                <a:latin typeface="メイリオ"/>
                <a:ea typeface="メイリオ"/>
                <a:cs typeface="メイリオ"/>
              </a:rPr>
              <a:t>自助服務與</a:t>
            </a:r>
            <a:r>
              <a:rPr lang="en-US" dirty="0" err="1" smtClean="0">
                <a:latin typeface="メイリオ"/>
                <a:ea typeface="メイリオ"/>
                <a:cs typeface="メイリオ"/>
              </a:rPr>
              <a:t>vRealize</a:t>
            </a:r>
            <a:r>
              <a:rPr lang="en-US" dirty="0" smtClean="0">
                <a:latin typeface="メイリオ"/>
                <a:ea typeface="メイリオ"/>
                <a:cs typeface="メイリオ"/>
              </a:rPr>
              <a:t> Automation </a:t>
            </a:r>
            <a:r>
              <a:rPr lang="zh-TW" altLang="en-US" dirty="0" smtClean="0">
                <a:latin typeface="メイリオ"/>
                <a:ea typeface="メイリオ"/>
                <a:cs typeface="メイリオ"/>
              </a:rPr>
              <a:t>的整合方便用戶與</a:t>
            </a:r>
            <a:r>
              <a:rPr lang="en-US" altLang="zh-TW" dirty="0" smtClean="0">
                <a:latin typeface="メイリオ"/>
                <a:ea typeface="メイリオ"/>
                <a:cs typeface="メイリオ"/>
              </a:rPr>
              <a:t>IT</a:t>
            </a:r>
            <a:r>
              <a:rPr lang="zh-TW" altLang="en-US" dirty="0" smtClean="0">
                <a:latin typeface="メイリオ"/>
                <a:ea typeface="メイリオ"/>
                <a:cs typeface="メイリオ"/>
              </a:rPr>
              <a:t>管理者</a:t>
            </a:r>
            <a:endParaRPr lang="en-US" dirty="0">
              <a:latin typeface="メイリオ"/>
              <a:ea typeface="メイリオ"/>
              <a:cs typeface="メイリオ"/>
            </a:endParaRPr>
          </a:p>
        </p:txBody>
      </p:sp>
      <p:pic>
        <p:nvPicPr>
          <p:cNvPr id="9" name="Content Placeholder 8" descr="2014-06-02_12-44-36.jpeg"/>
          <p:cNvPicPr>
            <a:picLocks noGrp="1" noChangeAspect="1"/>
          </p:cNvPicPr>
          <p:nvPr>
            <p:ph idx="1"/>
          </p:nvPr>
        </p:nvPicPr>
        <p:blipFill>
          <a:blip r:embed="rId2">
            <a:extLst>
              <a:ext uri="{28A0092B-C50C-407E-A947-70E740481C1C}">
                <a14:useLocalDpi xmlns:a14="http://schemas.microsoft.com/office/drawing/2010/main" val="0"/>
              </a:ext>
            </a:extLst>
          </a:blip>
          <a:srcRect t="-8482" b="-8482"/>
          <a:stretch>
            <a:fillRect/>
          </a:stretch>
        </p:blipFill>
        <p:spPr>
          <a:xfrm>
            <a:off x="305700" y="846081"/>
            <a:ext cx="8603682" cy="4966206"/>
          </a:xfrm>
        </p:spPr>
      </p:pic>
      <p:sp>
        <p:nvSpPr>
          <p:cNvPr id="5" name="Footer Placeholder 4"/>
          <p:cNvSpPr>
            <a:spLocks noGrp="1"/>
          </p:cNvSpPr>
          <p:nvPr>
            <p:ph type="ftr" sz="quarter" idx="11"/>
          </p:nvPr>
        </p:nvSpPr>
        <p:spPr/>
        <p:txBody>
          <a:bodyPr/>
          <a:lstStyle/>
          <a:p>
            <a:r>
              <a:rPr lang="en-US" smtClean="0">
                <a:solidFill>
                  <a:srgbClr val="717074">
                    <a:tint val="75000"/>
                  </a:srgbClr>
                </a:solidFill>
                <a:latin typeface="Arial"/>
              </a:rPr>
              <a:t>CONFIDENTIAL</a:t>
            </a:r>
            <a:endParaRPr lang="en-US">
              <a:solidFill>
                <a:srgbClr val="717074">
                  <a:tint val="75000"/>
                </a:srgbClr>
              </a:solidFill>
              <a:latin typeface="Arial"/>
            </a:endParaRPr>
          </a:p>
        </p:txBody>
      </p:sp>
      <p:sp>
        <p:nvSpPr>
          <p:cNvPr id="6" name="Slide Number Placeholder 5"/>
          <p:cNvSpPr>
            <a:spLocks noGrp="1"/>
          </p:cNvSpPr>
          <p:nvPr>
            <p:ph type="sldNum" sz="quarter" idx="12"/>
          </p:nvPr>
        </p:nvSpPr>
        <p:spPr/>
        <p:txBody>
          <a:bodyPr/>
          <a:lstStyle/>
          <a:p>
            <a:fld id="{6EA6D8CF-3CDE-4807-BCD2-C9F2B831AAA5}" type="slidenum">
              <a:rPr lang="en-US" smtClean="0">
                <a:solidFill>
                  <a:prstClr val="white"/>
                </a:solidFill>
                <a:latin typeface="Arial"/>
              </a:rPr>
              <a:pPr/>
              <a:t>9</a:t>
            </a:fld>
            <a:endParaRPr lang="en-US">
              <a:solidFill>
                <a:prstClr val="white"/>
              </a:solidFill>
              <a:latin typeface="Arial"/>
            </a:endParaRPr>
          </a:p>
        </p:txBody>
      </p:sp>
    </p:spTree>
    <p:extLst>
      <p:ext uri="{BB962C8B-B14F-4D97-AF65-F5344CB8AC3E}">
        <p14:creationId xmlns:p14="http://schemas.microsoft.com/office/powerpoint/2010/main" val="17011396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ELP_Phase2_no_price_v2">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smtClean="0"/>
        </a:defPPr>
      </a:lstStyle>
    </a:txDef>
  </a:objectDefaults>
  <a:extraClrSchemeLst/>
  <a:custClrLst>
    <a:custClr name="PMS130">
      <a:srgbClr val="FDB813"/>
    </a:custClr>
    <a:custClr name="PMS144">
      <a:srgbClr val="F8981D"/>
    </a:custClr>
    <a:custClr name="PMS180">
      <a:srgbClr val="D9541E"/>
    </a:custClr>
    <a:custClr name="PMS1807">
      <a:srgbClr val="9E3039"/>
    </a:custClr>
    <a:custClr name="PMS195">
      <a:srgbClr val="820024"/>
    </a:custClr>
    <a:custClr name="PMS174">
      <a:srgbClr val="9A3B26"/>
    </a:custClr>
    <a:custClr name="PMS7519">
      <a:srgbClr val="574319"/>
    </a:custClr>
    <a:custClr name="PMS654">
      <a:srgbClr val="003D79"/>
    </a:custClr>
  </a:custClrLst>
</a:theme>
</file>

<file path=ppt/theme/theme2.xml><?xml version="1.0" encoding="utf-8"?>
<a:theme xmlns:a="http://schemas.openxmlformats.org/drawingml/2006/main" name="VMware Confidential">
  <a:themeElements>
    <a:clrScheme name="VMware Custom">
      <a:dk1>
        <a:srgbClr val="333333"/>
      </a:dk1>
      <a:lt1>
        <a:srgbClr val="FFFFFF"/>
      </a:lt1>
      <a:dk2>
        <a:srgbClr val="4D4D4D"/>
      </a:dk2>
      <a:lt2>
        <a:srgbClr val="C0C0C0"/>
      </a:lt2>
      <a:accent1>
        <a:srgbClr val="0095D3"/>
      </a:accent1>
      <a:accent2>
        <a:srgbClr val="89CBDF"/>
      </a:accent2>
      <a:accent3>
        <a:srgbClr val="003D79"/>
      </a:accent3>
      <a:accent4>
        <a:srgbClr val="6DB33F"/>
      </a:accent4>
      <a:accent5>
        <a:srgbClr val="F8981D"/>
      </a:accent5>
      <a:accent6>
        <a:srgbClr val="D9541E"/>
      </a:accent6>
      <a:hlink>
        <a:srgbClr val="0095D3"/>
      </a:hlink>
      <a:folHlink>
        <a:srgbClr val="89CBDF"/>
      </a:folHlink>
    </a:clrScheme>
    <a:fontScheme name="VMwar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accent3"/>
          </a:solidFill>
          <a:round/>
          <a:headEnd/>
          <a:tailEnd/>
        </a:ln>
      </a:spPr>
      <a:bodyPr wrap="none" lIns="0" tIns="0" rIns="0" bIns="0" rtlCol="0" anchor="ctr"/>
      <a:lstStyle>
        <a:defPPr marL="0" marR="0" indent="0" algn="ctr" defTabSz="914400" eaLnBrk="1" latinLnBrk="0" hangingPunct="1">
          <a:lnSpc>
            <a:spcPct val="100000"/>
          </a:lnSpc>
          <a:buClrTx/>
          <a:buSzTx/>
          <a:buFontTx/>
          <a:buNone/>
          <a:tabLst/>
          <a:defRPr sz="1800" dirty="0" err="1" smtClean="0">
            <a:solidFill>
              <a:srgbClr val="FFFFFF"/>
            </a:solidFill>
          </a:defRPr>
        </a:defPPr>
      </a:lstStyle>
    </a:spDef>
    <a:lnDef>
      <a:spPr bwMode="auto">
        <a:solidFill>
          <a:srgbClr val="0095D3"/>
        </a:solidFill>
        <a:ln w="19050" cap="flat" cmpd="sng" algn="ctr">
          <a:solidFill>
            <a:schemeClr val="tx1"/>
          </a:solidFill>
          <a:prstDash val="solid"/>
          <a:round/>
          <a:headEnd type="none" w="med" len="med"/>
          <a:tailEnd type="none" w="med" len="med"/>
        </a:ln>
        <a:effectLst/>
      </a:spPr>
      <a:bodyPr/>
      <a:lstStyle/>
    </a:lnDef>
    <a:txDef>
      <a:spPr>
        <a:noFill/>
      </a:spPr>
      <a:bodyPr wrap="square" rtlCol="0">
        <a:spAutoFit/>
      </a:bodyPr>
      <a:lstStyle>
        <a:defPPr algn="l">
          <a:defRPr sz="2000" dirty="0" err="1" smtClean="0">
            <a:solidFill>
              <a:srgbClr val="333333"/>
            </a:solidFill>
            <a:latin typeface="+mn-lt"/>
            <a:ea typeface="+mn-ea"/>
          </a:defRPr>
        </a:defPPr>
      </a:lstStyle>
    </a:txDef>
  </a:objectDefaults>
  <a:extraClrSchemeLst>
    <a:extraClrScheme>
      <a:clrScheme name="VMwar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VMware Non-Confidential">
  <a:themeElements>
    <a:clrScheme name="VMware Custom">
      <a:dk1>
        <a:srgbClr val="333333"/>
      </a:dk1>
      <a:lt1>
        <a:srgbClr val="FFFFFF"/>
      </a:lt1>
      <a:dk2>
        <a:srgbClr val="4D4D4D"/>
      </a:dk2>
      <a:lt2>
        <a:srgbClr val="C0C0C0"/>
      </a:lt2>
      <a:accent1>
        <a:srgbClr val="0095D3"/>
      </a:accent1>
      <a:accent2>
        <a:srgbClr val="89CBDF"/>
      </a:accent2>
      <a:accent3>
        <a:srgbClr val="003D79"/>
      </a:accent3>
      <a:accent4>
        <a:srgbClr val="6DB33F"/>
      </a:accent4>
      <a:accent5>
        <a:srgbClr val="F8981D"/>
      </a:accent5>
      <a:accent6>
        <a:srgbClr val="D9541E"/>
      </a:accent6>
      <a:hlink>
        <a:srgbClr val="0095D3"/>
      </a:hlink>
      <a:folHlink>
        <a:srgbClr val="89CBDF"/>
      </a:folHlink>
    </a:clrScheme>
    <a:fontScheme name="VMware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2700">
          <a:solidFill>
            <a:schemeClr val="accent3"/>
          </a:solidFill>
          <a:round/>
          <a:headEnd/>
          <a:tailEnd/>
        </a:ln>
      </a:spPr>
      <a:bodyPr wrap="none" lIns="0" tIns="0" rIns="0" bIns="0" rtlCol="0" anchor="ctr"/>
      <a:lstStyle>
        <a:defPPr marL="0" marR="0" indent="0" algn="ctr" defTabSz="914400" eaLnBrk="1" latinLnBrk="0" hangingPunct="1">
          <a:lnSpc>
            <a:spcPct val="100000"/>
          </a:lnSpc>
          <a:buClrTx/>
          <a:buSzTx/>
          <a:buFontTx/>
          <a:buNone/>
          <a:tabLst/>
          <a:defRPr sz="1800" dirty="0" err="1" smtClean="0">
            <a:solidFill>
              <a:srgbClr val="FFFFFF"/>
            </a:solidFill>
          </a:defRPr>
        </a:defPPr>
      </a:lstStyle>
    </a:spDef>
    <a:lnDef>
      <a:spPr bwMode="auto">
        <a:xfrm>
          <a:off x="0" y="0"/>
          <a:ext cx="1" cy="1"/>
        </a:xfrm>
        <a:custGeom>
          <a:avLst/>
          <a:gdLst/>
          <a:ahLst/>
          <a:cxnLst/>
          <a:rect l="0" t="0" r="0" b="0"/>
          <a:pathLst/>
        </a:custGeom>
        <a:solidFill>
          <a:srgbClr val="0095D3"/>
        </a:solidFill>
        <a:ln w="9525" cap="flat" cmpd="sng" algn="ctr">
          <a:noFill/>
          <a:prstDash val="solid"/>
          <a:round/>
          <a:headEnd type="none" w="med" len="med"/>
          <a:tailEnd type="none" w="med" len="med"/>
        </a:ln>
        <a:effec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40000"/>
          </a:spcAft>
          <a:buClrTx/>
          <a:buSzTx/>
          <a:buFontTx/>
          <a:buNone/>
          <a:tabLst/>
          <a:defRPr kumimoji="0" lang="en-US" sz="2400" b="0" i="0" u="none" strike="noStrike" cap="none" normalizeH="0" baseline="0" smtClean="0">
            <a:ln>
              <a:noFill/>
            </a:ln>
            <a:solidFill>
              <a:srgbClr val="0095D3"/>
            </a:solidFill>
            <a:effectLst/>
            <a:latin typeface="Arial" charset="0"/>
            <a:ea typeface="ＭＳ Ｐゴシック" pitchFamily="34" charset="-128"/>
          </a:defRPr>
        </a:defPPr>
      </a:lstStyle>
    </a:lnDef>
    <a:txDef>
      <a:spPr>
        <a:noFill/>
      </a:spPr>
      <a:bodyPr wrap="square" rtlCol="0">
        <a:spAutoFit/>
      </a:bodyPr>
      <a:lstStyle>
        <a:defPPr algn="l">
          <a:defRPr sz="2000" dirty="0" err="1" smtClean="0">
            <a:solidFill>
              <a:srgbClr val="333333"/>
            </a:solidFill>
            <a:latin typeface="+mn-lt"/>
            <a:ea typeface="+mn-ea"/>
          </a:defRPr>
        </a:defPPr>
      </a:lstStyle>
    </a:txDef>
  </a:objectDefaults>
  <a:extraClrSchemeLst>
    <a:extraClrScheme>
      <a:clrScheme name="VMwar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VMware_white_4x3_clean">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smtClean="0"/>
        </a:defPPr>
      </a:lstStyle>
    </a:txDef>
  </a:objectDefaults>
  <a:extraClrSchemeLst/>
  <a:custClrLst>
    <a:custClr name="PMS130">
      <a:srgbClr val="FDB813"/>
    </a:custClr>
    <a:custClr name="PMS144">
      <a:srgbClr val="F8981D"/>
    </a:custClr>
    <a:custClr name="PMS180">
      <a:srgbClr val="D9541E"/>
    </a:custClr>
    <a:custClr name="PMS1807">
      <a:srgbClr val="9E3039"/>
    </a:custClr>
    <a:custClr name="PMS195">
      <a:srgbClr val="820024"/>
    </a:custClr>
    <a:custClr name="PMS174">
      <a:srgbClr val="9A3B26"/>
    </a:custClr>
    <a:custClr name="PMS7519">
      <a:srgbClr val="574319"/>
    </a:custClr>
    <a:custClr name="PMS654">
      <a:srgbClr val="003D79"/>
    </a:custClr>
  </a:custClrLst>
</a:theme>
</file>

<file path=ppt/theme/theme5.xml><?xml version="1.0" encoding="utf-8"?>
<a:theme xmlns:a="http://schemas.openxmlformats.org/drawingml/2006/main" name="6_VMware_white_4x3_clean">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smtClean="0"/>
        </a:defPPr>
      </a:lstStyle>
    </a:txDef>
  </a:objectDefaults>
  <a:extraClrSchemeLst/>
  <a:custClrLst>
    <a:custClr name="PMS130">
      <a:srgbClr val="FDB813"/>
    </a:custClr>
    <a:custClr name="PMS144">
      <a:srgbClr val="F8981D"/>
    </a:custClr>
    <a:custClr name="PMS180">
      <a:srgbClr val="D9541E"/>
    </a:custClr>
    <a:custClr name="PMS1807">
      <a:srgbClr val="9E3039"/>
    </a:custClr>
    <a:custClr name="PMS195">
      <a:srgbClr val="820024"/>
    </a:custClr>
    <a:custClr name="PMS174">
      <a:srgbClr val="9A3B26"/>
    </a:custClr>
    <a:custClr name="PMS7519">
      <a:srgbClr val="574319"/>
    </a:custClr>
    <a:custClr name="PMS654">
      <a:srgbClr val="003D79"/>
    </a:custClr>
  </a:custClrLst>
</a:theme>
</file>

<file path=ppt/theme/theme6.xml><?xml version="1.0" encoding="utf-8"?>
<a:theme xmlns:a="http://schemas.openxmlformats.org/drawingml/2006/main" name="Blank">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smtClean="0"/>
        </a:defPPr>
      </a:lstStyle>
    </a:txDef>
  </a:objectDefaults>
  <a:extraClrSchemeLst/>
  <a:custClrLst>
    <a:custClr name="PMS130">
      <a:srgbClr val="FDB813"/>
    </a:custClr>
    <a:custClr name="PMS144">
      <a:srgbClr val="F8981D"/>
    </a:custClr>
    <a:custClr name="PMS180">
      <a:srgbClr val="D9541E"/>
    </a:custClr>
    <a:custClr name="PMS1807">
      <a:srgbClr val="9E3039"/>
    </a:custClr>
    <a:custClr name="PMS195">
      <a:srgbClr val="820024"/>
    </a:custClr>
    <a:custClr name="PMS174">
      <a:srgbClr val="9A3B26"/>
    </a:custClr>
    <a:custClr name="PMS7519">
      <a:srgbClr val="574319"/>
    </a:custClr>
    <a:custClr name="PMS654">
      <a:srgbClr val="003D79"/>
    </a:custClr>
  </a:custClrLst>
</a:theme>
</file>

<file path=ppt/theme/theme7.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ELP_Phase2_no_price_v2</Template>
  <TotalTime>0</TotalTime>
  <Words>941</Words>
  <Application>Microsoft Office PowerPoint</Application>
  <PresentationFormat>如螢幕大小 (4:3)</PresentationFormat>
  <Paragraphs>183</Paragraphs>
  <Slides>16</Slides>
  <Notes>9</Notes>
  <HiddenSlides>0</HiddenSlides>
  <MMClips>0</MMClips>
  <ScaleCrop>false</ScaleCrop>
  <HeadingPairs>
    <vt:vector size="4" baseType="variant">
      <vt:variant>
        <vt:lpstr>佈景主題</vt:lpstr>
      </vt:variant>
      <vt:variant>
        <vt:i4>6</vt:i4>
      </vt:variant>
      <vt:variant>
        <vt:lpstr>投影片標題</vt:lpstr>
      </vt:variant>
      <vt:variant>
        <vt:i4>16</vt:i4>
      </vt:variant>
    </vt:vector>
  </HeadingPairs>
  <TitlesOfParts>
    <vt:vector size="22" baseType="lpstr">
      <vt:lpstr>ELP_Phase2_no_price_v2</vt:lpstr>
      <vt:lpstr>VMware Confidential</vt:lpstr>
      <vt:lpstr>VMware Non-Confidential</vt:lpstr>
      <vt:lpstr>5_VMware_white_4x3_clean</vt:lpstr>
      <vt:lpstr>6_VMware_white_4x3_clean</vt:lpstr>
      <vt:lpstr>Blank</vt:lpstr>
      <vt:lpstr>校園桌面雲基礎架構的自動化作業管理</vt:lpstr>
      <vt:lpstr>PowerPoint 簡報</vt:lpstr>
      <vt:lpstr>所有桌面與應用都可以由單一介面進行存取</vt:lpstr>
      <vt:lpstr>宣布推出Horizon Flex： 離線設備的集中管理與維護</vt:lpstr>
      <vt:lpstr>支援BYOD與離線使用的筆電工作站，提供集中管理、資料備份、與系統統一更新</vt:lpstr>
      <vt:lpstr>vRealize Operations for Horizon：提供與軟體定義資料中心一致的管理與監控介面</vt:lpstr>
      <vt:lpstr>Dashboard: View Users檢視連線，並取得對應資源</vt:lpstr>
      <vt:lpstr>桌面整體管理與自動化達成與資料中心伺服器一致的管理經驗</vt:lpstr>
      <vt:lpstr>Horizon View 自助服務與vRealize Automation 的整合方便用戶與IT管理者</vt:lpstr>
      <vt:lpstr>使用者可以透過自助服務申請桌面環境</vt:lpstr>
      <vt:lpstr>Horizon與自動化整合架構說明 </vt:lpstr>
      <vt:lpstr>應用軟體資源模組化與容器式管理</vt:lpstr>
      <vt:lpstr>簡易且快速將應用軟體資源部署</vt:lpstr>
      <vt:lpstr>應用程式資源生命週期管理</vt:lpstr>
      <vt:lpstr>iThome 2014 CIO大調研  VMware桌面虛擬化市佔於2013年更大幅拉開領先</vt:lpstr>
      <vt:lpstr>VMware Horizon View 協助您建立安全、行動化、管理簡易的用戶終端作業環境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2014-03-19T00:49:44Z</dcterms:created>
  <dcterms:modified xsi:type="dcterms:W3CDTF">2014-12-17T10:17:07Z</dcterms:modified>
</cp:coreProperties>
</file>