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1"/>
    <p:sldMasterId id="2147483703" r:id="rId2"/>
    <p:sldMasterId id="2147483709" r:id="rId3"/>
    <p:sldMasterId id="2147483716" r:id="rId4"/>
  </p:sldMasterIdLst>
  <p:notesMasterIdLst>
    <p:notesMasterId r:id="rId25"/>
  </p:notesMasterIdLst>
  <p:sldIdLst>
    <p:sldId id="411" r:id="rId5"/>
    <p:sldId id="539" r:id="rId6"/>
    <p:sldId id="497" r:id="rId7"/>
    <p:sldId id="415" r:id="rId8"/>
    <p:sldId id="508" r:id="rId9"/>
    <p:sldId id="535" r:id="rId10"/>
    <p:sldId id="504" r:id="rId11"/>
    <p:sldId id="512" r:id="rId12"/>
    <p:sldId id="550" r:id="rId13"/>
    <p:sldId id="513" r:id="rId14"/>
    <p:sldId id="551" r:id="rId15"/>
    <p:sldId id="552" r:id="rId16"/>
    <p:sldId id="514" r:id="rId17"/>
    <p:sldId id="554" r:id="rId18"/>
    <p:sldId id="538" r:id="rId19"/>
    <p:sldId id="557" r:id="rId20"/>
    <p:sldId id="558" r:id="rId21"/>
    <p:sldId id="453" r:id="rId22"/>
    <p:sldId id="484" r:id="rId23"/>
    <p:sldId id="329" r:id="rId24"/>
  </p:sldIdLst>
  <p:sldSz cx="9144000" cy="6858000" type="screen4x3"/>
  <p:notesSz cx="7099300" cy="10234613"/>
  <p:custDataLst>
    <p:tags r:id="rId26"/>
  </p:custDataLst>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521415D9-36F7-43E2-AB2F-B90AF26B5E84}">
      <p14:sectionLst xmlns:p14="http://schemas.microsoft.com/office/powerpoint/2010/main">
        <p14:section name="預設區段" id="{88D23F5F-87AD-2149-A110-B48A794B1EFF}">
          <p14:sldIdLst>
            <p14:sldId id="411"/>
            <p14:sldId id="539"/>
            <p14:sldId id="497"/>
            <p14:sldId id="415"/>
            <p14:sldId id="508"/>
            <p14:sldId id="535"/>
            <p14:sldId id="504"/>
            <p14:sldId id="512"/>
            <p14:sldId id="550"/>
            <p14:sldId id="513"/>
            <p14:sldId id="551"/>
            <p14:sldId id="552"/>
            <p14:sldId id="514"/>
            <p14:sldId id="554"/>
            <p14:sldId id="538"/>
            <p14:sldId id="557"/>
            <p14:sldId id="558"/>
            <p14:sldId id="453"/>
            <p14:sldId id="484"/>
            <p14:sldId id="329"/>
          </p14:sldIdLst>
        </p14:section>
        <p14:section name="backup-slide" id="{F7309DAE-FCD0-4448-9F74-7E529262F43C}">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0A8"/>
    <a:srgbClr val="BBCEFC"/>
    <a:srgbClr val="CCFFFF"/>
    <a:srgbClr val="FFCCCC"/>
    <a:srgbClr val="C7E373"/>
    <a:srgbClr val="FFD37D"/>
    <a:srgbClr val="FEFAA3"/>
    <a:srgbClr val="95FBFD"/>
    <a:srgbClr val="7BFAFD"/>
    <a:srgbClr val="FBE9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655" autoAdjust="0"/>
    <p:restoredTop sz="94662" autoAdjust="0"/>
  </p:normalViewPr>
  <p:slideViewPr>
    <p:cSldViewPr snapToGrid="0">
      <p:cViewPr>
        <p:scale>
          <a:sx n="75" d="100"/>
          <a:sy n="75" d="100"/>
        </p:scale>
        <p:origin x="-1398" y="342"/>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C52308-D5B7-4910-B37D-BE8F252FAA2A}" type="doc">
      <dgm:prSet loTypeId="urn:microsoft.com/office/officeart/2005/8/layout/arrow2" loCatId="process" qsTypeId="urn:microsoft.com/office/officeart/2005/8/quickstyle/simple1" qsCatId="simple" csTypeId="urn:microsoft.com/office/officeart/2005/8/colors/accent1_2" csCatId="accent1" phldr="1"/>
      <dgm:spPr/>
    </dgm:pt>
    <dgm:pt modelId="{D67C6B1D-89F4-4862-A999-22878F2FEE85}">
      <dgm:prSet phldrT="[文字]" custT="1"/>
      <dgm:spPr/>
      <dgm:t>
        <a:bodyPr/>
        <a:lstStyle/>
        <a:p>
          <a:pPr>
            <a:lnSpc>
              <a:spcPct val="100000"/>
            </a:lnSpc>
            <a:spcBef>
              <a:spcPts val="0"/>
            </a:spcBef>
            <a:spcAft>
              <a:spcPts val="0"/>
            </a:spcAft>
          </a:pPr>
          <a:r>
            <a:rPr lang="en-US" altLang="zh-TW" sz="1200" dirty="0" smtClean="0">
              <a:solidFill>
                <a:srgbClr val="FFFFFF"/>
              </a:solidFill>
              <a:latin typeface="微軟正黑體" panose="020B0604030504040204" pitchFamily="34" charset="-120"/>
              <a:ea typeface="微軟正黑體" panose="020B0604030504040204" pitchFamily="34" charset="-120"/>
            </a:rPr>
            <a:t>Internet of Things</a:t>
          </a:r>
        </a:p>
      </dgm:t>
    </dgm:pt>
    <dgm:pt modelId="{D22A1DDC-E748-4CCD-BEBA-A1106A8C4CCB}" type="parTrans" cxnId="{A1C74442-416F-43B7-9B43-40F3CF5E02B2}">
      <dgm:prSet/>
      <dgm:spPr/>
      <dgm:t>
        <a:bodyPr/>
        <a:lstStyle/>
        <a:p>
          <a:pPr>
            <a:lnSpc>
              <a:spcPct val="100000"/>
            </a:lnSpc>
            <a:spcBef>
              <a:spcPts val="0"/>
            </a:spcBef>
            <a:spcAft>
              <a:spcPts val="0"/>
            </a:spcAft>
          </a:pPr>
          <a:endParaRPr lang="zh-TW" altLang="en-US" sz="1200">
            <a:latin typeface="微軟正黑體" panose="020B0604030504040204" pitchFamily="34" charset="-120"/>
            <a:ea typeface="微軟正黑體" panose="020B0604030504040204" pitchFamily="34" charset="-120"/>
          </a:endParaRPr>
        </a:p>
      </dgm:t>
    </dgm:pt>
    <dgm:pt modelId="{CCA86582-DD7A-42DC-B041-F982075ACB11}" type="sibTrans" cxnId="{A1C74442-416F-43B7-9B43-40F3CF5E02B2}">
      <dgm:prSet/>
      <dgm:spPr/>
      <dgm:t>
        <a:bodyPr/>
        <a:lstStyle/>
        <a:p>
          <a:pPr>
            <a:lnSpc>
              <a:spcPct val="100000"/>
            </a:lnSpc>
            <a:spcBef>
              <a:spcPts val="0"/>
            </a:spcBef>
            <a:spcAft>
              <a:spcPts val="0"/>
            </a:spcAft>
          </a:pPr>
          <a:endParaRPr lang="zh-TW" altLang="en-US" sz="1200">
            <a:latin typeface="微軟正黑體" panose="020B0604030504040204" pitchFamily="34" charset="-120"/>
            <a:ea typeface="微軟正黑體" panose="020B0604030504040204" pitchFamily="34" charset="-120"/>
          </a:endParaRPr>
        </a:p>
      </dgm:t>
    </dgm:pt>
    <dgm:pt modelId="{755484A7-5275-4FB9-B8C9-7EA9334E2269}">
      <dgm:prSet phldrT="[文字]" custT="1"/>
      <dgm:spPr/>
      <dgm:t>
        <a:bodyPr/>
        <a:lstStyle/>
        <a:p>
          <a:pPr>
            <a:lnSpc>
              <a:spcPct val="100000"/>
            </a:lnSpc>
            <a:spcBef>
              <a:spcPts val="0"/>
            </a:spcBef>
            <a:spcAft>
              <a:spcPts val="0"/>
            </a:spcAft>
          </a:pPr>
          <a:r>
            <a:rPr lang="en-US" altLang="zh-TW" sz="1200" dirty="0" smtClean="0">
              <a:solidFill>
                <a:srgbClr val="FFFFFF"/>
              </a:solidFill>
              <a:latin typeface="微軟正黑體" panose="020B0604030504040204" pitchFamily="34" charset="-120"/>
              <a:ea typeface="微軟正黑體" panose="020B0604030504040204" pitchFamily="34" charset="-120"/>
            </a:rPr>
            <a:t>Integration of Things</a:t>
          </a:r>
        </a:p>
      </dgm:t>
    </dgm:pt>
    <dgm:pt modelId="{9E068DEE-1829-4632-85F5-F7EF8F7620DA}" type="sibTrans" cxnId="{50E8913C-3F2E-4272-8E1E-3C47188B881F}">
      <dgm:prSet/>
      <dgm:spPr/>
      <dgm:t>
        <a:bodyPr/>
        <a:lstStyle/>
        <a:p>
          <a:pPr>
            <a:lnSpc>
              <a:spcPct val="100000"/>
            </a:lnSpc>
            <a:spcBef>
              <a:spcPts val="0"/>
            </a:spcBef>
            <a:spcAft>
              <a:spcPts val="0"/>
            </a:spcAft>
          </a:pPr>
          <a:endParaRPr lang="zh-TW" altLang="en-US" sz="1200">
            <a:latin typeface="微軟正黑體" panose="020B0604030504040204" pitchFamily="34" charset="-120"/>
            <a:ea typeface="微軟正黑體" panose="020B0604030504040204" pitchFamily="34" charset="-120"/>
          </a:endParaRPr>
        </a:p>
      </dgm:t>
    </dgm:pt>
    <dgm:pt modelId="{F5472C01-FF1E-4373-BEB1-3EF4E2CF9385}" type="parTrans" cxnId="{50E8913C-3F2E-4272-8E1E-3C47188B881F}">
      <dgm:prSet/>
      <dgm:spPr/>
      <dgm:t>
        <a:bodyPr/>
        <a:lstStyle/>
        <a:p>
          <a:pPr>
            <a:lnSpc>
              <a:spcPct val="100000"/>
            </a:lnSpc>
            <a:spcBef>
              <a:spcPts val="0"/>
            </a:spcBef>
            <a:spcAft>
              <a:spcPts val="0"/>
            </a:spcAft>
          </a:pPr>
          <a:endParaRPr lang="zh-TW" altLang="en-US" sz="1200">
            <a:latin typeface="微軟正黑體" panose="020B0604030504040204" pitchFamily="34" charset="-120"/>
            <a:ea typeface="微軟正黑體" panose="020B0604030504040204" pitchFamily="34" charset="-120"/>
          </a:endParaRPr>
        </a:p>
      </dgm:t>
    </dgm:pt>
    <dgm:pt modelId="{95C52F7A-200D-4C42-8122-7B5AE7B806B1}">
      <dgm:prSet phldrT="[文字]" custT="1"/>
      <dgm:spPr/>
      <dgm:t>
        <a:bodyPr/>
        <a:lstStyle/>
        <a:p>
          <a:pPr>
            <a:lnSpc>
              <a:spcPct val="100000"/>
            </a:lnSpc>
            <a:spcBef>
              <a:spcPts val="0"/>
            </a:spcBef>
            <a:spcAft>
              <a:spcPts val="0"/>
            </a:spcAft>
          </a:pPr>
          <a:r>
            <a:rPr lang="en-US" altLang="zh-TW" sz="1200" dirty="0" smtClean="0">
              <a:solidFill>
                <a:srgbClr val="FFFFFF"/>
              </a:solidFill>
              <a:latin typeface="微軟正黑體" panose="020B0604030504040204" pitchFamily="34" charset="-120"/>
              <a:ea typeface="微軟正黑體" panose="020B0604030504040204" pitchFamily="34" charset="-120"/>
            </a:rPr>
            <a:t>Intelligence over Things</a:t>
          </a:r>
        </a:p>
      </dgm:t>
    </dgm:pt>
    <dgm:pt modelId="{E48C9660-BA67-1241-9CBE-F305DB64A79B}" type="parTrans" cxnId="{59EB3AFD-0BB4-1C4F-8C1E-DA39EC12ACDF}">
      <dgm:prSet/>
      <dgm:spPr/>
      <dgm:t>
        <a:bodyPr/>
        <a:lstStyle/>
        <a:p>
          <a:endParaRPr lang="zh-TW" altLang="en-US" sz="1200"/>
        </a:p>
      </dgm:t>
    </dgm:pt>
    <dgm:pt modelId="{02E45A1D-850F-7745-893F-F279D217FF28}" type="sibTrans" cxnId="{59EB3AFD-0BB4-1C4F-8C1E-DA39EC12ACDF}">
      <dgm:prSet/>
      <dgm:spPr/>
      <dgm:t>
        <a:bodyPr/>
        <a:lstStyle/>
        <a:p>
          <a:endParaRPr lang="zh-TW" altLang="en-US" sz="1200"/>
        </a:p>
      </dgm:t>
    </dgm:pt>
    <dgm:pt modelId="{12AFF7BB-CC33-465C-B9E1-6712B4385F46}" type="pres">
      <dgm:prSet presAssocID="{24C52308-D5B7-4910-B37D-BE8F252FAA2A}" presName="arrowDiagram" presStyleCnt="0">
        <dgm:presLayoutVars>
          <dgm:chMax val="5"/>
          <dgm:dir/>
          <dgm:resizeHandles val="exact"/>
        </dgm:presLayoutVars>
      </dgm:prSet>
      <dgm:spPr/>
    </dgm:pt>
    <dgm:pt modelId="{9EF5FF64-1081-45C6-8C41-2354AC6D150B}" type="pres">
      <dgm:prSet presAssocID="{24C52308-D5B7-4910-B37D-BE8F252FAA2A}" presName="arrow" presStyleLbl="bgShp" presStyleIdx="0" presStyleCnt="1" custScaleY="75979" custLinFactNeighborY="0"/>
      <dgm:spPr>
        <a:solidFill>
          <a:srgbClr val="FEFAA3"/>
        </a:solidFill>
      </dgm:spPr>
    </dgm:pt>
    <dgm:pt modelId="{1ECCCF66-B5D3-45A3-A6A7-3DDBD18C7272}" type="pres">
      <dgm:prSet presAssocID="{24C52308-D5B7-4910-B37D-BE8F252FAA2A}" presName="arrowDiagram3" presStyleCnt="0"/>
      <dgm:spPr/>
    </dgm:pt>
    <dgm:pt modelId="{30C6CC68-C675-43BF-BE10-785895B07335}" type="pres">
      <dgm:prSet presAssocID="{D67C6B1D-89F4-4862-A999-22878F2FEE85}" presName="bullet3a" presStyleLbl="node1" presStyleIdx="0" presStyleCnt="3" custLinFactNeighborX="-39936" custLinFactNeighborY="-64171"/>
      <dgm:spPr/>
    </dgm:pt>
    <dgm:pt modelId="{60698C3D-24BB-4846-BB12-B2307B6DAB66}" type="pres">
      <dgm:prSet presAssocID="{D67C6B1D-89F4-4862-A999-22878F2FEE85}" presName="textBox3a" presStyleLbl="revTx" presStyleIdx="0" presStyleCnt="3" custScaleX="149674" custLinFactNeighborX="898" custLinFactNeighborY="6666">
        <dgm:presLayoutVars>
          <dgm:bulletEnabled val="1"/>
        </dgm:presLayoutVars>
      </dgm:prSet>
      <dgm:spPr/>
      <dgm:t>
        <a:bodyPr/>
        <a:lstStyle/>
        <a:p>
          <a:endParaRPr lang="zh-TW" altLang="en-US"/>
        </a:p>
      </dgm:t>
    </dgm:pt>
    <dgm:pt modelId="{7F698085-F36B-43EF-8421-2FACA2B58E1E}" type="pres">
      <dgm:prSet presAssocID="{755484A7-5275-4FB9-B8C9-7EA9334E2269}" presName="bullet3b" presStyleLbl="node1" presStyleIdx="1" presStyleCnt="3" custLinFactNeighborX="-32849" custLinFactNeighborY="40329"/>
      <dgm:spPr>
        <a:solidFill>
          <a:srgbClr val="FF6600"/>
        </a:solidFill>
      </dgm:spPr>
    </dgm:pt>
    <dgm:pt modelId="{B89DFCBF-599D-44D2-98F6-5BFE33576F0F}" type="pres">
      <dgm:prSet presAssocID="{755484A7-5275-4FB9-B8C9-7EA9334E2269}" presName="textBox3b" presStyleLbl="revTx" presStyleIdx="1" presStyleCnt="3" custScaleX="191160" custScaleY="76445" custLinFactNeighborX="16727" custLinFactNeighborY="13186">
        <dgm:presLayoutVars>
          <dgm:bulletEnabled val="1"/>
        </dgm:presLayoutVars>
      </dgm:prSet>
      <dgm:spPr/>
      <dgm:t>
        <a:bodyPr/>
        <a:lstStyle/>
        <a:p>
          <a:endParaRPr lang="zh-TW" altLang="en-US"/>
        </a:p>
      </dgm:t>
    </dgm:pt>
    <dgm:pt modelId="{96F6212B-585A-D143-AD64-AD25349FEF29}" type="pres">
      <dgm:prSet presAssocID="{95C52F7A-200D-4C42-8122-7B5AE7B806B1}" presName="bullet3c" presStyleLbl="node1" presStyleIdx="2" presStyleCnt="3" custLinFactNeighborX="7912" custLinFactNeighborY="47466"/>
      <dgm:spPr>
        <a:solidFill>
          <a:srgbClr val="C7E373"/>
        </a:solidFill>
      </dgm:spPr>
    </dgm:pt>
    <dgm:pt modelId="{B972CC1B-AA4F-FF41-B293-DF6BED7BD45F}" type="pres">
      <dgm:prSet presAssocID="{95C52F7A-200D-4C42-8122-7B5AE7B806B1}" presName="textBox3c" presStyleLbl="revTx" presStyleIdx="2" presStyleCnt="3" custScaleX="177613" custScaleY="53974" custLinFactNeighborX="5637" custLinFactNeighborY="2763">
        <dgm:presLayoutVars>
          <dgm:bulletEnabled val="1"/>
        </dgm:presLayoutVars>
      </dgm:prSet>
      <dgm:spPr/>
      <dgm:t>
        <a:bodyPr/>
        <a:lstStyle/>
        <a:p>
          <a:endParaRPr lang="zh-TW" altLang="en-US"/>
        </a:p>
      </dgm:t>
    </dgm:pt>
  </dgm:ptLst>
  <dgm:cxnLst>
    <dgm:cxn modelId="{A5C85F6F-BFE6-2145-BC16-2405C0B41830}" type="presOf" srcId="{755484A7-5275-4FB9-B8C9-7EA9334E2269}" destId="{B89DFCBF-599D-44D2-98F6-5BFE33576F0F}" srcOrd="0" destOrd="0" presId="urn:microsoft.com/office/officeart/2005/8/layout/arrow2"/>
    <dgm:cxn modelId="{80CC3514-C650-E642-B59C-E7942834A65C}" type="presOf" srcId="{D67C6B1D-89F4-4862-A999-22878F2FEE85}" destId="{60698C3D-24BB-4846-BB12-B2307B6DAB66}" srcOrd="0" destOrd="0" presId="urn:microsoft.com/office/officeart/2005/8/layout/arrow2"/>
    <dgm:cxn modelId="{50E8913C-3F2E-4272-8E1E-3C47188B881F}" srcId="{24C52308-D5B7-4910-B37D-BE8F252FAA2A}" destId="{755484A7-5275-4FB9-B8C9-7EA9334E2269}" srcOrd="1" destOrd="0" parTransId="{F5472C01-FF1E-4373-BEB1-3EF4E2CF9385}" sibTransId="{9E068DEE-1829-4632-85F5-F7EF8F7620DA}"/>
    <dgm:cxn modelId="{BF066DED-9EA0-B949-8975-701B27A87430}" type="presOf" srcId="{95C52F7A-200D-4C42-8122-7B5AE7B806B1}" destId="{B972CC1B-AA4F-FF41-B293-DF6BED7BD45F}" srcOrd="0" destOrd="0" presId="urn:microsoft.com/office/officeart/2005/8/layout/arrow2"/>
    <dgm:cxn modelId="{59EB3AFD-0BB4-1C4F-8C1E-DA39EC12ACDF}" srcId="{24C52308-D5B7-4910-B37D-BE8F252FAA2A}" destId="{95C52F7A-200D-4C42-8122-7B5AE7B806B1}" srcOrd="2" destOrd="0" parTransId="{E48C9660-BA67-1241-9CBE-F305DB64A79B}" sibTransId="{02E45A1D-850F-7745-893F-F279D217FF28}"/>
    <dgm:cxn modelId="{6876E5F4-9AB5-2846-90DB-C2AF2A7CD871}" type="presOf" srcId="{24C52308-D5B7-4910-B37D-BE8F252FAA2A}" destId="{12AFF7BB-CC33-465C-B9E1-6712B4385F46}" srcOrd="0" destOrd="0" presId="urn:microsoft.com/office/officeart/2005/8/layout/arrow2"/>
    <dgm:cxn modelId="{A1C74442-416F-43B7-9B43-40F3CF5E02B2}" srcId="{24C52308-D5B7-4910-B37D-BE8F252FAA2A}" destId="{D67C6B1D-89F4-4862-A999-22878F2FEE85}" srcOrd="0" destOrd="0" parTransId="{D22A1DDC-E748-4CCD-BEBA-A1106A8C4CCB}" sibTransId="{CCA86582-DD7A-42DC-B041-F982075ACB11}"/>
    <dgm:cxn modelId="{C7A2BF2F-5C25-D445-B500-3CC1459665B8}" type="presParOf" srcId="{12AFF7BB-CC33-465C-B9E1-6712B4385F46}" destId="{9EF5FF64-1081-45C6-8C41-2354AC6D150B}" srcOrd="0" destOrd="0" presId="urn:microsoft.com/office/officeart/2005/8/layout/arrow2"/>
    <dgm:cxn modelId="{6AA0227F-75A7-E445-B90F-39C7D966D8C7}" type="presParOf" srcId="{12AFF7BB-CC33-465C-B9E1-6712B4385F46}" destId="{1ECCCF66-B5D3-45A3-A6A7-3DDBD18C7272}" srcOrd="1" destOrd="0" presId="urn:microsoft.com/office/officeart/2005/8/layout/arrow2"/>
    <dgm:cxn modelId="{0B9F5871-61FF-A440-A061-B8C10DDC19D6}" type="presParOf" srcId="{1ECCCF66-B5D3-45A3-A6A7-3DDBD18C7272}" destId="{30C6CC68-C675-43BF-BE10-785895B07335}" srcOrd="0" destOrd="0" presId="urn:microsoft.com/office/officeart/2005/8/layout/arrow2"/>
    <dgm:cxn modelId="{721E83F1-2B6C-8042-A47E-0BFEF5B78FB7}" type="presParOf" srcId="{1ECCCF66-B5D3-45A3-A6A7-3DDBD18C7272}" destId="{60698C3D-24BB-4846-BB12-B2307B6DAB66}" srcOrd="1" destOrd="0" presId="urn:microsoft.com/office/officeart/2005/8/layout/arrow2"/>
    <dgm:cxn modelId="{CFC1FF2E-10C0-7F4C-A778-55715A8575B1}" type="presParOf" srcId="{1ECCCF66-B5D3-45A3-A6A7-3DDBD18C7272}" destId="{7F698085-F36B-43EF-8421-2FACA2B58E1E}" srcOrd="2" destOrd="0" presId="urn:microsoft.com/office/officeart/2005/8/layout/arrow2"/>
    <dgm:cxn modelId="{7789F97E-3C68-3945-ABCF-312A91F88EB6}" type="presParOf" srcId="{1ECCCF66-B5D3-45A3-A6A7-3DDBD18C7272}" destId="{B89DFCBF-599D-44D2-98F6-5BFE33576F0F}" srcOrd="3" destOrd="0" presId="urn:microsoft.com/office/officeart/2005/8/layout/arrow2"/>
    <dgm:cxn modelId="{A977BECF-4369-B84F-853C-F34B9063DE09}" type="presParOf" srcId="{1ECCCF66-B5D3-45A3-A6A7-3DDBD18C7272}" destId="{96F6212B-585A-D143-AD64-AD25349FEF29}" srcOrd="4" destOrd="0" presId="urn:microsoft.com/office/officeart/2005/8/layout/arrow2"/>
    <dgm:cxn modelId="{123340AB-E418-E747-B91A-8C72CF1CB254}" type="presParOf" srcId="{1ECCCF66-B5D3-45A3-A6A7-3DDBD18C7272}" destId="{B972CC1B-AA4F-FF41-B293-DF6BED7BD45F}" srcOrd="5"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467383-F90B-5C4B-9B41-9598D720904F}" type="doc">
      <dgm:prSet loTypeId="urn:microsoft.com/office/officeart/2005/8/layout/hProcess9" loCatId="" qsTypeId="urn:microsoft.com/office/officeart/2005/8/quickstyle/simple4" qsCatId="simple" csTypeId="urn:microsoft.com/office/officeart/2005/8/colors/accent1_2" csCatId="accent1" phldr="1"/>
      <dgm:spPr/>
    </dgm:pt>
    <dgm:pt modelId="{B9797465-6D2B-5647-9FCA-69E0EED467EA}">
      <dgm:prSet phldrT="[文字]"/>
      <dgm:spPr>
        <a:solidFill>
          <a:srgbClr val="FF0000"/>
        </a:solidFill>
      </dgm:spPr>
      <dgm:t>
        <a:bodyPr/>
        <a:lstStyle/>
        <a:p>
          <a:r>
            <a:rPr lang="en-US" altLang="zh-TW" dirty="0" smtClean="0">
              <a:solidFill>
                <a:schemeClr val="bg1"/>
              </a:solidFill>
            </a:rPr>
            <a:t>Challenge</a:t>
          </a:r>
          <a:endParaRPr lang="zh-TW" altLang="en-US" dirty="0">
            <a:solidFill>
              <a:schemeClr val="bg1"/>
            </a:solidFill>
          </a:endParaRPr>
        </a:p>
      </dgm:t>
    </dgm:pt>
    <dgm:pt modelId="{4945110D-4F5D-E946-B6F2-C30ADD6D8867}" type="parTrans" cxnId="{6CBCC7B8-F999-234C-9E21-51EA6E3538E7}">
      <dgm:prSet/>
      <dgm:spPr/>
      <dgm:t>
        <a:bodyPr/>
        <a:lstStyle/>
        <a:p>
          <a:endParaRPr lang="zh-TW" altLang="en-US">
            <a:solidFill>
              <a:schemeClr val="tx1"/>
            </a:solidFill>
          </a:endParaRPr>
        </a:p>
      </dgm:t>
    </dgm:pt>
    <dgm:pt modelId="{9A6784C2-0CA6-4148-A786-2603C25EC7FA}" type="sibTrans" cxnId="{6CBCC7B8-F999-234C-9E21-51EA6E3538E7}">
      <dgm:prSet/>
      <dgm:spPr/>
      <dgm:t>
        <a:bodyPr/>
        <a:lstStyle/>
        <a:p>
          <a:endParaRPr lang="zh-TW" altLang="en-US">
            <a:solidFill>
              <a:schemeClr val="tx1"/>
            </a:solidFill>
          </a:endParaRPr>
        </a:p>
      </dgm:t>
    </dgm:pt>
    <dgm:pt modelId="{4B9CEAA3-5805-A846-A7E0-AD9D62792E4F}">
      <dgm:prSet phldrT="[文字]"/>
      <dgm:spPr>
        <a:solidFill>
          <a:srgbClr val="FF6600"/>
        </a:solidFill>
      </dgm:spPr>
      <dgm:t>
        <a:bodyPr/>
        <a:lstStyle/>
        <a:p>
          <a:r>
            <a:rPr lang="en-US" altLang="zh-TW" dirty="0" smtClean="0">
              <a:solidFill>
                <a:schemeClr val="bg1"/>
              </a:solidFill>
            </a:rPr>
            <a:t>Choice</a:t>
          </a:r>
          <a:endParaRPr lang="zh-TW" altLang="en-US" dirty="0">
            <a:solidFill>
              <a:schemeClr val="bg1"/>
            </a:solidFill>
          </a:endParaRPr>
        </a:p>
      </dgm:t>
    </dgm:pt>
    <dgm:pt modelId="{874BA641-E3CF-674B-B71C-45C677F269B9}" type="parTrans" cxnId="{EC7706D4-8054-3844-927A-275E36009AB7}">
      <dgm:prSet/>
      <dgm:spPr/>
      <dgm:t>
        <a:bodyPr/>
        <a:lstStyle/>
        <a:p>
          <a:endParaRPr lang="zh-TW" altLang="en-US">
            <a:solidFill>
              <a:schemeClr val="tx1"/>
            </a:solidFill>
          </a:endParaRPr>
        </a:p>
      </dgm:t>
    </dgm:pt>
    <dgm:pt modelId="{4D8F27C2-3BF8-FC4D-9FB6-F38250992D9C}" type="sibTrans" cxnId="{EC7706D4-8054-3844-927A-275E36009AB7}">
      <dgm:prSet/>
      <dgm:spPr/>
      <dgm:t>
        <a:bodyPr/>
        <a:lstStyle/>
        <a:p>
          <a:endParaRPr lang="zh-TW" altLang="en-US">
            <a:solidFill>
              <a:schemeClr val="tx1"/>
            </a:solidFill>
          </a:endParaRPr>
        </a:p>
      </dgm:t>
    </dgm:pt>
    <dgm:pt modelId="{26605B2D-B76D-9641-9654-CA63C3BB2713}">
      <dgm:prSet phldrT="[文字]"/>
      <dgm:spPr>
        <a:solidFill>
          <a:srgbClr val="3366FF"/>
        </a:solidFill>
      </dgm:spPr>
      <dgm:t>
        <a:bodyPr/>
        <a:lstStyle/>
        <a:p>
          <a:r>
            <a:rPr lang="en-US" altLang="zh-TW" dirty="0" smtClean="0">
              <a:solidFill>
                <a:schemeClr val="bg1"/>
              </a:solidFill>
            </a:rPr>
            <a:t>Change</a:t>
          </a:r>
          <a:endParaRPr lang="zh-TW" altLang="en-US" dirty="0">
            <a:solidFill>
              <a:schemeClr val="bg1"/>
            </a:solidFill>
          </a:endParaRPr>
        </a:p>
      </dgm:t>
    </dgm:pt>
    <dgm:pt modelId="{FEDE56C9-3F80-1240-B6CB-780D211D80F2}" type="parTrans" cxnId="{B49DA14D-8BC7-1548-9B1D-DF62E274A6A5}">
      <dgm:prSet/>
      <dgm:spPr/>
      <dgm:t>
        <a:bodyPr/>
        <a:lstStyle/>
        <a:p>
          <a:endParaRPr lang="zh-TW" altLang="en-US">
            <a:solidFill>
              <a:schemeClr val="tx1"/>
            </a:solidFill>
          </a:endParaRPr>
        </a:p>
      </dgm:t>
    </dgm:pt>
    <dgm:pt modelId="{411AC86F-1EF6-A94E-A182-2D601942AA29}" type="sibTrans" cxnId="{B49DA14D-8BC7-1548-9B1D-DF62E274A6A5}">
      <dgm:prSet/>
      <dgm:spPr/>
      <dgm:t>
        <a:bodyPr/>
        <a:lstStyle/>
        <a:p>
          <a:endParaRPr lang="zh-TW" altLang="en-US">
            <a:solidFill>
              <a:schemeClr val="tx1"/>
            </a:solidFill>
          </a:endParaRPr>
        </a:p>
      </dgm:t>
    </dgm:pt>
    <dgm:pt modelId="{C2D5BA4B-8F04-1647-8DAD-531F25B2E48D}">
      <dgm:prSet phldrT="[文字]"/>
      <dgm:spPr>
        <a:solidFill>
          <a:srgbClr val="C7E373"/>
        </a:solidFill>
      </dgm:spPr>
      <dgm:t>
        <a:bodyPr/>
        <a:lstStyle/>
        <a:p>
          <a:r>
            <a:rPr lang="en-US" altLang="zh-TW" dirty="0" smtClean="0">
              <a:solidFill>
                <a:schemeClr val="bg1"/>
              </a:solidFill>
            </a:rPr>
            <a:t>Chance</a:t>
          </a:r>
          <a:endParaRPr lang="zh-TW" altLang="en-US" dirty="0">
            <a:solidFill>
              <a:schemeClr val="bg1"/>
            </a:solidFill>
          </a:endParaRPr>
        </a:p>
      </dgm:t>
    </dgm:pt>
    <dgm:pt modelId="{BCCA67BC-B5F3-E248-AE36-105C0468B42F}" type="parTrans" cxnId="{56C1FD89-7414-764C-97C9-888AF0A8E065}">
      <dgm:prSet/>
      <dgm:spPr/>
      <dgm:t>
        <a:bodyPr/>
        <a:lstStyle/>
        <a:p>
          <a:endParaRPr lang="zh-TW" altLang="en-US">
            <a:solidFill>
              <a:schemeClr val="tx1"/>
            </a:solidFill>
          </a:endParaRPr>
        </a:p>
      </dgm:t>
    </dgm:pt>
    <dgm:pt modelId="{9B8FB507-8171-E940-878B-EDF0204572AD}" type="sibTrans" cxnId="{56C1FD89-7414-764C-97C9-888AF0A8E065}">
      <dgm:prSet/>
      <dgm:spPr/>
      <dgm:t>
        <a:bodyPr/>
        <a:lstStyle/>
        <a:p>
          <a:endParaRPr lang="zh-TW" altLang="en-US">
            <a:solidFill>
              <a:schemeClr val="tx1"/>
            </a:solidFill>
          </a:endParaRPr>
        </a:p>
      </dgm:t>
    </dgm:pt>
    <dgm:pt modelId="{3B1775F5-1DD0-5147-94DA-8A5814B2A5DC}" type="pres">
      <dgm:prSet presAssocID="{C2467383-F90B-5C4B-9B41-9598D720904F}" presName="CompostProcess" presStyleCnt="0">
        <dgm:presLayoutVars>
          <dgm:dir/>
          <dgm:resizeHandles val="exact"/>
        </dgm:presLayoutVars>
      </dgm:prSet>
      <dgm:spPr/>
    </dgm:pt>
    <dgm:pt modelId="{8DB3E0BF-52AC-9641-BF73-2FDA1245CB52}" type="pres">
      <dgm:prSet presAssocID="{C2467383-F90B-5C4B-9B41-9598D720904F}" presName="arrow" presStyleLbl="bgShp" presStyleIdx="0" presStyleCnt="1"/>
      <dgm:spPr/>
    </dgm:pt>
    <dgm:pt modelId="{CDCE7407-82EE-B74F-A417-34B431072029}" type="pres">
      <dgm:prSet presAssocID="{C2467383-F90B-5C4B-9B41-9598D720904F}" presName="linearProcess" presStyleCnt="0"/>
      <dgm:spPr/>
    </dgm:pt>
    <dgm:pt modelId="{258C0A3C-8F1C-AB48-9648-8C7E8866648C}" type="pres">
      <dgm:prSet presAssocID="{B9797465-6D2B-5647-9FCA-69E0EED467EA}" presName="textNode" presStyleLbl="node1" presStyleIdx="0" presStyleCnt="4">
        <dgm:presLayoutVars>
          <dgm:bulletEnabled val="1"/>
        </dgm:presLayoutVars>
      </dgm:prSet>
      <dgm:spPr/>
      <dgm:t>
        <a:bodyPr/>
        <a:lstStyle/>
        <a:p>
          <a:endParaRPr lang="zh-TW" altLang="en-US"/>
        </a:p>
      </dgm:t>
    </dgm:pt>
    <dgm:pt modelId="{FC58D23A-D8B0-6D40-BD5A-1B5C2270DA81}" type="pres">
      <dgm:prSet presAssocID="{9A6784C2-0CA6-4148-A786-2603C25EC7FA}" presName="sibTrans" presStyleCnt="0"/>
      <dgm:spPr/>
    </dgm:pt>
    <dgm:pt modelId="{A49B0B7F-6996-5349-9704-5ABFC6B8F1CF}" type="pres">
      <dgm:prSet presAssocID="{4B9CEAA3-5805-A846-A7E0-AD9D62792E4F}" presName="textNode" presStyleLbl="node1" presStyleIdx="1" presStyleCnt="4">
        <dgm:presLayoutVars>
          <dgm:bulletEnabled val="1"/>
        </dgm:presLayoutVars>
      </dgm:prSet>
      <dgm:spPr/>
      <dgm:t>
        <a:bodyPr/>
        <a:lstStyle/>
        <a:p>
          <a:endParaRPr lang="zh-TW" altLang="en-US"/>
        </a:p>
      </dgm:t>
    </dgm:pt>
    <dgm:pt modelId="{549B7E2F-AE46-B848-A230-AB2B349035B2}" type="pres">
      <dgm:prSet presAssocID="{4D8F27C2-3BF8-FC4D-9FB6-F38250992D9C}" presName="sibTrans" presStyleCnt="0"/>
      <dgm:spPr/>
    </dgm:pt>
    <dgm:pt modelId="{70F2CB5B-E5DD-DD44-9075-E6417B6345C1}" type="pres">
      <dgm:prSet presAssocID="{26605B2D-B76D-9641-9654-CA63C3BB2713}" presName="textNode" presStyleLbl="node1" presStyleIdx="2" presStyleCnt="4">
        <dgm:presLayoutVars>
          <dgm:bulletEnabled val="1"/>
        </dgm:presLayoutVars>
      </dgm:prSet>
      <dgm:spPr/>
      <dgm:t>
        <a:bodyPr/>
        <a:lstStyle/>
        <a:p>
          <a:endParaRPr lang="zh-TW" altLang="en-US"/>
        </a:p>
      </dgm:t>
    </dgm:pt>
    <dgm:pt modelId="{B61858F8-6C35-394E-A352-108D953924F0}" type="pres">
      <dgm:prSet presAssocID="{411AC86F-1EF6-A94E-A182-2D601942AA29}" presName="sibTrans" presStyleCnt="0"/>
      <dgm:spPr/>
    </dgm:pt>
    <dgm:pt modelId="{2DDD809E-2918-1B4B-9DF1-E8AF8012CEF4}" type="pres">
      <dgm:prSet presAssocID="{C2D5BA4B-8F04-1647-8DAD-531F25B2E48D}" presName="textNode" presStyleLbl="node1" presStyleIdx="3" presStyleCnt="4">
        <dgm:presLayoutVars>
          <dgm:bulletEnabled val="1"/>
        </dgm:presLayoutVars>
      </dgm:prSet>
      <dgm:spPr/>
      <dgm:t>
        <a:bodyPr/>
        <a:lstStyle/>
        <a:p>
          <a:endParaRPr lang="zh-TW" altLang="en-US"/>
        </a:p>
      </dgm:t>
    </dgm:pt>
  </dgm:ptLst>
  <dgm:cxnLst>
    <dgm:cxn modelId="{B49DA14D-8BC7-1548-9B1D-DF62E274A6A5}" srcId="{C2467383-F90B-5C4B-9B41-9598D720904F}" destId="{26605B2D-B76D-9641-9654-CA63C3BB2713}" srcOrd="2" destOrd="0" parTransId="{FEDE56C9-3F80-1240-B6CB-780D211D80F2}" sibTransId="{411AC86F-1EF6-A94E-A182-2D601942AA29}"/>
    <dgm:cxn modelId="{6CBCC7B8-F999-234C-9E21-51EA6E3538E7}" srcId="{C2467383-F90B-5C4B-9B41-9598D720904F}" destId="{B9797465-6D2B-5647-9FCA-69E0EED467EA}" srcOrd="0" destOrd="0" parTransId="{4945110D-4F5D-E946-B6F2-C30ADD6D8867}" sibTransId="{9A6784C2-0CA6-4148-A786-2603C25EC7FA}"/>
    <dgm:cxn modelId="{28443CC4-3F03-F143-AABB-860507ABEE79}" type="presOf" srcId="{B9797465-6D2B-5647-9FCA-69E0EED467EA}" destId="{258C0A3C-8F1C-AB48-9648-8C7E8866648C}" srcOrd="0" destOrd="0" presId="urn:microsoft.com/office/officeart/2005/8/layout/hProcess9"/>
    <dgm:cxn modelId="{EC7706D4-8054-3844-927A-275E36009AB7}" srcId="{C2467383-F90B-5C4B-9B41-9598D720904F}" destId="{4B9CEAA3-5805-A846-A7E0-AD9D62792E4F}" srcOrd="1" destOrd="0" parTransId="{874BA641-E3CF-674B-B71C-45C677F269B9}" sibTransId="{4D8F27C2-3BF8-FC4D-9FB6-F38250992D9C}"/>
    <dgm:cxn modelId="{F60D5752-B984-064F-8C42-4082B0471342}" type="presOf" srcId="{C2467383-F90B-5C4B-9B41-9598D720904F}" destId="{3B1775F5-1DD0-5147-94DA-8A5814B2A5DC}" srcOrd="0" destOrd="0" presId="urn:microsoft.com/office/officeart/2005/8/layout/hProcess9"/>
    <dgm:cxn modelId="{28623C1F-8EA6-CD4B-B775-BF2CDABEDD78}" type="presOf" srcId="{C2D5BA4B-8F04-1647-8DAD-531F25B2E48D}" destId="{2DDD809E-2918-1B4B-9DF1-E8AF8012CEF4}" srcOrd="0" destOrd="0" presId="urn:microsoft.com/office/officeart/2005/8/layout/hProcess9"/>
    <dgm:cxn modelId="{56C1FD89-7414-764C-97C9-888AF0A8E065}" srcId="{C2467383-F90B-5C4B-9B41-9598D720904F}" destId="{C2D5BA4B-8F04-1647-8DAD-531F25B2E48D}" srcOrd="3" destOrd="0" parTransId="{BCCA67BC-B5F3-E248-AE36-105C0468B42F}" sibTransId="{9B8FB507-8171-E940-878B-EDF0204572AD}"/>
    <dgm:cxn modelId="{B512938C-488B-714E-AB7C-0776BE366CF2}" type="presOf" srcId="{4B9CEAA3-5805-A846-A7E0-AD9D62792E4F}" destId="{A49B0B7F-6996-5349-9704-5ABFC6B8F1CF}" srcOrd="0" destOrd="0" presId="urn:microsoft.com/office/officeart/2005/8/layout/hProcess9"/>
    <dgm:cxn modelId="{1475E58B-98EE-7243-87EC-087CBC1FDBA0}" type="presOf" srcId="{26605B2D-B76D-9641-9654-CA63C3BB2713}" destId="{70F2CB5B-E5DD-DD44-9075-E6417B6345C1}" srcOrd="0" destOrd="0" presId="urn:microsoft.com/office/officeart/2005/8/layout/hProcess9"/>
    <dgm:cxn modelId="{5AC5C7A8-348D-5A40-B516-C761BDCD1637}" type="presParOf" srcId="{3B1775F5-1DD0-5147-94DA-8A5814B2A5DC}" destId="{8DB3E0BF-52AC-9641-BF73-2FDA1245CB52}" srcOrd="0" destOrd="0" presId="urn:microsoft.com/office/officeart/2005/8/layout/hProcess9"/>
    <dgm:cxn modelId="{8F93F4F1-00DD-4D41-BBBE-ED87258D9698}" type="presParOf" srcId="{3B1775F5-1DD0-5147-94DA-8A5814B2A5DC}" destId="{CDCE7407-82EE-B74F-A417-34B431072029}" srcOrd="1" destOrd="0" presId="urn:microsoft.com/office/officeart/2005/8/layout/hProcess9"/>
    <dgm:cxn modelId="{84BED3D3-2977-6446-9827-B1D8913371A3}" type="presParOf" srcId="{CDCE7407-82EE-B74F-A417-34B431072029}" destId="{258C0A3C-8F1C-AB48-9648-8C7E8866648C}" srcOrd="0" destOrd="0" presId="urn:microsoft.com/office/officeart/2005/8/layout/hProcess9"/>
    <dgm:cxn modelId="{14B06A74-7A83-8A48-8E2E-20858C33AF6E}" type="presParOf" srcId="{CDCE7407-82EE-B74F-A417-34B431072029}" destId="{FC58D23A-D8B0-6D40-BD5A-1B5C2270DA81}" srcOrd="1" destOrd="0" presId="urn:microsoft.com/office/officeart/2005/8/layout/hProcess9"/>
    <dgm:cxn modelId="{E30DA462-DB5D-3543-B712-628C96D9C5A1}" type="presParOf" srcId="{CDCE7407-82EE-B74F-A417-34B431072029}" destId="{A49B0B7F-6996-5349-9704-5ABFC6B8F1CF}" srcOrd="2" destOrd="0" presId="urn:microsoft.com/office/officeart/2005/8/layout/hProcess9"/>
    <dgm:cxn modelId="{E33D593A-2B51-6847-A688-DF78766DC330}" type="presParOf" srcId="{CDCE7407-82EE-B74F-A417-34B431072029}" destId="{549B7E2F-AE46-B848-A230-AB2B349035B2}" srcOrd="3" destOrd="0" presId="urn:microsoft.com/office/officeart/2005/8/layout/hProcess9"/>
    <dgm:cxn modelId="{01B56980-C2A7-C442-9242-EF06ECF5CD21}" type="presParOf" srcId="{CDCE7407-82EE-B74F-A417-34B431072029}" destId="{70F2CB5B-E5DD-DD44-9075-E6417B6345C1}" srcOrd="4" destOrd="0" presId="urn:microsoft.com/office/officeart/2005/8/layout/hProcess9"/>
    <dgm:cxn modelId="{3B452E86-579D-8046-8E38-9740E88EAE8B}" type="presParOf" srcId="{CDCE7407-82EE-B74F-A417-34B431072029}" destId="{B61858F8-6C35-394E-A352-108D953924F0}" srcOrd="5" destOrd="0" presId="urn:microsoft.com/office/officeart/2005/8/layout/hProcess9"/>
    <dgm:cxn modelId="{4932E43B-17E9-1343-AFDE-31CA6FB5D888}" type="presParOf" srcId="{CDCE7407-82EE-B74F-A417-34B431072029}" destId="{2DDD809E-2918-1B4B-9DF1-E8AF8012CEF4}" srcOrd="6" destOrd="0" presId="urn:microsoft.com/office/officeart/2005/8/layout/hProcess9"/>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B0628B-57DC-7348-9D65-1202D859339E}" type="doc">
      <dgm:prSet loTypeId="urn:microsoft.com/office/officeart/2005/8/layout/matrix2" loCatId="" qsTypeId="urn:microsoft.com/office/officeart/2005/8/quickstyle/simple4" qsCatId="simple" csTypeId="urn:microsoft.com/office/officeart/2005/8/colors/accent1_2" csCatId="accent1" phldr="1"/>
      <dgm:spPr/>
      <dgm:t>
        <a:bodyPr/>
        <a:lstStyle/>
        <a:p>
          <a:endParaRPr lang="zh-TW" altLang="en-US"/>
        </a:p>
      </dgm:t>
    </dgm:pt>
    <dgm:pt modelId="{D120475E-DEBD-EA43-8289-B75B5223CA68}">
      <dgm:prSet phldrT="[文字]">
        <dgm:style>
          <a:lnRef idx="3">
            <a:schemeClr val="lt1"/>
          </a:lnRef>
          <a:fillRef idx="1">
            <a:schemeClr val="accent2"/>
          </a:fillRef>
          <a:effectRef idx="1">
            <a:schemeClr val="accent2"/>
          </a:effectRef>
          <a:fontRef idx="minor">
            <a:schemeClr val="lt1"/>
          </a:fontRef>
        </dgm:style>
      </dgm:prSet>
      <dgm:spPr>
        <a:solidFill>
          <a:srgbClr val="FFD37D"/>
        </a:solidFill>
      </dgm:spPr>
      <dgm:t>
        <a:bodyPr/>
        <a:lstStyle/>
        <a:p>
          <a:r>
            <a:rPr lang="en-US" altLang="zh-TW" i="0" dirty="0" smtClean="0">
              <a:solidFill>
                <a:schemeClr val="tx1"/>
              </a:solidFill>
              <a:latin typeface="Corbel"/>
              <a:cs typeface="Corbel"/>
            </a:rPr>
            <a:t>Immutable low-cost architecture</a:t>
          </a:r>
          <a:endParaRPr lang="zh-TW" altLang="en-US" i="0" dirty="0">
            <a:solidFill>
              <a:schemeClr val="tx1"/>
            </a:solidFill>
            <a:latin typeface="Corbel"/>
            <a:cs typeface="Corbel"/>
          </a:endParaRPr>
        </a:p>
      </dgm:t>
    </dgm:pt>
    <dgm:pt modelId="{4825CD01-5F8A-714C-891C-FC6863B2C192}" type="parTrans" cxnId="{996F2ADE-8C85-2946-9CD6-172D56B511DA}">
      <dgm:prSet/>
      <dgm:spPr/>
      <dgm:t>
        <a:bodyPr/>
        <a:lstStyle/>
        <a:p>
          <a:endParaRPr lang="zh-TW" altLang="en-US">
            <a:latin typeface="Corbel"/>
            <a:cs typeface="Corbel"/>
          </a:endParaRPr>
        </a:p>
      </dgm:t>
    </dgm:pt>
    <dgm:pt modelId="{57BF7FF5-7642-E543-AA97-7461F05495B6}" type="sibTrans" cxnId="{996F2ADE-8C85-2946-9CD6-172D56B511DA}">
      <dgm:prSet/>
      <dgm:spPr/>
      <dgm:t>
        <a:bodyPr/>
        <a:lstStyle/>
        <a:p>
          <a:endParaRPr lang="zh-TW" altLang="en-US">
            <a:latin typeface="Corbel"/>
            <a:cs typeface="Corbel"/>
          </a:endParaRPr>
        </a:p>
      </dgm:t>
    </dgm:pt>
    <dgm:pt modelId="{B140BA3C-4CE3-8047-8406-B6B6BA800806}">
      <dgm:prSet phldrT="[文字]">
        <dgm:style>
          <a:lnRef idx="3">
            <a:schemeClr val="lt1"/>
          </a:lnRef>
          <a:fillRef idx="1">
            <a:schemeClr val="accent2"/>
          </a:fillRef>
          <a:effectRef idx="1">
            <a:schemeClr val="accent2"/>
          </a:effectRef>
          <a:fontRef idx="minor">
            <a:schemeClr val="lt1"/>
          </a:fontRef>
        </dgm:style>
      </dgm:prSet>
      <dgm:spPr>
        <a:solidFill>
          <a:srgbClr val="FFD37D"/>
        </a:solidFill>
      </dgm:spPr>
      <dgm:t>
        <a:bodyPr/>
        <a:lstStyle/>
        <a:p>
          <a:r>
            <a:rPr lang="en-US" altLang="zh-TW" dirty="0" smtClean="0">
              <a:solidFill>
                <a:schemeClr val="tx1"/>
              </a:solidFill>
              <a:latin typeface="Corbel"/>
              <a:cs typeface="Corbel"/>
            </a:rPr>
            <a:t>Easy Maintenance</a:t>
          </a:r>
          <a:endParaRPr lang="zh-TW" altLang="en-US" dirty="0">
            <a:solidFill>
              <a:schemeClr val="tx1"/>
            </a:solidFill>
            <a:latin typeface="Corbel"/>
            <a:cs typeface="Corbel"/>
          </a:endParaRPr>
        </a:p>
      </dgm:t>
    </dgm:pt>
    <dgm:pt modelId="{72FF004A-55F0-F149-BBA2-05202F730D5F}" type="parTrans" cxnId="{19D15CAC-8748-1A42-84E7-4ACEE6C1440A}">
      <dgm:prSet/>
      <dgm:spPr/>
      <dgm:t>
        <a:bodyPr/>
        <a:lstStyle/>
        <a:p>
          <a:endParaRPr lang="zh-TW" altLang="en-US">
            <a:latin typeface="Corbel"/>
            <a:cs typeface="Corbel"/>
          </a:endParaRPr>
        </a:p>
      </dgm:t>
    </dgm:pt>
    <dgm:pt modelId="{1132226A-3D5D-954B-8A99-C438CCB9A07E}" type="sibTrans" cxnId="{19D15CAC-8748-1A42-84E7-4ACEE6C1440A}">
      <dgm:prSet/>
      <dgm:spPr/>
      <dgm:t>
        <a:bodyPr/>
        <a:lstStyle/>
        <a:p>
          <a:endParaRPr lang="zh-TW" altLang="en-US">
            <a:latin typeface="Corbel"/>
            <a:cs typeface="Corbel"/>
          </a:endParaRPr>
        </a:p>
      </dgm:t>
    </dgm:pt>
    <dgm:pt modelId="{2E13C745-59C5-A542-9674-4D6E8CD10250}">
      <dgm:prSet phldrT="[文字]">
        <dgm:style>
          <a:lnRef idx="3">
            <a:schemeClr val="lt1"/>
          </a:lnRef>
          <a:fillRef idx="1">
            <a:schemeClr val="accent2"/>
          </a:fillRef>
          <a:effectRef idx="1">
            <a:schemeClr val="accent2"/>
          </a:effectRef>
          <a:fontRef idx="minor">
            <a:schemeClr val="lt1"/>
          </a:fontRef>
        </dgm:style>
      </dgm:prSet>
      <dgm:spPr>
        <a:solidFill>
          <a:srgbClr val="FFD37D"/>
        </a:solidFill>
      </dgm:spPr>
      <dgm:t>
        <a:bodyPr/>
        <a:lstStyle/>
        <a:p>
          <a:r>
            <a:rPr lang="en-US" altLang="zh-TW" dirty="0" smtClean="0">
              <a:solidFill>
                <a:schemeClr val="tx1"/>
              </a:solidFill>
              <a:latin typeface="Corbel"/>
              <a:cs typeface="Corbel"/>
            </a:rPr>
            <a:t>Unlimited and adaptive scalability</a:t>
          </a:r>
          <a:endParaRPr lang="zh-TW" altLang="en-US" dirty="0">
            <a:solidFill>
              <a:schemeClr val="tx1"/>
            </a:solidFill>
            <a:latin typeface="Corbel"/>
            <a:cs typeface="Corbel"/>
          </a:endParaRPr>
        </a:p>
      </dgm:t>
    </dgm:pt>
    <dgm:pt modelId="{7359AFC5-C945-884E-B613-00704ABA10FC}" type="parTrans" cxnId="{D0BF38EB-9962-4746-A29E-485340A5B697}">
      <dgm:prSet/>
      <dgm:spPr/>
      <dgm:t>
        <a:bodyPr/>
        <a:lstStyle/>
        <a:p>
          <a:endParaRPr lang="zh-TW" altLang="en-US">
            <a:latin typeface="Corbel"/>
            <a:cs typeface="Corbel"/>
          </a:endParaRPr>
        </a:p>
      </dgm:t>
    </dgm:pt>
    <dgm:pt modelId="{A34A57FF-15E6-9A43-BAEE-7A37C3763C8D}" type="sibTrans" cxnId="{D0BF38EB-9962-4746-A29E-485340A5B697}">
      <dgm:prSet/>
      <dgm:spPr/>
      <dgm:t>
        <a:bodyPr/>
        <a:lstStyle/>
        <a:p>
          <a:endParaRPr lang="zh-TW" altLang="en-US">
            <a:latin typeface="Corbel"/>
            <a:cs typeface="Corbel"/>
          </a:endParaRPr>
        </a:p>
      </dgm:t>
    </dgm:pt>
    <dgm:pt modelId="{8252A7AE-04C7-1644-8017-247952F777F5}">
      <dgm:prSet phldrT="[文字]">
        <dgm:style>
          <a:lnRef idx="3">
            <a:schemeClr val="lt1"/>
          </a:lnRef>
          <a:fillRef idx="1">
            <a:schemeClr val="accent2"/>
          </a:fillRef>
          <a:effectRef idx="1">
            <a:schemeClr val="accent2"/>
          </a:effectRef>
          <a:fontRef idx="minor">
            <a:schemeClr val="lt1"/>
          </a:fontRef>
        </dgm:style>
      </dgm:prSet>
      <dgm:spPr>
        <a:solidFill>
          <a:srgbClr val="FFD37D"/>
        </a:solidFill>
      </dgm:spPr>
      <dgm:t>
        <a:bodyPr/>
        <a:lstStyle/>
        <a:p>
          <a:r>
            <a:rPr lang="en-US" altLang="zh-TW" dirty="0" smtClean="0">
              <a:solidFill>
                <a:schemeClr val="tx1"/>
              </a:solidFill>
              <a:latin typeface="Corbel"/>
              <a:cs typeface="Corbel"/>
            </a:rPr>
            <a:t>Capable to employ any product that is most economical and suitable at each moment</a:t>
          </a:r>
          <a:endParaRPr lang="zh-TW" altLang="en-US" dirty="0">
            <a:solidFill>
              <a:schemeClr val="tx1"/>
            </a:solidFill>
            <a:latin typeface="Corbel"/>
            <a:cs typeface="Corbel"/>
          </a:endParaRPr>
        </a:p>
      </dgm:t>
    </dgm:pt>
    <dgm:pt modelId="{1E8C7062-C124-3743-A1CC-802F04509598}" type="parTrans" cxnId="{C4569E18-BEEA-9643-BBCB-B2687112DE2F}">
      <dgm:prSet/>
      <dgm:spPr/>
      <dgm:t>
        <a:bodyPr/>
        <a:lstStyle/>
        <a:p>
          <a:endParaRPr lang="zh-TW" altLang="en-US">
            <a:latin typeface="Corbel"/>
            <a:cs typeface="Corbel"/>
          </a:endParaRPr>
        </a:p>
      </dgm:t>
    </dgm:pt>
    <dgm:pt modelId="{7F255FB5-15B6-0C40-8AA2-004BF287F089}" type="sibTrans" cxnId="{C4569E18-BEEA-9643-BBCB-B2687112DE2F}">
      <dgm:prSet/>
      <dgm:spPr/>
      <dgm:t>
        <a:bodyPr/>
        <a:lstStyle/>
        <a:p>
          <a:endParaRPr lang="zh-TW" altLang="en-US">
            <a:latin typeface="Corbel"/>
            <a:cs typeface="Corbel"/>
          </a:endParaRPr>
        </a:p>
      </dgm:t>
    </dgm:pt>
    <dgm:pt modelId="{2AE201A0-C716-7446-976A-2829E8F8643C}">
      <dgm:prSet phldrT="[文字]">
        <dgm:style>
          <a:lnRef idx="3">
            <a:schemeClr val="lt1"/>
          </a:lnRef>
          <a:fillRef idx="1">
            <a:schemeClr val="accent2"/>
          </a:fillRef>
          <a:effectRef idx="1">
            <a:schemeClr val="accent2"/>
          </a:effectRef>
          <a:fontRef idx="minor">
            <a:schemeClr val="lt1"/>
          </a:fontRef>
        </dgm:style>
      </dgm:prSet>
      <dgm:spPr>
        <a:solidFill>
          <a:srgbClr val="FFD37D"/>
        </a:solidFill>
      </dgm:spPr>
      <dgm:t>
        <a:bodyPr/>
        <a:lstStyle/>
        <a:p>
          <a:r>
            <a:rPr lang="en-US" altLang="zh-TW" dirty="0" smtClean="0">
              <a:solidFill>
                <a:schemeClr val="tx1"/>
              </a:solidFill>
              <a:latin typeface="Corbel"/>
              <a:cs typeface="Corbel"/>
            </a:rPr>
            <a:t>Small , simple and transparent equipment</a:t>
          </a:r>
          <a:endParaRPr lang="zh-TW" altLang="en-US" dirty="0">
            <a:solidFill>
              <a:schemeClr val="tx1"/>
            </a:solidFill>
            <a:latin typeface="Corbel"/>
            <a:cs typeface="Corbel"/>
          </a:endParaRPr>
        </a:p>
      </dgm:t>
    </dgm:pt>
    <dgm:pt modelId="{0E07BE60-7075-2E4D-A84D-B5D53957A4FE}" type="parTrans" cxnId="{C047E8D3-7153-EC4E-A668-0A4373CE71F7}">
      <dgm:prSet/>
      <dgm:spPr/>
      <dgm:t>
        <a:bodyPr/>
        <a:lstStyle/>
        <a:p>
          <a:endParaRPr lang="zh-TW" altLang="en-US">
            <a:latin typeface="Corbel"/>
            <a:cs typeface="Corbel"/>
          </a:endParaRPr>
        </a:p>
      </dgm:t>
    </dgm:pt>
    <dgm:pt modelId="{83FC6BC0-4901-7848-B6BB-BA8B6C6D265B}" type="sibTrans" cxnId="{C047E8D3-7153-EC4E-A668-0A4373CE71F7}">
      <dgm:prSet/>
      <dgm:spPr/>
      <dgm:t>
        <a:bodyPr/>
        <a:lstStyle/>
        <a:p>
          <a:endParaRPr lang="zh-TW" altLang="en-US">
            <a:latin typeface="Corbel"/>
            <a:cs typeface="Corbel"/>
          </a:endParaRPr>
        </a:p>
      </dgm:t>
    </dgm:pt>
    <dgm:pt modelId="{96CAF37B-BBDA-0847-931C-9CBB04B985E1}">
      <dgm:prSet phldrT="[文字]">
        <dgm:style>
          <a:lnRef idx="3">
            <a:schemeClr val="lt1"/>
          </a:lnRef>
          <a:fillRef idx="1">
            <a:schemeClr val="accent2"/>
          </a:fillRef>
          <a:effectRef idx="1">
            <a:schemeClr val="accent2"/>
          </a:effectRef>
          <a:fontRef idx="minor">
            <a:schemeClr val="lt1"/>
          </a:fontRef>
        </dgm:style>
      </dgm:prSet>
      <dgm:spPr>
        <a:solidFill>
          <a:srgbClr val="FFD37D"/>
        </a:solidFill>
      </dgm:spPr>
      <dgm:t>
        <a:bodyPr/>
        <a:lstStyle/>
        <a:p>
          <a:r>
            <a:rPr lang="en-US" altLang="zh-TW" dirty="0" smtClean="0">
              <a:solidFill>
                <a:schemeClr val="tx1"/>
              </a:solidFill>
              <a:latin typeface="Corbel"/>
              <a:cs typeface="Corbel"/>
            </a:rPr>
            <a:t>No fixed chassis</a:t>
          </a:r>
          <a:endParaRPr lang="zh-TW" altLang="en-US" dirty="0">
            <a:solidFill>
              <a:schemeClr val="tx1"/>
            </a:solidFill>
            <a:latin typeface="Corbel"/>
            <a:cs typeface="Corbel"/>
          </a:endParaRPr>
        </a:p>
      </dgm:t>
    </dgm:pt>
    <dgm:pt modelId="{7A68E884-6809-524F-82E2-8C88D17FC468}" type="parTrans" cxnId="{EF414AA8-07A9-8D41-83B9-BFCDF754C8A7}">
      <dgm:prSet/>
      <dgm:spPr/>
      <dgm:t>
        <a:bodyPr/>
        <a:lstStyle/>
        <a:p>
          <a:endParaRPr lang="zh-TW" altLang="en-US">
            <a:latin typeface="Corbel"/>
            <a:cs typeface="Corbel"/>
          </a:endParaRPr>
        </a:p>
      </dgm:t>
    </dgm:pt>
    <dgm:pt modelId="{FD491EFE-583E-8446-8488-073C9C3B0A13}" type="sibTrans" cxnId="{EF414AA8-07A9-8D41-83B9-BFCDF754C8A7}">
      <dgm:prSet/>
      <dgm:spPr/>
      <dgm:t>
        <a:bodyPr/>
        <a:lstStyle/>
        <a:p>
          <a:endParaRPr lang="zh-TW" altLang="en-US">
            <a:latin typeface="Corbel"/>
            <a:cs typeface="Corbel"/>
          </a:endParaRPr>
        </a:p>
      </dgm:t>
    </dgm:pt>
    <dgm:pt modelId="{6594DDAD-1D4A-0147-9E8E-51FD24D7D418}">
      <dgm:prSet phldrT="[文字]">
        <dgm:style>
          <a:lnRef idx="3">
            <a:schemeClr val="lt1"/>
          </a:lnRef>
          <a:fillRef idx="1">
            <a:schemeClr val="accent2"/>
          </a:fillRef>
          <a:effectRef idx="1">
            <a:schemeClr val="accent2"/>
          </a:effectRef>
          <a:fontRef idx="minor">
            <a:schemeClr val="lt1"/>
          </a:fontRef>
        </dgm:style>
      </dgm:prSet>
      <dgm:spPr>
        <a:solidFill>
          <a:srgbClr val="FFD37D"/>
        </a:solidFill>
      </dgm:spPr>
      <dgm:t>
        <a:bodyPr/>
        <a:lstStyle/>
        <a:p>
          <a:r>
            <a:rPr lang="en-US" altLang="zh-TW" dirty="0" smtClean="0">
              <a:solidFill>
                <a:schemeClr val="tx1"/>
              </a:solidFill>
              <a:latin typeface="Corbel"/>
              <a:cs typeface="Corbel"/>
            </a:rPr>
            <a:t>Flexible operation with “Any-vendor” product</a:t>
          </a:r>
          <a:endParaRPr lang="zh-TW" altLang="en-US" dirty="0">
            <a:solidFill>
              <a:schemeClr val="tx1"/>
            </a:solidFill>
            <a:latin typeface="Corbel"/>
            <a:cs typeface="Corbel"/>
          </a:endParaRPr>
        </a:p>
      </dgm:t>
    </dgm:pt>
    <dgm:pt modelId="{6B6C2E52-1CCF-F042-82F3-C43749967ABA}" type="parTrans" cxnId="{C7E85182-59B6-EA45-8E4F-606D9F0151AA}">
      <dgm:prSet/>
      <dgm:spPr/>
      <dgm:t>
        <a:bodyPr/>
        <a:lstStyle/>
        <a:p>
          <a:endParaRPr lang="zh-TW" altLang="en-US">
            <a:latin typeface="Corbel"/>
            <a:cs typeface="Corbel"/>
          </a:endParaRPr>
        </a:p>
      </dgm:t>
    </dgm:pt>
    <dgm:pt modelId="{9D1990C8-921B-E743-AA67-23287B01093D}" type="sibTrans" cxnId="{C7E85182-59B6-EA45-8E4F-606D9F0151AA}">
      <dgm:prSet/>
      <dgm:spPr/>
      <dgm:t>
        <a:bodyPr/>
        <a:lstStyle/>
        <a:p>
          <a:endParaRPr lang="zh-TW" altLang="en-US">
            <a:latin typeface="Corbel"/>
            <a:cs typeface="Corbel"/>
          </a:endParaRPr>
        </a:p>
      </dgm:t>
    </dgm:pt>
    <dgm:pt modelId="{B3EC4D85-3468-2D4E-B99C-DB2A59728DB6}">
      <dgm:prSet phldrT="[文字]">
        <dgm:style>
          <a:lnRef idx="3">
            <a:schemeClr val="lt1"/>
          </a:lnRef>
          <a:fillRef idx="1">
            <a:schemeClr val="accent2"/>
          </a:fillRef>
          <a:effectRef idx="1">
            <a:schemeClr val="accent2"/>
          </a:effectRef>
          <a:fontRef idx="minor">
            <a:schemeClr val="lt1"/>
          </a:fontRef>
        </dgm:style>
      </dgm:prSet>
      <dgm:spPr>
        <a:solidFill>
          <a:srgbClr val="FFD37D"/>
        </a:solidFill>
      </dgm:spPr>
      <dgm:t>
        <a:bodyPr/>
        <a:lstStyle/>
        <a:p>
          <a:r>
            <a:rPr lang="en-US" altLang="zh-TW" dirty="0" smtClean="0">
              <a:solidFill>
                <a:schemeClr val="tx1"/>
              </a:solidFill>
              <a:latin typeface="Corbel"/>
              <a:cs typeface="Corbel"/>
            </a:rPr>
            <a:t>Simplified furcation and unified spec. of hardware </a:t>
          </a:r>
          <a:endParaRPr lang="zh-TW" altLang="en-US" dirty="0">
            <a:solidFill>
              <a:schemeClr val="tx1"/>
            </a:solidFill>
            <a:latin typeface="Corbel"/>
            <a:cs typeface="Corbel"/>
          </a:endParaRPr>
        </a:p>
      </dgm:t>
    </dgm:pt>
    <dgm:pt modelId="{F2EED4A5-5A70-3A4E-9290-17DD79EA9DEC}" type="parTrans" cxnId="{D80987C8-D9E3-9842-A889-C18F13A5DD46}">
      <dgm:prSet/>
      <dgm:spPr/>
      <dgm:t>
        <a:bodyPr/>
        <a:lstStyle/>
        <a:p>
          <a:endParaRPr lang="zh-TW" altLang="en-US">
            <a:latin typeface="Corbel"/>
            <a:cs typeface="Corbel"/>
          </a:endParaRPr>
        </a:p>
      </dgm:t>
    </dgm:pt>
    <dgm:pt modelId="{28802478-FD56-DA48-A8BC-94FCE9B02CE5}" type="sibTrans" cxnId="{D80987C8-D9E3-9842-A889-C18F13A5DD46}">
      <dgm:prSet/>
      <dgm:spPr/>
      <dgm:t>
        <a:bodyPr/>
        <a:lstStyle/>
        <a:p>
          <a:endParaRPr lang="zh-TW" altLang="en-US">
            <a:latin typeface="Corbel"/>
            <a:cs typeface="Corbel"/>
          </a:endParaRPr>
        </a:p>
      </dgm:t>
    </dgm:pt>
    <dgm:pt modelId="{292C46A3-3ECA-B147-9DCB-E58AA580C01F}">
      <dgm:prSet phldrT="[文字]">
        <dgm:style>
          <a:lnRef idx="3">
            <a:schemeClr val="lt1"/>
          </a:lnRef>
          <a:fillRef idx="1">
            <a:schemeClr val="accent2"/>
          </a:fillRef>
          <a:effectRef idx="1">
            <a:schemeClr val="accent2"/>
          </a:effectRef>
          <a:fontRef idx="minor">
            <a:schemeClr val="lt1"/>
          </a:fontRef>
        </dgm:style>
      </dgm:prSet>
      <dgm:spPr>
        <a:solidFill>
          <a:srgbClr val="FFD37D"/>
        </a:solidFill>
      </dgm:spPr>
      <dgm:t>
        <a:bodyPr/>
        <a:lstStyle/>
        <a:p>
          <a:r>
            <a:rPr lang="en-US" altLang="zh-TW" dirty="0" smtClean="0">
              <a:solidFill>
                <a:schemeClr val="tx1"/>
              </a:solidFill>
              <a:latin typeface="Corbel"/>
              <a:cs typeface="Corbel"/>
            </a:rPr>
            <a:t>Best cost for providing functions required for service provide network</a:t>
          </a:r>
          <a:endParaRPr lang="zh-TW" altLang="en-US" dirty="0">
            <a:solidFill>
              <a:schemeClr val="tx1"/>
            </a:solidFill>
            <a:latin typeface="Corbel"/>
            <a:cs typeface="Corbel"/>
          </a:endParaRPr>
        </a:p>
      </dgm:t>
    </dgm:pt>
    <dgm:pt modelId="{4836CD9C-2DE2-AF4F-A0A3-A8AA5555DE86}" type="parTrans" cxnId="{D7EFDA61-AEE3-B44E-AA51-085719AFFEAF}">
      <dgm:prSet/>
      <dgm:spPr/>
      <dgm:t>
        <a:bodyPr/>
        <a:lstStyle/>
        <a:p>
          <a:endParaRPr lang="zh-TW" altLang="en-US">
            <a:latin typeface="Corbel"/>
            <a:cs typeface="Corbel"/>
          </a:endParaRPr>
        </a:p>
      </dgm:t>
    </dgm:pt>
    <dgm:pt modelId="{6370B58A-C1FB-3241-9047-A0A732FBCDC4}" type="sibTrans" cxnId="{D7EFDA61-AEE3-B44E-AA51-085719AFFEAF}">
      <dgm:prSet/>
      <dgm:spPr/>
      <dgm:t>
        <a:bodyPr/>
        <a:lstStyle/>
        <a:p>
          <a:endParaRPr lang="zh-TW" altLang="en-US">
            <a:latin typeface="Corbel"/>
            <a:cs typeface="Corbel"/>
          </a:endParaRPr>
        </a:p>
      </dgm:t>
    </dgm:pt>
    <dgm:pt modelId="{F802CA9A-88B0-9448-B214-0E701E2E6530}">
      <dgm:prSet phldrT="[文字]">
        <dgm:style>
          <a:lnRef idx="3">
            <a:schemeClr val="lt1"/>
          </a:lnRef>
          <a:fillRef idx="1">
            <a:schemeClr val="accent2"/>
          </a:fillRef>
          <a:effectRef idx="1">
            <a:schemeClr val="accent2"/>
          </a:effectRef>
          <a:fontRef idx="minor">
            <a:schemeClr val="lt1"/>
          </a:fontRef>
        </dgm:style>
      </dgm:prSet>
      <dgm:spPr>
        <a:solidFill>
          <a:srgbClr val="FFD37D"/>
        </a:solidFill>
      </dgm:spPr>
      <dgm:t>
        <a:bodyPr/>
        <a:lstStyle/>
        <a:p>
          <a:r>
            <a:rPr lang="en-US" altLang="zh-TW" dirty="0" smtClean="0">
              <a:solidFill>
                <a:schemeClr val="tx1"/>
              </a:solidFill>
              <a:latin typeface="Corbel"/>
              <a:cs typeface="Corbel"/>
            </a:rPr>
            <a:t>Easy normal operation</a:t>
          </a:r>
          <a:endParaRPr lang="zh-TW" altLang="en-US" dirty="0">
            <a:solidFill>
              <a:schemeClr val="tx1"/>
            </a:solidFill>
            <a:latin typeface="Corbel"/>
            <a:cs typeface="Corbel"/>
          </a:endParaRPr>
        </a:p>
      </dgm:t>
    </dgm:pt>
    <dgm:pt modelId="{43988D97-BD24-B143-BC36-24A6622CF4EF}" type="parTrans" cxnId="{58BB8407-9AE7-7F44-9080-9DC4FA258FCE}">
      <dgm:prSet/>
      <dgm:spPr/>
      <dgm:t>
        <a:bodyPr/>
        <a:lstStyle/>
        <a:p>
          <a:endParaRPr lang="zh-TW" altLang="en-US">
            <a:latin typeface="Corbel"/>
            <a:cs typeface="Corbel"/>
          </a:endParaRPr>
        </a:p>
      </dgm:t>
    </dgm:pt>
    <dgm:pt modelId="{89C038F6-54ED-8B40-91F0-3D128EA44804}" type="sibTrans" cxnId="{58BB8407-9AE7-7F44-9080-9DC4FA258FCE}">
      <dgm:prSet/>
      <dgm:spPr/>
      <dgm:t>
        <a:bodyPr/>
        <a:lstStyle/>
        <a:p>
          <a:endParaRPr lang="zh-TW" altLang="en-US">
            <a:latin typeface="Corbel"/>
            <a:cs typeface="Corbel"/>
          </a:endParaRPr>
        </a:p>
      </dgm:t>
    </dgm:pt>
    <dgm:pt modelId="{9A595E52-697D-E847-A06B-4CA57F5711A5}">
      <dgm:prSet phldrT="[文字]">
        <dgm:style>
          <a:lnRef idx="3">
            <a:schemeClr val="lt1"/>
          </a:lnRef>
          <a:fillRef idx="1">
            <a:schemeClr val="accent2"/>
          </a:fillRef>
          <a:effectRef idx="1">
            <a:schemeClr val="accent2"/>
          </a:effectRef>
          <a:fontRef idx="minor">
            <a:schemeClr val="lt1"/>
          </a:fontRef>
        </dgm:style>
      </dgm:prSet>
      <dgm:spPr>
        <a:solidFill>
          <a:srgbClr val="FFD37D"/>
        </a:solidFill>
      </dgm:spPr>
      <dgm:t>
        <a:bodyPr/>
        <a:lstStyle/>
        <a:p>
          <a:r>
            <a:rPr lang="en-US" altLang="zh-TW" dirty="0" smtClean="0">
              <a:solidFill>
                <a:schemeClr val="tx1"/>
              </a:solidFill>
              <a:latin typeface="Corbel"/>
              <a:cs typeface="Corbel"/>
            </a:rPr>
            <a:t>Easy to detect the cause</a:t>
          </a:r>
          <a:endParaRPr lang="zh-TW" altLang="en-US" dirty="0">
            <a:solidFill>
              <a:schemeClr val="tx1"/>
            </a:solidFill>
            <a:latin typeface="Corbel"/>
            <a:cs typeface="Corbel"/>
          </a:endParaRPr>
        </a:p>
      </dgm:t>
    </dgm:pt>
    <dgm:pt modelId="{BBD8AAA6-6F7E-5147-8498-02F93FD41ABD}" type="parTrans" cxnId="{ADAE0B23-F982-8F45-AA11-92320C4EC3D7}">
      <dgm:prSet/>
      <dgm:spPr/>
      <dgm:t>
        <a:bodyPr/>
        <a:lstStyle/>
        <a:p>
          <a:endParaRPr lang="zh-TW" altLang="en-US">
            <a:latin typeface="Corbel"/>
            <a:cs typeface="Corbel"/>
          </a:endParaRPr>
        </a:p>
      </dgm:t>
    </dgm:pt>
    <dgm:pt modelId="{5FFBE632-B411-8541-A362-7C08A80AACC6}" type="sibTrans" cxnId="{ADAE0B23-F982-8F45-AA11-92320C4EC3D7}">
      <dgm:prSet/>
      <dgm:spPr/>
      <dgm:t>
        <a:bodyPr/>
        <a:lstStyle/>
        <a:p>
          <a:endParaRPr lang="zh-TW" altLang="en-US">
            <a:latin typeface="Corbel"/>
            <a:cs typeface="Corbel"/>
          </a:endParaRPr>
        </a:p>
      </dgm:t>
    </dgm:pt>
    <dgm:pt modelId="{3DBFFDFF-98A6-4543-9E85-D3DA3B7A28EB}">
      <dgm:prSet phldrT="[文字]">
        <dgm:style>
          <a:lnRef idx="3">
            <a:schemeClr val="lt1"/>
          </a:lnRef>
          <a:fillRef idx="1">
            <a:schemeClr val="accent2"/>
          </a:fillRef>
          <a:effectRef idx="1">
            <a:schemeClr val="accent2"/>
          </a:effectRef>
          <a:fontRef idx="minor">
            <a:schemeClr val="lt1"/>
          </a:fontRef>
        </dgm:style>
      </dgm:prSet>
      <dgm:spPr>
        <a:solidFill>
          <a:srgbClr val="FFD37D"/>
        </a:solidFill>
      </dgm:spPr>
      <dgm:t>
        <a:bodyPr/>
        <a:lstStyle/>
        <a:p>
          <a:r>
            <a:rPr lang="en-US" altLang="zh-TW" dirty="0" smtClean="0">
              <a:solidFill>
                <a:schemeClr val="tx1"/>
              </a:solidFill>
              <a:latin typeface="Corbel"/>
              <a:cs typeface="Corbel"/>
            </a:rPr>
            <a:t>Free from the suffering to complicate bugs routers own</a:t>
          </a:r>
          <a:endParaRPr lang="zh-TW" altLang="en-US" dirty="0">
            <a:solidFill>
              <a:schemeClr val="tx1"/>
            </a:solidFill>
            <a:latin typeface="Corbel"/>
            <a:cs typeface="Corbel"/>
          </a:endParaRPr>
        </a:p>
      </dgm:t>
    </dgm:pt>
    <dgm:pt modelId="{EDB7E69F-854D-AF4A-B3B8-5190792897B3}" type="parTrans" cxnId="{8057C98D-E9F4-7143-AB57-57DFFB8DA05D}">
      <dgm:prSet/>
      <dgm:spPr/>
      <dgm:t>
        <a:bodyPr/>
        <a:lstStyle/>
        <a:p>
          <a:endParaRPr lang="zh-TW" altLang="en-US">
            <a:latin typeface="Corbel"/>
            <a:cs typeface="Corbel"/>
          </a:endParaRPr>
        </a:p>
      </dgm:t>
    </dgm:pt>
    <dgm:pt modelId="{1E1F3741-2AB8-024D-BC1A-AF066E107CB7}" type="sibTrans" cxnId="{8057C98D-E9F4-7143-AB57-57DFFB8DA05D}">
      <dgm:prSet/>
      <dgm:spPr/>
      <dgm:t>
        <a:bodyPr/>
        <a:lstStyle/>
        <a:p>
          <a:endParaRPr lang="zh-TW" altLang="en-US">
            <a:latin typeface="Corbel"/>
            <a:cs typeface="Corbel"/>
          </a:endParaRPr>
        </a:p>
      </dgm:t>
    </dgm:pt>
    <dgm:pt modelId="{593EAD81-D009-7F4E-8BE2-510547738108}">
      <dgm:prSet phldrT="[文字]">
        <dgm:style>
          <a:lnRef idx="3">
            <a:schemeClr val="lt1"/>
          </a:lnRef>
          <a:fillRef idx="1">
            <a:schemeClr val="accent2"/>
          </a:fillRef>
          <a:effectRef idx="1">
            <a:schemeClr val="accent2"/>
          </a:effectRef>
          <a:fontRef idx="minor">
            <a:schemeClr val="lt1"/>
          </a:fontRef>
        </dgm:style>
      </dgm:prSet>
      <dgm:spPr>
        <a:solidFill>
          <a:srgbClr val="FFD37D"/>
        </a:solidFill>
      </dgm:spPr>
      <dgm:t>
        <a:bodyPr/>
        <a:lstStyle/>
        <a:p>
          <a:r>
            <a:rPr lang="en-US" altLang="zh-TW" dirty="0" smtClean="0">
              <a:solidFill>
                <a:schemeClr val="tx1"/>
              </a:solidFill>
              <a:latin typeface="Corbel"/>
              <a:cs typeface="Corbel"/>
            </a:rPr>
            <a:t>Capable to provide any level of scale needed for any use case</a:t>
          </a:r>
          <a:endParaRPr lang="zh-TW" altLang="en-US" dirty="0">
            <a:solidFill>
              <a:schemeClr val="tx1"/>
            </a:solidFill>
            <a:latin typeface="Corbel"/>
            <a:cs typeface="Corbel"/>
          </a:endParaRPr>
        </a:p>
      </dgm:t>
    </dgm:pt>
    <dgm:pt modelId="{FBB1E15D-78BE-BF4C-850A-DE0F8B9E2A20}" type="parTrans" cxnId="{7A6649CD-A175-D348-987C-411A11DC6CBE}">
      <dgm:prSet/>
      <dgm:spPr/>
      <dgm:t>
        <a:bodyPr/>
        <a:lstStyle/>
        <a:p>
          <a:endParaRPr lang="zh-TW" altLang="en-US">
            <a:latin typeface="Corbel"/>
            <a:cs typeface="Corbel"/>
          </a:endParaRPr>
        </a:p>
      </dgm:t>
    </dgm:pt>
    <dgm:pt modelId="{0BC340EB-96B8-2E4E-B3F6-902B48C8D7DE}" type="sibTrans" cxnId="{7A6649CD-A175-D348-987C-411A11DC6CBE}">
      <dgm:prSet/>
      <dgm:spPr/>
      <dgm:t>
        <a:bodyPr/>
        <a:lstStyle/>
        <a:p>
          <a:endParaRPr lang="zh-TW" altLang="en-US">
            <a:latin typeface="Corbel"/>
            <a:cs typeface="Corbel"/>
          </a:endParaRPr>
        </a:p>
      </dgm:t>
    </dgm:pt>
    <dgm:pt modelId="{C9F6EAAF-751C-BE4D-9958-CA924D4B346A}">
      <dgm:prSet phldrT="[文字]">
        <dgm:style>
          <a:lnRef idx="3">
            <a:schemeClr val="lt1"/>
          </a:lnRef>
          <a:fillRef idx="1">
            <a:schemeClr val="accent2"/>
          </a:fillRef>
          <a:effectRef idx="1">
            <a:schemeClr val="accent2"/>
          </a:effectRef>
          <a:fontRef idx="minor">
            <a:schemeClr val="lt1"/>
          </a:fontRef>
        </dgm:style>
      </dgm:prSet>
      <dgm:spPr>
        <a:solidFill>
          <a:srgbClr val="FFD37D"/>
        </a:solidFill>
      </dgm:spPr>
      <dgm:t>
        <a:bodyPr/>
        <a:lstStyle/>
        <a:p>
          <a:r>
            <a:rPr lang="en-US" altLang="zh-TW" dirty="0" smtClean="0">
              <a:solidFill>
                <a:schemeClr val="tx1"/>
              </a:solidFill>
              <a:latin typeface="Corbel"/>
              <a:cs typeface="Corbel"/>
            </a:rPr>
            <a:t>Easy to introduce new network with a small start</a:t>
          </a:r>
          <a:endParaRPr lang="zh-TW" altLang="en-US" dirty="0">
            <a:solidFill>
              <a:schemeClr val="tx1"/>
            </a:solidFill>
            <a:latin typeface="Corbel"/>
            <a:cs typeface="Corbel"/>
          </a:endParaRPr>
        </a:p>
      </dgm:t>
    </dgm:pt>
    <dgm:pt modelId="{42BD0A51-DEF3-B349-8205-60E26DE0B5C2}" type="parTrans" cxnId="{02756841-4A90-394F-86E8-EAB86775ED95}">
      <dgm:prSet/>
      <dgm:spPr/>
      <dgm:t>
        <a:bodyPr/>
        <a:lstStyle/>
        <a:p>
          <a:endParaRPr lang="zh-TW" altLang="en-US">
            <a:latin typeface="Corbel"/>
            <a:cs typeface="Corbel"/>
          </a:endParaRPr>
        </a:p>
      </dgm:t>
    </dgm:pt>
    <dgm:pt modelId="{70867912-F477-F24E-91CE-EEF356BF00D4}" type="sibTrans" cxnId="{02756841-4A90-394F-86E8-EAB86775ED95}">
      <dgm:prSet/>
      <dgm:spPr/>
      <dgm:t>
        <a:bodyPr/>
        <a:lstStyle/>
        <a:p>
          <a:endParaRPr lang="zh-TW" altLang="en-US">
            <a:latin typeface="Corbel"/>
            <a:cs typeface="Corbel"/>
          </a:endParaRPr>
        </a:p>
      </dgm:t>
    </dgm:pt>
    <dgm:pt modelId="{1D9F40CF-F44C-2441-B1CB-B20F402220BE}">
      <dgm:prSet phldrT="[文字]">
        <dgm:style>
          <a:lnRef idx="3">
            <a:schemeClr val="lt1"/>
          </a:lnRef>
          <a:fillRef idx="1">
            <a:schemeClr val="accent2"/>
          </a:fillRef>
          <a:effectRef idx="1">
            <a:schemeClr val="accent2"/>
          </a:effectRef>
          <a:fontRef idx="minor">
            <a:schemeClr val="lt1"/>
          </a:fontRef>
        </dgm:style>
      </dgm:prSet>
      <dgm:spPr>
        <a:solidFill>
          <a:srgbClr val="FFD37D"/>
        </a:solidFill>
      </dgm:spPr>
      <dgm:t>
        <a:bodyPr/>
        <a:lstStyle/>
        <a:p>
          <a:r>
            <a:rPr lang="en-US" altLang="zh-TW" dirty="0" smtClean="0">
              <a:solidFill>
                <a:schemeClr val="tx1"/>
              </a:solidFill>
              <a:latin typeface="Corbel"/>
              <a:cs typeface="Corbel"/>
            </a:rPr>
            <a:t>Many vendors software , applicable</a:t>
          </a:r>
          <a:endParaRPr lang="zh-TW" altLang="en-US" dirty="0">
            <a:solidFill>
              <a:schemeClr val="tx1"/>
            </a:solidFill>
            <a:latin typeface="Corbel"/>
            <a:cs typeface="Corbel"/>
          </a:endParaRPr>
        </a:p>
      </dgm:t>
    </dgm:pt>
    <dgm:pt modelId="{751EB6EB-F4E3-6645-97E4-1A4EF547A0FB}" type="parTrans" cxnId="{42CFFEF1-9FC9-F94E-85A5-6F14D012B2BD}">
      <dgm:prSet/>
      <dgm:spPr/>
      <dgm:t>
        <a:bodyPr/>
        <a:lstStyle/>
        <a:p>
          <a:endParaRPr lang="zh-TW" altLang="en-US">
            <a:latin typeface="Corbel"/>
            <a:cs typeface="Corbel"/>
          </a:endParaRPr>
        </a:p>
      </dgm:t>
    </dgm:pt>
    <dgm:pt modelId="{245DBA84-7331-F84F-BD77-F9CC7C2A3845}" type="sibTrans" cxnId="{42CFFEF1-9FC9-F94E-85A5-6F14D012B2BD}">
      <dgm:prSet/>
      <dgm:spPr/>
      <dgm:t>
        <a:bodyPr/>
        <a:lstStyle/>
        <a:p>
          <a:endParaRPr lang="zh-TW" altLang="en-US">
            <a:latin typeface="Corbel"/>
            <a:cs typeface="Corbel"/>
          </a:endParaRPr>
        </a:p>
      </dgm:t>
    </dgm:pt>
    <dgm:pt modelId="{4086F573-CB1B-6C41-8323-8E64DB541869}">
      <dgm:prSet phldrT="[文字]">
        <dgm:style>
          <a:lnRef idx="3">
            <a:schemeClr val="lt1"/>
          </a:lnRef>
          <a:fillRef idx="1">
            <a:schemeClr val="accent2"/>
          </a:fillRef>
          <a:effectRef idx="1">
            <a:schemeClr val="accent2"/>
          </a:effectRef>
          <a:fontRef idx="minor">
            <a:schemeClr val="lt1"/>
          </a:fontRef>
        </dgm:style>
      </dgm:prSet>
      <dgm:spPr>
        <a:solidFill>
          <a:srgbClr val="FFD37D"/>
        </a:solidFill>
      </dgm:spPr>
      <dgm:t>
        <a:bodyPr/>
        <a:lstStyle/>
        <a:p>
          <a:r>
            <a:rPr lang="en-US" altLang="zh-TW" dirty="0" smtClean="0">
              <a:solidFill>
                <a:schemeClr val="tx1"/>
              </a:solidFill>
              <a:latin typeface="Corbel"/>
              <a:cs typeface="Corbel"/>
            </a:rPr>
            <a:t>Flexible operation by any any equipment to be replaced freely with any vendors product</a:t>
          </a:r>
          <a:endParaRPr lang="zh-TW" altLang="en-US" dirty="0">
            <a:solidFill>
              <a:schemeClr val="tx1"/>
            </a:solidFill>
            <a:latin typeface="Corbel"/>
            <a:cs typeface="Corbel"/>
          </a:endParaRPr>
        </a:p>
      </dgm:t>
    </dgm:pt>
    <dgm:pt modelId="{D031DA91-454F-3748-B9EA-DF3E8FECB416}" type="parTrans" cxnId="{B7272AEC-6366-C243-83F7-8F73753A4B77}">
      <dgm:prSet/>
      <dgm:spPr/>
      <dgm:t>
        <a:bodyPr/>
        <a:lstStyle/>
        <a:p>
          <a:endParaRPr lang="zh-TW" altLang="en-US">
            <a:latin typeface="Corbel"/>
            <a:cs typeface="Corbel"/>
          </a:endParaRPr>
        </a:p>
      </dgm:t>
    </dgm:pt>
    <dgm:pt modelId="{4D34C791-C0BE-9748-A49A-56986E82C688}" type="sibTrans" cxnId="{B7272AEC-6366-C243-83F7-8F73753A4B77}">
      <dgm:prSet/>
      <dgm:spPr/>
      <dgm:t>
        <a:bodyPr/>
        <a:lstStyle/>
        <a:p>
          <a:endParaRPr lang="zh-TW" altLang="en-US">
            <a:latin typeface="Corbel"/>
            <a:cs typeface="Corbel"/>
          </a:endParaRPr>
        </a:p>
      </dgm:t>
    </dgm:pt>
    <dgm:pt modelId="{9CDF03CC-28BF-274C-A96C-1F4EB479E566}" type="pres">
      <dgm:prSet presAssocID="{DAB0628B-57DC-7348-9D65-1202D859339E}" presName="matrix" presStyleCnt="0">
        <dgm:presLayoutVars>
          <dgm:chMax val="1"/>
          <dgm:dir/>
          <dgm:resizeHandles val="exact"/>
        </dgm:presLayoutVars>
      </dgm:prSet>
      <dgm:spPr/>
      <dgm:t>
        <a:bodyPr/>
        <a:lstStyle/>
        <a:p>
          <a:endParaRPr lang="zh-TW" altLang="en-US"/>
        </a:p>
      </dgm:t>
    </dgm:pt>
    <dgm:pt modelId="{1DF2F2A6-2435-5E4E-BD67-8C6555C94558}" type="pres">
      <dgm:prSet presAssocID="{DAB0628B-57DC-7348-9D65-1202D859339E}" presName="axisShape" presStyleLbl="bgShp" presStyleIdx="0" presStyleCnt="1" custScaleX="181553"/>
      <dgm:spPr/>
    </dgm:pt>
    <dgm:pt modelId="{826D1D6C-DFC7-C649-8AA8-9A4AC1B577B3}" type="pres">
      <dgm:prSet presAssocID="{DAB0628B-57DC-7348-9D65-1202D859339E}" presName="rect1" presStyleLbl="node1" presStyleIdx="0" presStyleCnt="4" custScaleX="216663" custLinFactNeighborX="-64907">
        <dgm:presLayoutVars>
          <dgm:chMax val="0"/>
          <dgm:chPref val="0"/>
          <dgm:bulletEnabled val="1"/>
        </dgm:presLayoutVars>
      </dgm:prSet>
      <dgm:spPr/>
      <dgm:t>
        <a:bodyPr/>
        <a:lstStyle/>
        <a:p>
          <a:endParaRPr lang="zh-TW" altLang="en-US"/>
        </a:p>
      </dgm:t>
    </dgm:pt>
    <dgm:pt modelId="{DC5658C1-7864-F643-8A7B-8D0B2F331031}" type="pres">
      <dgm:prSet presAssocID="{DAB0628B-57DC-7348-9D65-1202D859339E}" presName="rect2" presStyleLbl="node1" presStyleIdx="1" presStyleCnt="4" custScaleX="212443" custLinFactNeighborX="56813">
        <dgm:presLayoutVars>
          <dgm:chMax val="0"/>
          <dgm:chPref val="0"/>
          <dgm:bulletEnabled val="1"/>
        </dgm:presLayoutVars>
      </dgm:prSet>
      <dgm:spPr/>
      <dgm:t>
        <a:bodyPr/>
        <a:lstStyle/>
        <a:p>
          <a:endParaRPr lang="zh-TW" altLang="en-US"/>
        </a:p>
      </dgm:t>
    </dgm:pt>
    <dgm:pt modelId="{A06EEF99-F3DC-9D4D-956F-A5EC5153BBC6}" type="pres">
      <dgm:prSet presAssocID="{DAB0628B-57DC-7348-9D65-1202D859339E}" presName="rect3" presStyleLbl="node1" presStyleIdx="2" presStyleCnt="4" custScaleX="218466" custLinFactNeighborX="-63104" custLinFactNeighborY="1804">
        <dgm:presLayoutVars>
          <dgm:chMax val="0"/>
          <dgm:chPref val="0"/>
          <dgm:bulletEnabled val="1"/>
        </dgm:presLayoutVars>
      </dgm:prSet>
      <dgm:spPr/>
      <dgm:t>
        <a:bodyPr/>
        <a:lstStyle/>
        <a:p>
          <a:endParaRPr lang="zh-TW" altLang="en-US"/>
        </a:p>
      </dgm:t>
    </dgm:pt>
    <dgm:pt modelId="{074F735F-354D-1C4C-8CD2-3C3A5DA0F12B}" type="pres">
      <dgm:prSet presAssocID="{DAB0628B-57DC-7348-9D65-1202D859339E}" presName="rect4" presStyleLbl="node1" presStyleIdx="3" presStyleCnt="4" custScaleX="212444" custLinFactNeighborX="57731" custLinFactNeighborY="902">
        <dgm:presLayoutVars>
          <dgm:chMax val="0"/>
          <dgm:chPref val="0"/>
          <dgm:bulletEnabled val="1"/>
        </dgm:presLayoutVars>
      </dgm:prSet>
      <dgm:spPr/>
      <dgm:t>
        <a:bodyPr/>
        <a:lstStyle/>
        <a:p>
          <a:endParaRPr lang="zh-TW" altLang="en-US"/>
        </a:p>
      </dgm:t>
    </dgm:pt>
  </dgm:ptLst>
  <dgm:cxnLst>
    <dgm:cxn modelId="{8C154082-CF49-B443-BD88-379F2D0B1A09}" type="presOf" srcId="{C9F6EAAF-751C-BE4D-9958-CA924D4B346A}" destId="{A06EEF99-F3DC-9D4D-956F-A5EC5153BBC6}" srcOrd="0" destOrd="3" presId="urn:microsoft.com/office/officeart/2005/8/layout/matrix2"/>
    <dgm:cxn modelId="{8A32AC35-5205-4A48-96DF-A947051CFF37}" type="presOf" srcId="{292C46A3-3ECA-B147-9DCB-E58AA580C01F}" destId="{826D1D6C-DFC7-C649-8AA8-9A4AC1B577B3}" srcOrd="0" destOrd="2" presId="urn:microsoft.com/office/officeart/2005/8/layout/matrix2"/>
    <dgm:cxn modelId="{C7E85182-59B6-EA45-8E4F-606D9F0151AA}" srcId="{DAB0628B-57DC-7348-9D65-1202D859339E}" destId="{6594DDAD-1D4A-0147-9E8E-51FD24D7D418}" srcOrd="3" destOrd="0" parTransId="{6B6C2E52-1CCF-F042-82F3-C43749967ABA}" sibTransId="{9D1990C8-921B-E743-AA67-23287B01093D}"/>
    <dgm:cxn modelId="{58BB8407-9AE7-7F44-9080-9DC4FA258FCE}" srcId="{2AE201A0-C716-7446-976A-2829E8F8643C}" destId="{F802CA9A-88B0-9448-B214-0E701E2E6530}" srcOrd="0" destOrd="0" parTransId="{43988D97-BD24-B143-BC36-24A6622CF4EF}" sibTransId="{89C038F6-54ED-8B40-91F0-3D128EA44804}"/>
    <dgm:cxn modelId="{C4569E18-BEEA-9643-BBCB-B2687112DE2F}" srcId="{D120475E-DEBD-EA43-8289-B75B5223CA68}" destId="{8252A7AE-04C7-1644-8017-247952F777F5}" srcOrd="0" destOrd="0" parTransId="{1E8C7062-C124-3743-A1CC-802F04509598}" sibTransId="{7F255FB5-15B6-0C40-8AA2-004BF287F089}"/>
    <dgm:cxn modelId="{ADAE0B23-F982-8F45-AA11-92320C4EC3D7}" srcId="{2AE201A0-C716-7446-976A-2829E8F8643C}" destId="{9A595E52-697D-E847-A06B-4CA57F5711A5}" srcOrd="1" destOrd="0" parTransId="{BBD8AAA6-6F7E-5147-8498-02F93FD41ABD}" sibTransId="{5FFBE632-B411-8541-A362-7C08A80AACC6}"/>
    <dgm:cxn modelId="{19D15CAC-8748-1A42-84E7-4ACEE6C1440A}" srcId="{DAB0628B-57DC-7348-9D65-1202D859339E}" destId="{B140BA3C-4CE3-8047-8406-B6B6BA800806}" srcOrd="1" destOrd="0" parTransId="{72FF004A-55F0-F149-BBA2-05202F730D5F}" sibTransId="{1132226A-3D5D-954B-8A99-C438CCB9A07E}"/>
    <dgm:cxn modelId="{C047E8D3-7153-EC4E-A668-0A4373CE71F7}" srcId="{B140BA3C-4CE3-8047-8406-B6B6BA800806}" destId="{2AE201A0-C716-7446-976A-2829E8F8643C}" srcOrd="0" destOrd="0" parTransId="{0E07BE60-7075-2E4D-A84D-B5D53957A4FE}" sibTransId="{83FC6BC0-4901-7848-B6BB-BA8B6C6D265B}"/>
    <dgm:cxn modelId="{996F2ADE-8C85-2946-9CD6-172D56B511DA}" srcId="{DAB0628B-57DC-7348-9D65-1202D859339E}" destId="{D120475E-DEBD-EA43-8289-B75B5223CA68}" srcOrd="0" destOrd="0" parTransId="{4825CD01-5F8A-714C-891C-FC6863B2C192}" sibTransId="{57BF7FF5-7642-E543-AA97-7461F05495B6}"/>
    <dgm:cxn modelId="{C4218471-C0E9-D544-A7CE-FBBA6A4F0B21}" type="presOf" srcId="{DAB0628B-57DC-7348-9D65-1202D859339E}" destId="{9CDF03CC-28BF-274C-A96C-1F4EB479E566}" srcOrd="0" destOrd="0" presId="urn:microsoft.com/office/officeart/2005/8/layout/matrix2"/>
    <dgm:cxn modelId="{7AF5FC24-D67F-5940-B3B0-BEC8CD652110}" type="presOf" srcId="{9A595E52-697D-E847-A06B-4CA57F5711A5}" destId="{DC5658C1-7864-F643-8A7B-8D0B2F331031}" srcOrd="0" destOrd="3" presId="urn:microsoft.com/office/officeart/2005/8/layout/matrix2"/>
    <dgm:cxn modelId="{B5E845A1-8573-C64E-91ED-BC593F2BC4B8}" type="presOf" srcId="{B140BA3C-4CE3-8047-8406-B6B6BA800806}" destId="{DC5658C1-7864-F643-8A7B-8D0B2F331031}" srcOrd="0" destOrd="0" presId="urn:microsoft.com/office/officeart/2005/8/layout/matrix2"/>
    <dgm:cxn modelId="{7A6649CD-A175-D348-987C-411A11DC6CBE}" srcId="{96CAF37B-BBDA-0847-931C-9CBB04B985E1}" destId="{593EAD81-D009-7F4E-8BE2-510547738108}" srcOrd="0" destOrd="0" parTransId="{FBB1E15D-78BE-BF4C-850A-DE0F8B9E2A20}" sibTransId="{0BC340EB-96B8-2E4E-B3F6-902B48C8D7DE}"/>
    <dgm:cxn modelId="{38A9CF50-27A7-404A-BAE9-AE614DF03169}" type="presOf" srcId="{6594DDAD-1D4A-0147-9E8E-51FD24D7D418}" destId="{074F735F-354D-1C4C-8CD2-3C3A5DA0F12B}" srcOrd="0" destOrd="0" presId="urn:microsoft.com/office/officeart/2005/8/layout/matrix2"/>
    <dgm:cxn modelId="{D730C6CF-0B95-8C46-81EF-FD087BB361EE}" type="presOf" srcId="{8252A7AE-04C7-1644-8017-247952F777F5}" destId="{826D1D6C-DFC7-C649-8AA8-9A4AC1B577B3}" srcOrd="0" destOrd="1" presId="urn:microsoft.com/office/officeart/2005/8/layout/matrix2"/>
    <dgm:cxn modelId="{79AF45D2-1AEE-4448-8839-E300B948AC9F}" type="presOf" srcId="{3DBFFDFF-98A6-4543-9E85-D3DA3B7A28EB}" destId="{DC5658C1-7864-F643-8A7B-8D0B2F331031}" srcOrd="0" destOrd="4" presId="urn:microsoft.com/office/officeart/2005/8/layout/matrix2"/>
    <dgm:cxn modelId="{2E856F8F-F32A-D742-B3DB-1A865E80C0D4}" type="presOf" srcId="{1D9F40CF-F44C-2441-B1CB-B20F402220BE}" destId="{074F735F-354D-1C4C-8CD2-3C3A5DA0F12B}" srcOrd="0" destOrd="2" presId="urn:microsoft.com/office/officeart/2005/8/layout/matrix2"/>
    <dgm:cxn modelId="{93E68582-7CC9-E844-BF08-8819C1C31F32}" type="presOf" srcId="{4086F573-CB1B-6C41-8323-8E64DB541869}" destId="{074F735F-354D-1C4C-8CD2-3C3A5DA0F12B}" srcOrd="0" destOrd="3" presId="urn:microsoft.com/office/officeart/2005/8/layout/matrix2"/>
    <dgm:cxn modelId="{8C504239-4B06-6F4F-8890-94BE7ADCF362}" type="presOf" srcId="{F802CA9A-88B0-9448-B214-0E701E2E6530}" destId="{DC5658C1-7864-F643-8A7B-8D0B2F331031}" srcOrd="0" destOrd="2" presId="urn:microsoft.com/office/officeart/2005/8/layout/matrix2"/>
    <dgm:cxn modelId="{A23D559E-6A90-184F-B9F9-9557D47043E3}" type="presOf" srcId="{D120475E-DEBD-EA43-8289-B75B5223CA68}" destId="{826D1D6C-DFC7-C649-8AA8-9A4AC1B577B3}" srcOrd="0" destOrd="0" presId="urn:microsoft.com/office/officeart/2005/8/layout/matrix2"/>
    <dgm:cxn modelId="{EF414AA8-07A9-8D41-83B9-BFCDF754C8A7}" srcId="{2E13C745-59C5-A542-9674-4D6E8CD10250}" destId="{96CAF37B-BBDA-0847-931C-9CBB04B985E1}" srcOrd="0" destOrd="0" parTransId="{7A68E884-6809-524F-82E2-8C88D17FC468}" sibTransId="{FD491EFE-583E-8446-8488-073C9C3B0A13}"/>
    <dgm:cxn modelId="{D80987C8-D9E3-9842-A889-C18F13A5DD46}" srcId="{6594DDAD-1D4A-0147-9E8E-51FD24D7D418}" destId="{B3EC4D85-3468-2D4E-B99C-DB2A59728DB6}" srcOrd="0" destOrd="0" parTransId="{F2EED4A5-5A70-3A4E-9290-17DD79EA9DEC}" sibTransId="{28802478-FD56-DA48-A8BC-94FCE9B02CE5}"/>
    <dgm:cxn modelId="{99CF46C6-1D5E-1341-867F-B5C16D9FC66D}" type="presOf" srcId="{96CAF37B-BBDA-0847-931C-9CBB04B985E1}" destId="{A06EEF99-F3DC-9D4D-956F-A5EC5153BBC6}" srcOrd="0" destOrd="1" presId="urn:microsoft.com/office/officeart/2005/8/layout/matrix2"/>
    <dgm:cxn modelId="{9CC8C082-3801-4A44-B7D9-2117E709C965}" type="presOf" srcId="{2E13C745-59C5-A542-9674-4D6E8CD10250}" destId="{A06EEF99-F3DC-9D4D-956F-A5EC5153BBC6}" srcOrd="0" destOrd="0" presId="urn:microsoft.com/office/officeart/2005/8/layout/matrix2"/>
    <dgm:cxn modelId="{D7EFDA61-AEE3-B44E-AA51-085719AFFEAF}" srcId="{8252A7AE-04C7-1644-8017-247952F777F5}" destId="{292C46A3-3ECA-B147-9DCB-E58AA580C01F}" srcOrd="0" destOrd="0" parTransId="{4836CD9C-2DE2-AF4F-A0A3-A8AA5555DE86}" sibTransId="{6370B58A-C1FB-3241-9047-A0A732FBCDC4}"/>
    <dgm:cxn modelId="{B7272AEC-6366-C243-83F7-8F73753A4B77}" srcId="{B3EC4D85-3468-2D4E-B99C-DB2A59728DB6}" destId="{4086F573-CB1B-6C41-8323-8E64DB541869}" srcOrd="1" destOrd="0" parTransId="{D031DA91-454F-3748-B9EA-DF3E8FECB416}" sibTransId="{4D34C791-C0BE-9748-A49A-56986E82C688}"/>
    <dgm:cxn modelId="{E2966369-E1CE-3549-95D3-055A254FC0ED}" type="presOf" srcId="{2AE201A0-C716-7446-976A-2829E8F8643C}" destId="{DC5658C1-7864-F643-8A7B-8D0B2F331031}" srcOrd="0" destOrd="1" presId="urn:microsoft.com/office/officeart/2005/8/layout/matrix2"/>
    <dgm:cxn modelId="{D0BF38EB-9962-4746-A29E-485340A5B697}" srcId="{DAB0628B-57DC-7348-9D65-1202D859339E}" destId="{2E13C745-59C5-A542-9674-4D6E8CD10250}" srcOrd="2" destOrd="0" parTransId="{7359AFC5-C945-884E-B613-00704ABA10FC}" sibTransId="{A34A57FF-15E6-9A43-BAEE-7A37C3763C8D}"/>
    <dgm:cxn modelId="{02756841-4A90-394F-86E8-EAB86775ED95}" srcId="{96CAF37B-BBDA-0847-931C-9CBB04B985E1}" destId="{C9F6EAAF-751C-BE4D-9958-CA924D4B346A}" srcOrd="1" destOrd="0" parTransId="{42BD0A51-DEF3-B349-8205-60E26DE0B5C2}" sibTransId="{70867912-F477-F24E-91CE-EEF356BF00D4}"/>
    <dgm:cxn modelId="{8057C98D-E9F4-7143-AB57-57DFFB8DA05D}" srcId="{2AE201A0-C716-7446-976A-2829E8F8643C}" destId="{3DBFFDFF-98A6-4543-9E85-D3DA3B7A28EB}" srcOrd="2" destOrd="0" parTransId="{EDB7E69F-854D-AF4A-B3B8-5190792897B3}" sibTransId="{1E1F3741-2AB8-024D-BC1A-AF066E107CB7}"/>
    <dgm:cxn modelId="{EA441469-BD96-9B43-9E00-50A12008E01B}" type="presOf" srcId="{593EAD81-D009-7F4E-8BE2-510547738108}" destId="{A06EEF99-F3DC-9D4D-956F-A5EC5153BBC6}" srcOrd="0" destOrd="2" presId="urn:microsoft.com/office/officeart/2005/8/layout/matrix2"/>
    <dgm:cxn modelId="{42CFFEF1-9FC9-F94E-85A5-6F14D012B2BD}" srcId="{B3EC4D85-3468-2D4E-B99C-DB2A59728DB6}" destId="{1D9F40CF-F44C-2441-B1CB-B20F402220BE}" srcOrd="0" destOrd="0" parTransId="{751EB6EB-F4E3-6645-97E4-1A4EF547A0FB}" sibTransId="{245DBA84-7331-F84F-BD77-F9CC7C2A3845}"/>
    <dgm:cxn modelId="{7A8114AE-1D56-004D-B0CA-DD5CA7084320}" type="presOf" srcId="{B3EC4D85-3468-2D4E-B99C-DB2A59728DB6}" destId="{074F735F-354D-1C4C-8CD2-3C3A5DA0F12B}" srcOrd="0" destOrd="1" presId="urn:microsoft.com/office/officeart/2005/8/layout/matrix2"/>
    <dgm:cxn modelId="{44ED1DAE-E5E5-454C-B72B-FFBF52E47FAF}" type="presParOf" srcId="{9CDF03CC-28BF-274C-A96C-1F4EB479E566}" destId="{1DF2F2A6-2435-5E4E-BD67-8C6555C94558}" srcOrd="0" destOrd="0" presId="urn:microsoft.com/office/officeart/2005/8/layout/matrix2"/>
    <dgm:cxn modelId="{2241C704-ED03-084E-920D-D43B327F8E7D}" type="presParOf" srcId="{9CDF03CC-28BF-274C-A96C-1F4EB479E566}" destId="{826D1D6C-DFC7-C649-8AA8-9A4AC1B577B3}" srcOrd="1" destOrd="0" presId="urn:microsoft.com/office/officeart/2005/8/layout/matrix2"/>
    <dgm:cxn modelId="{6B8C8186-21CB-2442-9EC3-C5F8E11343C8}" type="presParOf" srcId="{9CDF03CC-28BF-274C-A96C-1F4EB479E566}" destId="{DC5658C1-7864-F643-8A7B-8D0B2F331031}" srcOrd="2" destOrd="0" presId="urn:microsoft.com/office/officeart/2005/8/layout/matrix2"/>
    <dgm:cxn modelId="{EB736839-5202-5842-B35C-21CA63DF3E32}" type="presParOf" srcId="{9CDF03CC-28BF-274C-A96C-1F4EB479E566}" destId="{A06EEF99-F3DC-9D4D-956F-A5EC5153BBC6}" srcOrd="3" destOrd="0" presId="urn:microsoft.com/office/officeart/2005/8/layout/matrix2"/>
    <dgm:cxn modelId="{3AE54934-1707-A447-A369-9201A37D4C29}" type="presParOf" srcId="{9CDF03CC-28BF-274C-A96C-1F4EB479E566}" destId="{074F735F-354D-1C4C-8CD2-3C3A5DA0F12B}" srcOrd="4" destOrd="0" presId="urn:microsoft.com/office/officeart/2005/8/layout/matrix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7AAF19-5BA0-0043-86EF-61793573AC07}" type="doc">
      <dgm:prSet loTypeId="urn:microsoft.com/office/officeart/2008/layout/VerticalCurvedList" loCatId="" qsTypeId="urn:microsoft.com/office/officeart/2005/8/quickstyle/simple4" qsCatId="simple" csTypeId="urn:microsoft.com/office/officeart/2005/8/colors/accent1_2" csCatId="accent1" phldr="1"/>
      <dgm:spPr/>
      <dgm:t>
        <a:bodyPr/>
        <a:lstStyle/>
        <a:p>
          <a:endParaRPr lang="zh-TW" altLang="en-US"/>
        </a:p>
      </dgm:t>
    </dgm:pt>
    <dgm:pt modelId="{567D7BE5-4F11-A245-B588-FA4A4657ABFB}">
      <dgm:prSet phldrT="[文字]">
        <dgm:style>
          <a:lnRef idx="3">
            <a:schemeClr val="lt1"/>
          </a:lnRef>
          <a:fillRef idx="1">
            <a:schemeClr val="accent1"/>
          </a:fillRef>
          <a:effectRef idx="1">
            <a:schemeClr val="accent1"/>
          </a:effectRef>
          <a:fontRef idx="minor">
            <a:schemeClr val="lt1"/>
          </a:fontRef>
        </dgm:style>
      </dgm:prSet>
      <dgm:spPr>
        <a:solidFill>
          <a:srgbClr val="FF6600"/>
        </a:solidFill>
      </dgm:spPr>
      <dgm:t>
        <a:bodyPr/>
        <a:lstStyle/>
        <a:p>
          <a:r>
            <a:rPr kumimoji="0" lang="en-US" dirty="0" smtClean="0">
              <a:solidFill>
                <a:srgbClr val="000000"/>
              </a:solidFill>
            </a:rPr>
            <a:t>Cost to lay fiber are estimated at $25/</a:t>
          </a:r>
          <a:r>
            <a:rPr kumimoji="0" lang="en-US" dirty="0" err="1" smtClean="0">
              <a:solidFill>
                <a:srgbClr val="000000"/>
              </a:solidFill>
            </a:rPr>
            <a:t>ft</a:t>
          </a:r>
          <a:r>
            <a:rPr kumimoji="0" lang="en-US" dirty="0" smtClean="0">
              <a:solidFill>
                <a:srgbClr val="000000"/>
              </a:solidFill>
            </a:rPr>
            <a:t> for urban environments (or $82,000/km)</a:t>
          </a:r>
          <a:endParaRPr lang="zh-TW" altLang="en-US" dirty="0"/>
        </a:p>
      </dgm:t>
    </dgm:pt>
    <dgm:pt modelId="{1FDCF4A3-AFB0-7F41-B306-F8B6551FF3F9}" type="parTrans" cxnId="{870168CF-B3DA-1D4B-B4D6-4EE2FFCA8E34}">
      <dgm:prSet/>
      <dgm:spPr/>
      <dgm:t>
        <a:bodyPr/>
        <a:lstStyle/>
        <a:p>
          <a:endParaRPr lang="zh-TW" altLang="en-US"/>
        </a:p>
      </dgm:t>
    </dgm:pt>
    <dgm:pt modelId="{7DF52AE7-1216-804F-9DF5-A06370DAA30B}" type="sibTrans" cxnId="{870168CF-B3DA-1D4B-B4D6-4EE2FFCA8E34}">
      <dgm:prSet/>
      <dgm:spPr/>
      <dgm:t>
        <a:bodyPr/>
        <a:lstStyle/>
        <a:p>
          <a:endParaRPr lang="zh-TW" altLang="en-US"/>
        </a:p>
      </dgm:t>
    </dgm:pt>
    <dgm:pt modelId="{6B959A4B-5A51-1646-A46B-92F96655D78B}">
      <dgm:prSet phldrT="[文字]"/>
      <dgm:spPr>
        <a:solidFill>
          <a:srgbClr val="FF6600"/>
        </a:solidFill>
      </dgm:spPr>
      <dgm:t>
        <a:bodyPr/>
        <a:lstStyle/>
        <a:p>
          <a:r>
            <a:rPr kumimoji="0" lang="en-US" dirty="0" smtClean="0">
              <a:solidFill>
                <a:srgbClr val="000000"/>
              </a:solidFill>
              <a:uFill>
                <a:solidFill>
                  <a:srgbClr val="000000"/>
                </a:solidFill>
              </a:uFill>
              <a:latin typeface="Calibri"/>
              <a:ea typeface="Calibri"/>
              <a:cs typeface="Calibri"/>
              <a:sym typeface="Calibri"/>
            </a:rPr>
            <a:t>Cost for </a:t>
          </a:r>
          <a:r>
            <a:rPr kumimoji="0" lang="en-US" b="1" dirty="0" err="1" smtClean="0">
              <a:solidFill>
                <a:srgbClr val="000000"/>
              </a:solidFill>
              <a:uFill>
                <a:solidFill>
                  <a:srgbClr val="000000"/>
                </a:solidFill>
              </a:uFill>
              <a:latin typeface="Calibri"/>
              <a:ea typeface="Calibri"/>
              <a:cs typeface="Calibri"/>
              <a:sym typeface="Calibri"/>
            </a:rPr>
            <a:t>MetroLinq</a:t>
          </a:r>
          <a:r>
            <a:rPr kumimoji="0" lang="en-US" dirty="0" smtClean="0">
              <a:solidFill>
                <a:srgbClr val="000000"/>
              </a:solidFill>
              <a:uFill>
                <a:solidFill>
                  <a:srgbClr val="000000"/>
                </a:solidFill>
              </a:uFill>
              <a:latin typeface="Calibri"/>
              <a:ea typeface="Calibri"/>
              <a:cs typeface="Calibri"/>
              <a:sym typeface="Calibri"/>
            </a:rPr>
            <a:t>™ to cover the same 1km is estimated at less than $1,000/km - less than 2% of the cost!</a:t>
          </a:r>
          <a:endParaRPr lang="zh-TW" altLang="en-US" dirty="0"/>
        </a:p>
      </dgm:t>
    </dgm:pt>
    <dgm:pt modelId="{0982B034-67FB-FB4A-9FC9-20ECD837232F}" type="parTrans" cxnId="{F8D2A591-FC86-3C42-B73C-9BB9F14A13B6}">
      <dgm:prSet/>
      <dgm:spPr/>
      <dgm:t>
        <a:bodyPr/>
        <a:lstStyle/>
        <a:p>
          <a:endParaRPr lang="zh-TW" altLang="en-US"/>
        </a:p>
      </dgm:t>
    </dgm:pt>
    <dgm:pt modelId="{99711C88-8C9E-D146-9A7E-9263F662D628}" type="sibTrans" cxnId="{F8D2A591-FC86-3C42-B73C-9BB9F14A13B6}">
      <dgm:prSet/>
      <dgm:spPr/>
      <dgm:t>
        <a:bodyPr/>
        <a:lstStyle/>
        <a:p>
          <a:endParaRPr lang="zh-TW" altLang="en-US"/>
        </a:p>
      </dgm:t>
    </dgm:pt>
    <dgm:pt modelId="{549F6D74-4556-0143-8975-9EF459E95BB8}">
      <dgm:prSet phldrT="[文字]"/>
      <dgm:spPr>
        <a:solidFill>
          <a:srgbClr val="FF6600"/>
        </a:solidFill>
      </dgm:spPr>
      <dgm:t>
        <a:bodyPr/>
        <a:lstStyle/>
        <a:p>
          <a:r>
            <a:rPr kumimoji="0" lang="en-US" dirty="0" smtClean="0">
              <a:solidFill>
                <a:srgbClr val="000000"/>
              </a:solidFill>
              <a:uFill>
                <a:solidFill>
                  <a:srgbClr val="000000"/>
                </a:solidFill>
              </a:uFill>
              <a:latin typeface="Calibri"/>
              <a:ea typeface="Calibri"/>
              <a:cs typeface="Calibri"/>
              <a:sym typeface="Calibri"/>
            </a:rPr>
            <a:t>The next billion internet users are expected to be mobile device users.  </a:t>
          </a:r>
          <a:r>
            <a:rPr kumimoji="0" lang="en-US" b="1" dirty="0" err="1" smtClean="0">
              <a:solidFill>
                <a:srgbClr val="000000"/>
              </a:solidFill>
              <a:uFill>
                <a:solidFill>
                  <a:srgbClr val="000000"/>
                </a:solidFill>
              </a:uFill>
              <a:latin typeface="Calibri"/>
              <a:ea typeface="Calibri"/>
              <a:cs typeface="Calibri"/>
              <a:sym typeface="Calibri"/>
            </a:rPr>
            <a:t>Metrolinq</a:t>
          </a:r>
          <a:r>
            <a:rPr kumimoji="0" lang="en-US" dirty="0" smtClean="0">
              <a:solidFill>
                <a:srgbClr val="000000"/>
              </a:solidFill>
              <a:uFill>
                <a:solidFill>
                  <a:srgbClr val="000000"/>
                </a:solidFill>
              </a:uFill>
              <a:latin typeface="Calibri"/>
              <a:ea typeface="Calibri"/>
              <a:cs typeface="Calibri"/>
              <a:sym typeface="Calibri"/>
            </a:rPr>
            <a:t>™ already solves this problem with multi-tenant WIFI access.</a:t>
          </a:r>
          <a:endParaRPr lang="zh-TW" altLang="en-US" dirty="0"/>
        </a:p>
      </dgm:t>
    </dgm:pt>
    <dgm:pt modelId="{48B34A40-0FBD-C243-A7C9-AFE653CFD641}" type="parTrans" cxnId="{606B5A5F-6B64-1C44-8399-3270FC8AD89F}">
      <dgm:prSet/>
      <dgm:spPr/>
      <dgm:t>
        <a:bodyPr/>
        <a:lstStyle/>
        <a:p>
          <a:endParaRPr lang="zh-TW" altLang="en-US"/>
        </a:p>
      </dgm:t>
    </dgm:pt>
    <dgm:pt modelId="{6B502702-0414-1541-98D8-804B0CEDBADA}" type="sibTrans" cxnId="{606B5A5F-6B64-1C44-8399-3270FC8AD89F}">
      <dgm:prSet/>
      <dgm:spPr/>
      <dgm:t>
        <a:bodyPr/>
        <a:lstStyle/>
        <a:p>
          <a:endParaRPr lang="zh-TW" altLang="en-US"/>
        </a:p>
      </dgm:t>
    </dgm:pt>
    <dgm:pt modelId="{6343BEFC-FE50-E944-9E30-B7B3D6F2A446}" type="pres">
      <dgm:prSet presAssocID="{107AAF19-5BA0-0043-86EF-61793573AC07}" presName="Name0" presStyleCnt="0">
        <dgm:presLayoutVars>
          <dgm:chMax val="7"/>
          <dgm:chPref val="7"/>
          <dgm:dir/>
        </dgm:presLayoutVars>
      </dgm:prSet>
      <dgm:spPr/>
      <dgm:t>
        <a:bodyPr/>
        <a:lstStyle/>
        <a:p>
          <a:endParaRPr lang="zh-TW" altLang="en-US"/>
        </a:p>
      </dgm:t>
    </dgm:pt>
    <dgm:pt modelId="{E7429E27-CBFE-2946-A0ED-37B9864D6A8B}" type="pres">
      <dgm:prSet presAssocID="{107AAF19-5BA0-0043-86EF-61793573AC07}" presName="Name1" presStyleCnt="0"/>
      <dgm:spPr/>
    </dgm:pt>
    <dgm:pt modelId="{C607C1F1-2BCC-8D46-8ABF-8B5F44F02474}" type="pres">
      <dgm:prSet presAssocID="{107AAF19-5BA0-0043-86EF-61793573AC07}" presName="cycle" presStyleCnt="0"/>
      <dgm:spPr/>
    </dgm:pt>
    <dgm:pt modelId="{7989EF46-BFE6-A14F-B945-C6732768E46B}" type="pres">
      <dgm:prSet presAssocID="{107AAF19-5BA0-0043-86EF-61793573AC07}" presName="srcNode" presStyleLbl="node1" presStyleIdx="0" presStyleCnt="3"/>
      <dgm:spPr/>
    </dgm:pt>
    <dgm:pt modelId="{122E698C-910E-984E-9F5F-B85770EF2A13}" type="pres">
      <dgm:prSet presAssocID="{107AAF19-5BA0-0043-86EF-61793573AC07}" presName="conn" presStyleLbl="parChTrans1D2" presStyleIdx="0" presStyleCnt="1"/>
      <dgm:spPr/>
      <dgm:t>
        <a:bodyPr/>
        <a:lstStyle/>
        <a:p>
          <a:endParaRPr lang="zh-TW" altLang="en-US"/>
        </a:p>
      </dgm:t>
    </dgm:pt>
    <dgm:pt modelId="{E5120379-341B-0046-9EAA-D727CC7867D2}" type="pres">
      <dgm:prSet presAssocID="{107AAF19-5BA0-0043-86EF-61793573AC07}" presName="extraNode" presStyleLbl="node1" presStyleIdx="0" presStyleCnt="3"/>
      <dgm:spPr/>
    </dgm:pt>
    <dgm:pt modelId="{F5C992D1-31F7-3747-AF13-8340A7F4FEE8}" type="pres">
      <dgm:prSet presAssocID="{107AAF19-5BA0-0043-86EF-61793573AC07}" presName="dstNode" presStyleLbl="node1" presStyleIdx="0" presStyleCnt="3"/>
      <dgm:spPr/>
    </dgm:pt>
    <dgm:pt modelId="{099A4B47-AF11-6649-96BA-FF5BBD7DA471}" type="pres">
      <dgm:prSet presAssocID="{567D7BE5-4F11-A245-B588-FA4A4657ABFB}" presName="text_1" presStyleLbl="node1" presStyleIdx="0" presStyleCnt="3">
        <dgm:presLayoutVars>
          <dgm:bulletEnabled val="1"/>
        </dgm:presLayoutVars>
      </dgm:prSet>
      <dgm:spPr/>
      <dgm:t>
        <a:bodyPr/>
        <a:lstStyle/>
        <a:p>
          <a:endParaRPr lang="zh-TW" altLang="en-US"/>
        </a:p>
      </dgm:t>
    </dgm:pt>
    <dgm:pt modelId="{6820EEC8-6248-7340-B3EA-9F6871784B37}" type="pres">
      <dgm:prSet presAssocID="{567D7BE5-4F11-A245-B588-FA4A4657ABFB}" presName="accent_1" presStyleCnt="0"/>
      <dgm:spPr/>
    </dgm:pt>
    <dgm:pt modelId="{CDCCD404-9643-6343-82EB-4744AF579FD9}" type="pres">
      <dgm:prSet presAssocID="{567D7BE5-4F11-A245-B588-FA4A4657ABFB}" presName="accentRepeatNode" presStyleLbl="solidFgAcc1" presStyleIdx="0" presStyleCnt="3"/>
      <dgm:spPr/>
    </dgm:pt>
    <dgm:pt modelId="{7CFC8795-515A-0C4B-B0B7-38D2CB0F6725}" type="pres">
      <dgm:prSet presAssocID="{6B959A4B-5A51-1646-A46B-92F96655D78B}" presName="text_2" presStyleLbl="node1" presStyleIdx="1" presStyleCnt="3">
        <dgm:presLayoutVars>
          <dgm:bulletEnabled val="1"/>
        </dgm:presLayoutVars>
      </dgm:prSet>
      <dgm:spPr/>
      <dgm:t>
        <a:bodyPr/>
        <a:lstStyle/>
        <a:p>
          <a:endParaRPr lang="zh-TW" altLang="en-US"/>
        </a:p>
      </dgm:t>
    </dgm:pt>
    <dgm:pt modelId="{CFDB56BF-C0FD-3B4A-A659-40E3B3A3535D}" type="pres">
      <dgm:prSet presAssocID="{6B959A4B-5A51-1646-A46B-92F96655D78B}" presName="accent_2" presStyleCnt="0"/>
      <dgm:spPr/>
    </dgm:pt>
    <dgm:pt modelId="{37C7F4AF-8E09-1345-B6AB-8AB7212814B4}" type="pres">
      <dgm:prSet presAssocID="{6B959A4B-5A51-1646-A46B-92F96655D78B}" presName="accentRepeatNode" presStyleLbl="solidFgAcc1" presStyleIdx="1" presStyleCnt="3"/>
      <dgm:spPr/>
    </dgm:pt>
    <dgm:pt modelId="{7065C8B4-4067-1744-9E3B-CB38C9683BCA}" type="pres">
      <dgm:prSet presAssocID="{549F6D74-4556-0143-8975-9EF459E95BB8}" presName="text_3" presStyleLbl="node1" presStyleIdx="2" presStyleCnt="3">
        <dgm:presLayoutVars>
          <dgm:bulletEnabled val="1"/>
        </dgm:presLayoutVars>
      </dgm:prSet>
      <dgm:spPr/>
      <dgm:t>
        <a:bodyPr/>
        <a:lstStyle/>
        <a:p>
          <a:endParaRPr lang="zh-TW" altLang="en-US"/>
        </a:p>
      </dgm:t>
    </dgm:pt>
    <dgm:pt modelId="{42FB5976-B2CC-3642-98B8-E89E7960527D}" type="pres">
      <dgm:prSet presAssocID="{549F6D74-4556-0143-8975-9EF459E95BB8}" presName="accent_3" presStyleCnt="0"/>
      <dgm:spPr/>
    </dgm:pt>
    <dgm:pt modelId="{BFF06FBB-0CAC-AB4B-BC21-B83CF7CD8FAD}" type="pres">
      <dgm:prSet presAssocID="{549F6D74-4556-0143-8975-9EF459E95BB8}" presName="accentRepeatNode" presStyleLbl="solidFgAcc1" presStyleIdx="2" presStyleCnt="3"/>
      <dgm:spPr/>
    </dgm:pt>
  </dgm:ptLst>
  <dgm:cxnLst>
    <dgm:cxn modelId="{6CA1BED9-C385-E349-8337-1860662B328D}" type="presOf" srcId="{6B959A4B-5A51-1646-A46B-92F96655D78B}" destId="{7CFC8795-515A-0C4B-B0B7-38D2CB0F6725}" srcOrd="0" destOrd="0" presId="urn:microsoft.com/office/officeart/2008/layout/VerticalCurvedList"/>
    <dgm:cxn modelId="{F8D2A591-FC86-3C42-B73C-9BB9F14A13B6}" srcId="{107AAF19-5BA0-0043-86EF-61793573AC07}" destId="{6B959A4B-5A51-1646-A46B-92F96655D78B}" srcOrd="1" destOrd="0" parTransId="{0982B034-67FB-FB4A-9FC9-20ECD837232F}" sibTransId="{99711C88-8C9E-D146-9A7E-9263F662D628}"/>
    <dgm:cxn modelId="{606B5A5F-6B64-1C44-8399-3270FC8AD89F}" srcId="{107AAF19-5BA0-0043-86EF-61793573AC07}" destId="{549F6D74-4556-0143-8975-9EF459E95BB8}" srcOrd="2" destOrd="0" parTransId="{48B34A40-0FBD-C243-A7C9-AFE653CFD641}" sibTransId="{6B502702-0414-1541-98D8-804B0CEDBADA}"/>
    <dgm:cxn modelId="{0C1822CB-7639-0A44-8EBF-148BA829DAE5}" type="presOf" srcId="{567D7BE5-4F11-A245-B588-FA4A4657ABFB}" destId="{099A4B47-AF11-6649-96BA-FF5BBD7DA471}" srcOrd="0" destOrd="0" presId="urn:microsoft.com/office/officeart/2008/layout/VerticalCurvedList"/>
    <dgm:cxn modelId="{19298914-3ADD-6742-928A-0ADCBA7301E5}" type="presOf" srcId="{107AAF19-5BA0-0043-86EF-61793573AC07}" destId="{6343BEFC-FE50-E944-9E30-B7B3D6F2A446}" srcOrd="0" destOrd="0" presId="urn:microsoft.com/office/officeart/2008/layout/VerticalCurvedList"/>
    <dgm:cxn modelId="{6B8AFA96-CC9F-1E47-B73B-B3BBF1ED41BF}" type="presOf" srcId="{7DF52AE7-1216-804F-9DF5-A06370DAA30B}" destId="{122E698C-910E-984E-9F5F-B85770EF2A13}" srcOrd="0" destOrd="0" presId="urn:microsoft.com/office/officeart/2008/layout/VerticalCurvedList"/>
    <dgm:cxn modelId="{3EFCF15E-82CA-4444-AFC4-8C76E545E23D}" type="presOf" srcId="{549F6D74-4556-0143-8975-9EF459E95BB8}" destId="{7065C8B4-4067-1744-9E3B-CB38C9683BCA}" srcOrd="0" destOrd="0" presId="urn:microsoft.com/office/officeart/2008/layout/VerticalCurvedList"/>
    <dgm:cxn modelId="{870168CF-B3DA-1D4B-B4D6-4EE2FFCA8E34}" srcId="{107AAF19-5BA0-0043-86EF-61793573AC07}" destId="{567D7BE5-4F11-A245-B588-FA4A4657ABFB}" srcOrd="0" destOrd="0" parTransId="{1FDCF4A3-AFB0-7F41-B306-F8B6551FF3F9}" sibTransId="{7DF52AE7-1216-804F-9DF5-A06370DAA30B}"/>
    <dgm:cxn modelId="{3F0C1200-4C10-6E4A-8C7F-AA47550D2397}" type="presParOf" srcId="{6343BEFC-FE50-E944-9E30-B7B3D6F2A446}" destId="{E7429E27-CBFE-2946-A0ED-37B9864D6A8B}" srcOrd="0" destOrd="0" presId="urn:microsoft.com/office/officeart/2008/layout/VerticalCurvedList"/>
    <dgm:cxn modelId="{BFB45AFA-8C4E-0F4A-8795-464BB943326A}" type="presParOf" srcId="{E7429E27-CBFE-2946-A0ED-37B9864D6A8B}" destId="{C607C1F1-2BCC-8D46-8ABF-8B5F44F02474}" srcOrd="0" destOrd="0" presId="urn:microsoft.com/office/officeart/2008/layout/VerticalCurvedList"/>
    <dgm:cxn modelId="{D86738C1-E44B-A145-ADCF-A3E8865CF94E}" type="presParOf" srcId="{C607C1F1-2BCC-8D46-8ABF-8B5F44F02474}" destId="{7989EF46-BFE6-A14F-B945-C6732768E46B}" srcOrd="0" destOrd="0" presId="urn:microsoft.com/office/officeart/2008/layout/VerticalCurvedList"/>
    <dgm:cxn modelId="{D789CDF9-A1B6-264F-BF2C-CC23752964F6}" type="presParOf" srcId="{C607C1F1-2BCC-8D46-8ABF-8B5F44F02474}" destId="{122E698C-910E-984E-9F5F-B85770EF2A13}" srcOrd="1" destOrd="0" presId="urn:microsoft.com/office/officeart/2008/layout/VerticalCurvedList"/>
    <dgm:cxn modelId="{AF27B660-D3B6-174C-89B7-AEAFF80F2849}" type="presParOf" srcId="{C607C1F1-2BCC-8D46-8ABF-8B5F44F02474}" destId="{E5120379-341B-0046-9EAA-D727CC7867D2}" srcOrd="2" destOrd="0" presId="urn:microsoft.com/office/officeart/2008/layout/VerticalCurvedList"/>
    <dgm:cxn modelId="{C1F36094-0C5F-A34D-B17C-4031E32777DE}" type="presParOf" srcId="{C607C1F1-2BCC-8D46-8ABF-8B5F44F02474}" destId="{F5C992D1-31F7-3747-AF13-8340A7F4FEE8}" srcOrd="3" destOrd="0" presId="urn:microsoft.com/office/officeart/2008/layout/VerticalCurvedList"/>
    <dgm:cxn modelId="{06F850C7-DB7D-7648-BEE9-90408259977D}" type="presParOf" srcId="{E7429E27-CBFE-2946-A0ED-37B9864D6A8B}" destId="{099A4B47-AF11-6649-96BA-FF5BBD7DA471}" srcOrd="1" destOrd="0" presId="urn:microsoft.com/office/officeart/2008/layout/VerticalCurvedList"/>
    <dgm:cxn modelId="{E325E22E-1DB3-9B42-B89F-3ADE5E43C498}" type="presParOf" srcId="{E7429E27-CBFE-2946-A0ED-37B9864D6A8B}" destId="{6820EEC8-6248-7340-B3EA-9F6871784B37}" srcOrd="2" destOrd="0" presId="urn:microsoft.com/office/officeart/2008/layout/VerticalCurvedList"/>
    <dgm:cxn modelId="{F9465EDD-1102-DF47-9419-E4A701AA59BF}" type="presParOf" srcId="{6820EEC8-6248-7340-B3EA-9F6871784B37}" destId="{CDCCD404-9643-6343-82EB-4744AF579FD9}" srcOrd="0" destOrd="0" presId="urn:microsoft.com/office/officeart/2008/layout/VerticalCurvedList"/>
    <dgm:cxn modelId="{DE9F68B4-A56D-EC4E-98E4-58FC4BD5AD80}" type="presParOf" srcId="{E7429E27-CBFE-2946-A0ED-37B9864D6A8B}" destId="{7CFC8795-515A-0C4B-B0B7-38D2CB0F6725}" srcOrd="3" destOrd="0" presId="urn:microsoft.com/office/officeart/2008/layout/VerticalCurvedList"/>
    <dgm:cxn modelId="{D89A88A3-CAC6-094C-AF18-CBD0B8108A11}" type="presParOf" srcId="{E7429E27-CBFE-2946-A0ED-37B9864D6A8B}" destId="{CFDB56BF-C0FD-3B4A-A659-40E3B3A3535D}" srcOrd="4" destOrd="0" presId="urn:microsoft.com/office/officeart/2008/layout/VerticalCurvedList"/>
    <dgm:cxn modelId="{6A29AC2B-59AC-0E45-ACD8-913C631545AA}" type="presParOf" srcId="{CFDB56BF-C0FD-3B4A-A659-40E3B3A3535D}" destId="{37C7F4AF-8E09-1345-B6AB-8AB7212814B4}" srcOrd="0" destOrd="0" presId="urn:microsoft.com/office/officeart/2008/layout/VerticalCurvedList"/>
    <dgm:cxn modelId="{074BF0B2-5982-EC47-B085-7C466D9F7397}" type="presParOf" srcId="{E7429E27-CBFE-2946-A0ED-37B9864D6A8B}" destId="{7065C8B4-4067-1744-9E3B-CB38C9683BCA}" srcOrd="5" destOrd="0" presId="urn:microsoft.com/office/officeart/2008/layout/VerticalCurvedList"/>
    <dgm:cxn modelId="{E3F6087B-3EC4-B24D-B349-AD44B363E2FF}" type="presParOf" srcId="{E7429E27-CBFE-2946-A0ED-37B9864D6A8B}" destId="{42FB5976-B2CC-3642-98B8-E89E7960527D}" srcOrd="6" destOrd="0" presId="urn:microsoft.com/office/officeart/2008/layout/VerticalCurvedList"/>
    <dgm:cxn modelId="{79F2436A-8C3F-614A-8FB9-EE6371EF9F65}" type="presParOf" srcId="{42FB5976-B2CC-3642-98B8-E89E7960527D}" destId="{BFF06FBB-0CAC-AB4B-BC21-B83CF7CD8FAD}"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709C812-C137-E34F-9C64-665253E9A630}" type="doc">
      <dgm:prSet loTypeId="urn:microsoft.com/office/officeart/2008/layout/VerticalCurvedList" loCatId="" qsTypeId="urn:microsoft.com/office/officeart/2005/8/quickstyle/simple4" qsCatId="simple" csTypeId="urn:microsoft.com/office/officeart/2005/8/colors/accent1_2" csCatId="accent1" phldr="1"/>
      <dgm:spPr/>
      <dgm:t>
        <a:bodyPr/>
        <a:lstStyle/>
        <a:p>
          <a:endParaRPr lang="zh-TW" altLang="en-US"/>
        </a:p>
      </dgm:t>
    </dgm:pt>
    <dgm:pt modelId="{425F1840-83A5-1544-AFCB-ABBF1F85D03B}">
      <dgm:prSet phldrT="[文字]" custT="1"/>
      <dgm:spPr>
        <a:solidFill>
          <a:srgbClr val="FF6600"/>
        </a:solidFill>
      </dgm:spPr>
      <dgm:t>
        <a:bodyPr/>
        <a:lstStyle/>
        <a:p>
          <a:r>
            <a:rPr lang="en-US" altLang="zh-TW" sz="1600" b="1" i="1" dirty="0" smtClean="0">
              <a:solidFill>
                <a:srgbClr val="000000"/>
              </a:solidFill>
              <a:latin typeface="微軟正黑體"/>
              <a:ea typeface="微軟正黑體"/>
              <a:cs typeface="微軟正黑體"/>
            </a:rPr>
            <a:t>Easy Installation &amp; centralize Management with multiple languages   </a:t>
          </a:r>
          <a:endParaRPr lang="zh-TW" altLang="en-US" sz="1600" b="1" i="1" dirty="0">
            <a:solidFill>
              <a:srgbClr val="000000"/>
            </a:solidFill>
            <a:latin typeface="微軟正黑體"/>
            <a:ea typeface="微軟正黑體"/>
            <a:cs typeface="微軟正黑體"/>
          </a:endParaRPr>
        </a:p>
      </dgm:t>
    </dgm:pt>
    <dgm:pt modelId="{D54E6A28-1397-A244-BEBE-83B675E14265}" type="parTrans" cxnId="{A3D2DA18-A6A4-874C-85FB-D6E5E43558F3}">
      <dgm:prSet/>
      <dgm:spPr/>
      <dgm:t>
        <a:bodyPr/>
        <a:lstStyle/>
        <a:p>
          <a:endParaRPr lang="zh-TW" altLang="en-US" sz="1600" b="1" i="1">
            <a:solidFill>
              <a:srgbClr val="000000"/>
            </a:solidFill>
            <a:latin typeface="微軟正黑體"/>
            <a:ea typeface="微軟正黑體"/>
            <a:cs typeface="微軟正黑體"/>
          </a:endParaRPr>
        </a:p>
      </dgm:t>
    </dgm:pt>
    <dgm:pt modelId="{C7092F6D-C311-594C-A3C1-F3067713DF7C}" type="sibTrans" cxnId="{A3D2DA18-A6A4-874C-85FB-D6E5E43558F3}">
      <dgm:prSet/>
      <dgm:spPr/>
      <dgm:t>
        <a:bodyPr/>
        <a:lstStyle/>
        <a:p>
          <a:endParaRPr lang="zh-TW" altLang="en-US" sz="1600" b="1" i="1">
            <a:solidFill>
              <a:srgbClr val="000000"/>
            </a:solidFill>
            <a:latin typeface="微軟正黑體"/>
            <a:ea typeface="微軟正黑體"/>
            <a:cs typeface="微軟正黑體"/>
          </a:endParaRPr>
        </a:p>
      </dgm:t>
    </dgm:pt>
    <dgm:pt modelId="{C8AD1521-DFB1-F243-8575-B55020480EEA}">
      <dgm:prSet custT="1"/>
      <dgm:spPr>
        <a:solidFill>
          <a:srgbClr val="FF6600"/>
        </a:solidFill>
      </dgm:spPr>
      <dgm:t>
        <a:bodyPr/>
        <a:lstStyle/>
        <a:p>
          <a:r>
            <a:rPr lang="en-US" altLang="zh-TW" sz="1600" b="1" i="1" dirty="0" smtClean="0">
              <a:solidFill>
                <a:srgbClr val="000000"/>
              </a:solidFill>
              <a:latin typeface="微軟正黑體"/>
              <a:ea typeface="微軟正黑體"/>
              <a:cs typeface="微軟正黑體"/>
            </a:rPr>
            <a:t>Cost effective vs. Highly performance  </a:t>
          </a:r>
          <a:endParaRPr lang="zh-TW" altLang="en-US" sz="1600" b="1" i="1" dirty="0">
            <a:solidFill>
              <a:srgbClr val="000000"/>
            </a:solidFill>
            <a:latin typeface="微軟正黑體"/>
            <a:ea typeface="微軟正黑體"/>
            <a:cs typeface="微軟正黑體"/>
          </a:endParaRPr>
        </a:p>
      </dgm:t>
    </dgm:pt>
    <dgm:pt modelId="{60FE81A5-7CC3-FC49-80C3-34A066165C79}" type="parTrans" cxnId="{A39E7891-A9D6-0D45-BEE1-BBFA3845206D}">
      <dgm:prSet/>
      <dgm:spPr/>
      <dgm:t>
        <a:bodyPr/>
        <a:lstStyle/>
        <a:p>
          <a:endParaRPr lang="zh-TW" altLang="en-US" sz="1600" b="1" i="1">
            <a:solidFill>
              <a:srgbClr val="000000"/>
            </a:solidFill>
            <a:latin typeface="微軟正黑體"/>
            <a:ea typeface="微軟正黑體"/>
            <a:cs typeface="微軟正黑體"/>
          </a:endParaRPr>
        </a:p>
      </dgm:t>
    </dgm:pt>
    <dgm:pt modelId="{2BC37F04-C12D-184A-9362-2C98E7E5BCBE}" type="sibTrans" cxnId="{A39E7891-A9D6-0D45-BEE1-BBFA3845206D}">
      <dgm:prSet/>
      <dgm:spPr/>
      <dgm:t>
        <a:bodyPr/>
        <a:lstStyle/>
        <a:p>
          <a:endParaRPr lang="zh-TW" altLang="en-US" sz="1600" b="1" i="1">
            <a:solidFill>
              <a:srgbClr val="000000"/>
            </a:solidFill>
            <a:latin typeface="微軟正黑體"/>
            <a:ea typeface="微軟正黑體"/>
            <a:cs typeface="微軟正黑體"/>
          </a:endParaRPr>
        </a:p>
      </dgm:t>
    </dgm:pt>
    <dgm:pt modelId="{43EF1BB9-CA33-D14B-8AC4-64D0F8FCBDDF}">
      <dgm:prSet custT="1"/>
      <dgm:spPr>
        <a:solidFill>
          <a:srgbClr val="FF6600"/>
        </a:solidFill>
      </dgm:spPr>
      <dgm:t>
        <a:bodyPr/>
        <a:lstStyle/>
        <a:p>
          <a:r>
            <a:rPr lang="en-US" altLang="zh-TW" sz="1600" b="1" i="1" dirty="0" smtClean="0">
              <a:solidFill>
                <a:srgbClr val="000000"/>
              </a:solidFill>
              <a:latin typeface="微軟正黑體"/>
              <a:ea typeface="微軟正黑體"/>
              <a:cs typeface="微軟正黑體"/>
            </a:rPr>
            <a:t>Intergrade current RADIUS with Captive Portal security management  . </a:t>
          </a:r>
          <a:endParaRPr lang="zh-TW" sz="1600" b="1" i="1" dirty="0">
            <a:solidFill>
              <a:srgbClr val="000000"/>
            </a:solidFill>
            <a:latin typeface="微軟正黑體"/>
            <a:ea typeface="微軟正黑體"/>
            <a:cs typeface="微軟正黑體"/>
          </a:endParaRPr>
        </a:p>
      </dgm:t>
    </dgm:pt>
    <dgm:pt modelId="{E3B407EA-E29F-4C48-8D1E-98C81CF5F8B6}" type="parTrans" cxnId="{FED8D041-9823-C241-AD41-90CB57E5CDDA}">
      <dgm:prSet/>
      <dgm:spPr/>
      <dgm:t>
        <a:bodyPr/>
        <a:lstStyle/>
        <a:p>
          <a:endParaRPr lang="zh-TW" altLang="en-US" sz="1600" b="1" i="1">
            <a:solidFill>
              <a:srgbClr val="000000"/>
            </a:solidFill>
            <a:latin typeface="微軟正黑體"/>
            <a:ea typeface="微軟正黑體"/>
            <a:cs typeface="微軟正黑體"/>
          </a:endParaRPr>
        </a:p>
      </dgm:t>
    </dgm:pt>
    <dgm:pt modelId="{AFC0E6D2-3FF4-C241-A522-8125D514ABAF}" type="sibTrans" cxnId="{FED8D041-9823-C241-AD41-90CB57E5CDDA}">
      <dgm:prSet/>
      <dgm:spPr/>
      <dgm:t>
        <a:bodyPr/>
        <a:lstStyle/>
        <a:p>
          <a:endParaRPr lang="zh-TW" altLang="en-US" sz="1600" b="1" i="1">
            <a:solidFill>
              <a:srgbClr val="000000"/>
            </a:solidFill>
            <a:latin typeface="微軟正黑體"/>
            <a:ea typeface="微軟正黑體"/>
            <a:cs typeface="微軟正黑體"/>
          </a:endParaRPr>
        </a:p>
      </dgm:t>
    </dgm:pt>
    <dgm:pt modelId="{983471CD-8604-2F41-B20D-F484E3E0536C}">
      <dgm:prSet custT="1"/>
      <dgm:spPr>
        <a:solidFill>
          <a:srgbClr val="FF6600"/>
        </a:solidFill>
      </dgm:spPr>
      <dgm:t>
        <a:bodyPr/>
        <a:lstStyle/>
        <a:p>
          <a:r>
            <a:rPr lang="en-US" altLang="zh-TW" sz="1600" b="1" i="1" dirty="0" smtClean="0">
              <a:solidFill>
                <a:srgbClr val="000000"/>
              </a:solidFill>
              <a:latin typeface="微軟正黑體"/>
              <a:ea typeface="微軟正黑體"/>
              <a:cs typeface="微軟正黑體"/>
            </a:rPr>
            <a:t>Made in Taiwan with Local service offer . </a:t>
          </a:r>
          <a:endParaRPr lang="zh-TW" altLang="en-US" sz="1600" b="1" i="1" dirty="0">
            <a:solidFill>
              <a:srgbClr val="000000"/>
            </a:solidFill>
            <a:latin typeface="微軟正黑體"/>
            <a:ea typeface="微軟正黑體"/>
            <a:cs typeface="微軟正黑體"/>
          </a:endParaRPr>
        </a:p>
      </dgm:t>
    </dgm:pt>
    <dgm:pt modelId="{7FAE758F-01D8-534C-8E56-A29CC47F704C}" type="parTrans" cxnId="{6B47F59D-8462-9447-8F4A-2029EEA49BC0}">
      <dgm:prSet/>
      <dgm:spPr/>
      <dgm:t>
        <a:bodyPr/>
        <a:lstStyle/>
        <a:p>
          <a:endParaRPr lang="zh-TW" altLang="en-US" sz="1600" b="1" i="1">
            <a:solidFill>
              <a:srgbClr val="000000"/>
            </a:solidFill>
            <a:latin typeface="微軟正黑體"/>
            <a:ea typeface="微軟正黑體"/>
            <a:cs typeface="微軟正黑體"/>
          </a:endParaRPr>
        </a:p>
      </dgm:t>
    </dgm:pt>
    <dgm:pt modelId="{A84EF9E0-636A-AB45-891D-2B8A043B2EC6}" type="sibTrans" cxnId="{6B47F59D-8462-9447-8F4A-2029EEA49BC0}">
      <dgm:prSet/>
      <dgm:spPr/>
      <dgm:t>
        <a:bodyPr/>
        <a:lstStyle/>
        <a:p>
          <a:endParaRPr lang="zh-TW" altLang="en-US" sz="1600" b="1" i="1">
            <a:solidFill>
              <a:srgbClr val="000000"/>
            </a:solidFill>
            <a:latin typeface="微軟正黑體"/>
            <a:ea typeface="微軟正黑體"/>
            <a:cs typeface="微軟正黑體"/>
          </a:endParaRPr>
        </a:p>
      </dgm:t>
    </dgm:pt>
    <dgm:pt modelId="{48F1C36D-44F5-7D4D-9049-6536C5170C9E}">
      <dgm:prSet custT="1"/>
      <dgm:spPr>
        <a:solidFill>
          <a:srgbClr val="FF6600"/>
        </a:solidFill>
      </dgm:spPr>
      <dgm:t>
        <a:bodyPr/>
        <a:lstStyle/>
        <a:p>
          <a:r>
            <a:rPr lang="en-US" altLang="zh-TW" sz="1600" b="1" i="1" dirty="0" smtClean="0">
              <a:solidFill>
                <a:srgbClr val="000000"/>
              </a:solidFill>
              <a:latin typeface="微軟正黑體"/>
              <a:ea typeface="微軟正黑體"/>
              <a:cs typeface="微軟正黑體"/>
            </a:rPr>
            <a:t>Cloud management by friendly UI with multiple language , Anytime ! Anywhere!</a:t>
          </a:r>
          <a:endParaRPr lang="zh-TW" sz="1600" b="1" i="1" dirty="0">
            <a:solidFill>
              <a:srgbClr val="000000"/>
            </a:solidFill>
            <a:latin typeface="微軟正黑體"/>
            <a:ea typeface="微軟正黑體"/>
            <a:cs typeface="微軟正黑體"/>
          </a:endParaRPr>
        </a:p>
      </dgm:t>
    </dgm:pt>
    <dgm:pt modelId="{91968F74-5F37-E74D-87DF-A31A699E2308}" type="parTrans" cxnId="{489739B6-D9A7-C546-BB52-D8D8956EC860}">
      <dgm:prSet/>
      <dgm:spPr/>
      <dgm:t>
        <a:bodyPr/>
        <a:lstStyle/>
        <a:p>
          <a:endParaRPr lang="zh-TW" altLang="en-US" sz="1600" b="1" i="1">
            <a:solidFill>
              <a:srgbClr val="000000"/>
            </a:solidFill>
            <a:latin typeface="微軟正黑體"/>
            <a:ea typeface="微軟正黑體"/>
            <a:cs typeface="微軟正黑體"/>
          </a:endParaRPr>
        </a:p>
      </dgm:t>
    </dgm:pt>
    <dgm:pt modelId="{694F5FBC-9FB5-E040-8757-49BC7993D5F5}" type="sibTrans" cxnId="{489739B6-D9A7-C546-BB52-D8D8956EC860}">
      <dgm:prSet/>
      <dgm:spPr/>
      <dgm:t>
        <a:bodyPr/>
        <a:lstStyle/>
        <a:p>
          <a:endParaRPr lang="zh-TW" altLang="en-US" sz="1600" b="1" i="1">
            <a:solidFill>
              <a:srgbClr val="000000"/>
            </a:solidFill>
            <a:latin typeface="微軟正黑體"/>
            <a:ea typeface="微軟正黑體"/>
            <a:cs typeface="微軟正黑體"/>
          </a:endParaRPr>
        </a:p>
      </dgm:t>
    </dgm:pt>
    <dgm:pt modelId="{DA0C2405-A87F-8940-941D-E3647A7690CD}" type="pres">
      <dgm:prSet presAssocID="{6709C812-C137-E34F-9C64-665253E9A630}" presName="Name0" presStyleCnt="0">
        <dgm:presLayoutVars>
          <dgm:chMax val="7"/>
          <dgm:chPref val="7"/>
          <dgm:dir/>
        </dgm:presLayoutVars>
      </dgm:prSet>
      <dgm:spPr/>
      <dgm:t>
        <a:bodyPr/>
        <a:lstStyle/>
        <a:p>
          <a:endParaRPr lang="zh-TW" altLang="en-US"/>
        </a:p>
      </dgm:t>
    </dgm:pt>
    <dgm:pt modelId="{AAB50930-D65B-5F41-95C3-1A68C32F914A}" type="pres">
      <dgm:prSet presAssocID="{6709C812-C137-E34F-9C64-665253E9A630}" presName="Name1" presStyleCnt="0"/>
      <dgm:spPr/>
    </dgm:pt>
    <dgm:pt modelId="{1C15642C-6C5F-B846-9F8A-EAB9F43B2B6B}" type="pres">
      <dgm:prSet presAssocID="{6709C812-C137-E34F-9C64-665253E9A630}" presName="cycle" presStyleCnt="0"/>
      <dgm:spPr/>
    </dgm:pt>
    <dgm:pt modelId="{C4E58923-C490-DB46-9E85-2F18B3340885}" type="pres">
      <dgm:prSet presAssocID="{6709C812-C137-E34F-9C64-665253E9A630}" presName="srcNode" presStyleLbl="node1" presStyleIdx="0" presStyleCnt="5"/>
      <dgm:spPr/>
    </dgm:pt>
    <dgm:pt modelId="{1229586A-94B9-6F4D-83B5-FADD49549118}" type="pres">
      <dgm:prSet presAssocID="{6709C812-C137-E34F-9C64-665253E9A630}" presName="conn" presStyleLbl="parChTrans1D2" presStyleIdx="0" presStyleCnt="1"/>
      <dgm:spPr/>
      <dgm:t>
        <a:bodyPr/>
        <a:lstStyle/>
        <a:p>
          <a:endParaRPr lang="zh-TW" altLang="en-US"/>
        </a:p>
      </dgm:t>
    </dgm:pt>
    <dgm:pt modelId="{8A3785D2-39A2-964C-8F10-54D0A76F05F9}" type="pres">
      <dgm:prSet presAssocID="{6709C812-C137-E34F-9C64-665253E9A630}" presName="extraNode" presStyleLbl="node1" presStyleIdx="0" presStyleCnt="5"/>
      <dgm:spPr/>
    </dgm:pt>
    <dgm:pt modelId="{120C3469-B508-824A-8E9A-E0BA2549C713}" type="pres">
      <dgm:prSet presAssocID="{6709C812-C137-E34F-9C64-665253E9A630}" presName="dstNode" presStyleLbl="node1" presStyleIdx="0" presStyleCnt="5"/>
      <dgm:spPr/>
    </dgm:pt>
    <dgm:pt modelId="{2C890CC9-EBCF-EF4C-9DB8-8DD935910C78}" type="pres">
      <dgm:prSet presAssocID="{425F1840-83A5-1544-AFCB-ABBF1F85D03B}" presName="text_1" presStyleLbl="node1" presStyleIdx="0" presStyleCnt="5">
        <dgm:presLayoutVars>
          <dgm:bulletEnabled val="1"/>
        </dgm:presLayoutVars>
      </dgm:prSet>
      <dgm:spPr/>
      <dgm:t>
        <a:bodyPr/>
        <a:lstStyle/>
        <a:p>
          <a:endParaRPr lang="zh-TW" altLang="en-US"/>
        </a:p>
      </dgm:t>
    </dgm:pt>
    <dgm:pt modelId="{159E5982-E1E6-4446-A116-0A8AAE1E4647}" type="pres">
      <dgm:prSet presAssocID="{425F1840-83A5-1544-AFCB-ABBF1F85D03B}" presName="accent_1" presStyleCnt="0"/>
      <dgm:spPr/>
    </dgm:pt>
    <dgm:pt modelId="{D3552DB7-E282-9249-A6C0-0EF1CC781149}" type="pres">
      <dgm:prSet presAssocID="{425F1840-83A5-1544-AFCB-ABBF1F85D03B}" presName="accentRepeatNode" presStyleLbl="solidFgAcc1" presStyleIdx="0" presStyleCnt="5"/>
      <dgm:spPr/>
    </dgm:pt>
    <dgm:pt modelId="{79340E6C-F1AD-0B4E-B880-FBDD03A66CD2}" type="pres">
      <dgm:prSet presAssocID="{C8AD1521-DFB1-F243-8575-B55020480EEA}" presName="text_2" presStyleLbl="node1" presStyleIdx="1" presStyleCnt="5">
        <dgm:presLayoutVars>
          <dgm:bulletEnabled val="1"/>
        </dgm:presLayoutVars>
      </dgm:prSet>
      <dgm:spPr/>
      <dgm:t>
        <a:bodyPr/>
        <a:lstStyle/>
        <a:p>
          <a:endParaRPr lang="zh-TW" altLang="en-US"/>
        </a:p>
      </dgm:t>
    </dgm:pt>
    <dgm:pt modelId="{7F212E01-1210-AD4D-9A36-0351BFC545CE}" type="pres">
      <dgm:prSet presAssocID="{C8AD1521-DFB1-F243-8575-B55020480EEA}" presName="accent_2" presStyleCnt="0"/>
      <dgm:spPr/>
    </dgm:pt>
    <dgm:pt modelId="{B81EA413-6E40-D04E-983E-32921411D114}" type="pres">
      <dgm:prSet presAssocID="{C8AD1521-DFB1-F243-8575-B55020480EEA}" presName="accentRepeatNode" presStyleLbl="solidFgAcc1" presStyleIdx="1" presStyleCnt="5"/>
      <dgm:spPr/>
    </dgm:pt>
    <dgm:pt modelId="{0A95E0A1-04CD-4847-9B7B-9BFBE24D8616}" type="pres">
      <dgm:prSet presAssocID="{43EF1BB9-CA33-D14B-8AC4-64D0F8FCBDDF}" presName="text_3" presStyleLbl="node1" presStyleIdx="2" presStyleCnt="5">
        <dgm:presLayoutVars>
          <dgm:bulletEnabled val="1"/>
        </dgm:presLayoutVars>
      </dgm:prSet>
      <dgm:spPr/>
      <dgm:t>
        <a:bodyPr/>
        <a:lstStyle/>
        <a:p>
          <a:endParaRPr lang="zh-TW" altLang="en-US"/>
        </a:p>
      </dgm:t>
    </dgm:pt>
    <dgm:pt modelId="{F5AFBEDD-9E9E-224B-BBAE-E63CD1058007}" type="pres">
      <dgm:prSet presAssocID="{43EF1BB9-CA33-D14B-8AC4-64D0F8FCBDDF}" presName="accent_3" presStyleCnt="0"/>
      <dgm:spPr/>
    </dgm:pt>
    <dgm:pt modelId="{FB8AD525-CC3F-4245-A573-08B1973C2708}" type="pres">
      <dgm:prSet presAssocID="{43EF1BB9-CA33-D14B-8AC4-64D0F8FCBDDF}" presName="accentRepeatNode" presStyleLbl="solidFgAcc1" presStyleIdx="2" presStyleCnt="5"/>
      <dgm:spPr/>
    </dgm:pt>
    <dgm:pt modelId="{C616D705-9EAA-5642-9079-7A3CD1F9EC42}" type="pres">
      <dgm:prSet presAssocID="{983471CD-8604-2F41-B20D-F484E3E0536C}" presName="text_4" presStyleLbl="node1" presStyleIdx="3" presStyleCnt="5">
        <dgm:presLayoutVars>
          <dgm:bulletEnabled val="1"/>
        </dgm:presLayoutVars>
      </dgm:prSet>
      <dgm:spPr/>
      <dgm:t>
        <a:bodyPr/>
        <a:lstStyle/>
        <a:p>
          <a:endParaRPr lang="zh-TW" altLang="en-US"/>
        </a:p>
      </dgm:t>
    </dgm:pt>
    <dgm:pt modelId="{C328675D-7E65-F54F-A280-2D1E8EFA9134}" type="pres">
      <dgm:prSet presAssocID="{983471CD-8604-2F41-B20D-F484E3E0536C}" presName="accent_4" presStyleCnt="0"/>
      <dgm:spPr/>
    </dgm:pt>
    <dgm:pt modelId="{5D34ACE5-826F-A642-90CA-0E69B49DF7FD}" type="pres">
      <dgm:prSet presAssocID="{983471CD-8604-2F41-B20D-F484E3E0536C}" presName="accentRepeatNode" presStyleLbl="solidFgAcc1" presStyleIdx="3" presStyleCnt="5"/>
      <dgm:spPr/>
    </dgm:pt>
    <dgm:pt modelId="{78A8475D-3176-1846-B9F2-32223012DDB1}" type="pres">
      <dgm:prSet presAssocID="{48F1C36D-44F5-7D4D-9049-6536C5170C9E}" presName="text_5" presStyleLbl="node1" presStyleIdx="4" presStyleCnt="5">
        <dgm:presLayoutVars>
          <dgm:bulletEnabled val="1"/>
        </dgm:presLayoutVars>
      </dgm:prSet>
      <dgm:spPr/>
      <dgm:t>
        <a:bodyPr/>
        <a:lstStyle/>
        <a:p>
          <a:endParaRPr lang="zh-TW" altLang="en-US"/>
        </a:p>
      </dgm:t>
    </dgm:pt>
    <dgm:pt modelId="{75B23B92-CBDD-D34C-8191-F24FDBC35A2C}" type="pres">
      <dgm:prSet presAssocID="{48F1C36D-44F5-7D4D-9049-6536C5170C9E}" presName="accent_5" presStyleCnt="0"/>
      <dgm:spPr/>
    </dgm:pt>
    <dgm:pt modelId="{86179CB6-FB10-F946-81F5-D7F8D254A05F}" type="pres">
      <dgm:prSet presAssocID="{48F1C36D-44F5-7D4D-9049-6536C5170C9E}" presName="accentRepeatNode" presStyleLbl="solidFgAcc1" presStyleIdx="4" presStyleCnt="5"/>
      <dgm:spPr/>
    </dgm:pt>
  </dgm:ptLst>
  <dgm:cxnLst>
    <dgm:cxn modelId="{7336589A-E449-D646-8694-EC1DDC70A6D0}" type="presOf" srcId="{983471CD-8604-2F41-B20D-F484E3E0536C}" destId="{C616D705-9EAA-5642-9079-7A3CD1F9EC42}" srcOrd="0" destOrd="0" presId="urn:microsoft.com/office/officeart/2008/layout/VerticalCurvedList"/>
    <dgm:cxn modelId="{A39E7891-A9D6-0D45-BEE1-BBFA3845206D}" srcId="{6709C812-C137-E34F-9C64-665253E9A630}" destId="{C8AD1521-DFB1-F243-8575-B55020480EEA}" srcOrd="1" destOrd="0" parTransId="{60FE81A5-7CC3-FC49-80C3-34A066165C79}" sibTransId="{2BC37F04-C12D-184A-9362-2C98E7E5BCBE}"/>
    <dgm:cxn modelId="{489739B6-D9A7-C546-BB52-D8D8956EC860}" srcId="{6709C812-C137-E34F-9C64-665253E9A630}" destId="{48F1C36D-44F5-7D4D-9049-6536C5170C9E}" srcOrd="4" destOrd="0" parTransId="{91968F74-5F37-E74D-87DF-A31A699E2308}" sibTransId="{694F5FBC-9FB5-E040-8757-49BC7993D5F5}"/>
    <dgm:cxn modelId="{B1CB83BD-9815-B14D-A5B6-B4055050146C}" type="presOf" srcId="{425F1840-83A5-1544-AFCB-ABBF1F85D03B}" destId="{2C890CC9-EBCF-EF4C-9DB8-8DD935910C78}" srcOrd="0" destOrd="0" presId="urn:microsoft.com/office/officeart/2008/layout/VerticalCurvedList"/>
    <dgm:cxn modelId="{CADD897F-3F25-FB42-86D8-85DED84C171F}" type="presOf" srcId="{C8AD1521-DFB1-F243-8575-B55020480EEA}" destId="{79340E6C-F1AD-0B4E-B880-FBDD03A66CD2}" srcOrd="0" destOrd="0" presId="urn:microsoft.com/office/officeart/2008/layout/VerticalCurvedList"/>
    <dgm:cxn modelId="{A3D2DA18-A6A4-874C-85FB-D6E5E43558F3}" srcId="{6709C812-C137-E34F-9C64-665253E9A630}" destId="{425F1840-83A5-1544-AFCB-ABBF1F85D03B}" srcOrd="0" destOrd="0" parTransId="{D54E6A28-1397-A244-BEBE-83B675E14265}" sibTransId="{C7092F6D-C311-594C-A3C1-F3067713DF7C}"/>
    <dgm:cxn modelId="{6CBFD551-88EF-EC41-92F2-8609073A613A}" type="presOf" srcId="{6709C812-C137-E34F-9C64-665253E9A630}" destId="{DA0C2405-A87F-8940-941D-E3647A7690CD}" srcOrd="0" destOrd="0" presId="urn:microsoft.com/office/officeart/2008/layout/VerticalCurvedList"/>
    <dgm:cxn modelId="{FED8D041-9823-C241-AD41-90CB57E5CDDA}" srcId="{6709C812-C137-E34F-9C64-665253E9A630}" destId="{43EF1BB9-CA33-D14B-8AC4-64D0F8FCBDDF}" srcOrd="2" destOrd="0" parTransId="{E3B407EA-E29F-4C48-8D1E-98C81CF5F8B6}" sibTransId="{AFC0E6D2-3FF4-C241-A522-8125D514ABAF}"/>
    <dgm:cxn modelId="{8B093AC0-6209-A24D-9269-01690E27C0EA}" type="presOf" srcId="{48F1C36D-44F5-7D4D-9049-6536C5170C9E}" destId="{78A8475D-3176-1846-B9F2-32223012DDB1}" srcOrd="0" destOrd="0" presId="urn:microsoft.com/office/officeart/2008/layout/VerticalCurvedList"/>
    <dgm:cxn modelId="{5A6710F9-1983-DD46-A2E7-0622C6ECEE20}" type="presOf" srcId="{43EF1BB9-CA33-D14B-8AC4-64D0F8FCBDDF}" destId="{0A95E0A1-04CD-4847-9B7B-9BFBE24D8616}" srcOrd="0" destOrd="0" presId="urn:microsoft.com/office/officeart/2008/layout/VerticalCurvedList"/>
    <dgm:cxn modelId="{6B47F59D-8462-9447-8F4A-2029EEA49BC0}" srcId="{6709C812-C137-E34F-9C64-665253E9A630}" destId="{983471CD-8604-2F41-B20D-F484E3E0536C}" srcOrd="3" destOrd="0" parTransId="{7FAE758F-01D8-534C-8E56-A29CC47F704C}" sibTransId="{A84EF9E0-636A-AB45-891D-2B8A043B2EC6}"/>
    <dgm:cxn modelId="{F9825405-63FD-8742-9E29-797377A24A76}" type="presOf" srcId="{C7092F6D-C311-594C-A3C1-F3067713DF7C}" destId="{1229586A-94B9-6F4D-83B5-FADD49549118}" srcOrd="0" destOrd="0" presId="urn:microsoft.com/office/officeart/2008/layout/VerticalCurvedList"/>
    <dgm:cxn modelId="{FBA992B9-2382-3F44-A820-B79A02A0D26D}" type="presParOf" srcId="{DA0C2405-A87F-8940-941D-E3647A7690CD}" destId="{AAB50930-D65B-5F41-95C3-1A68C32F914A}" srcOrd="0" destOrd="0" presId="urn:microsoft.com/office/officeart/2008/layout/VerticalCurvedList"/>
    <dgm:cxn modelId="{7EC41CDC-775B-734D-8EF0-28B99DB463AA}" type="presParOf" srcId="{AAB50930-D65B-5F41-95C3-1A68C32F914A}" destId="{1C15642C-6C5F-B846-9F8A-EAB9F43B2B6B}" srcOrd="0" destOrd="0" presId="urn:microsoft.com/office/officeart/2008/layout/VerticalCurvedList"/>
    <dgm:cxn modelId="{103179DD-6B63-EE4B-8771-91244681576A}" type="presParOf" srcId="{1C15642C-6C5F-B846-9F8A-EAB9F43B2B6B}" destId="{C4E58923-C490-DB46-9E85-2F18B3340885}" srcOrd="0" destOrd="0" presId="urn:microsoft.com/office/officeart/2008/layout/VerticalCurvedList"/>
    <dgm:cxn modelId="{E318D09A-DF05-214A-841F-AA7EAE741CC3}" type="presParOf" srcId="{1C15642C-6C5F-B846-9F8A-EAB9F43B2B6B}" destId="{1229586A-94B9-6F4D-83B5-FADD49549118}" srcOrd="1" destOrd="0" presId="urn:microsoft.com/office/officeart/2008/layout/VerticalCurvedList"/>
    <dgm:cxn modelId="{3B9CD464-B23E-E542-B36A-F153CF3DF874}" type="presParOf" srcId="{1C15642C-6C5F-B846-9F8A-EAB9F43B2B6B}" destId="{8A3785D2-39A2-964C-8F10-54D0A76F05F9}" srcOrd="2" destOrd="0" presId="urn:microsoft.com/office/officeart/2008/layout/VerticalCurvedList"/>
    <dgm:cxn modelId="{B7ACDFE5-7A1B-A14B-8C25-9CA28EEC6AB4}" type="presParOf" srcId="{1C15642C-6C5F-B846-9F8A-EAB9F43B2B6B}" destId="{120C3469-B508-824A-8E9A-E0BA2549C713}" srcOrd="3" destOrd="0" presId="urn:microsoft.com/office/officeart/2008/layout/VerticalCurvedList"/>
    <dgm:cxn modelId="{5EB06701-3F27-5C42-AB03-34C2E82CD7FA}" type="presParOf" srcId="{AAB50930-D65B-5F41-95C3-1A68C32F914A}" destId="{2C890CC9-EBCF-EF4C-9DB8-8DD935910C78}" srcOrd="1" destOrd="0" presId="urn:microsoft.com/office/officeart/2008/layout/VerticalCurvedList"/>
    <dgm:cxn modelId="{D631CD97-E07B-A143-BA66-6E8FB65778EE}" type="presParOf" srcId="{AAB50930-D65B-5F41-95C3-1A68C32F914A}" destId="{159E5982-E1E6-4446-A116-0A8AAE1E4647}" srcOrd="2" destOrd="0" presId="urn:microsoft.com/office/officeart/2008/layout/VerticalCurvedList"/>
    <dgm:cxn modelId="{08037B12-3955-984D-9785-D9867BB846F7}" type="presParOf" srcId="{159E5982-E1E6-4446-A116-0A8AAE1E4647}" destId="{D3552DB7-E282-9249-A6C0-0EF1CC781149}" srcOrd="0" destOrd="0" presId="urn:microsoft.com/office/officeart/2008/layout/VerticalCurvedList"/>
    <dgm:cxn modelId="{92A8D53A-FD7C-AC4A-9225-D877F50C111A}" type="presParOf" srcId="{AAB50930-D65B-5F41-95C3-1A68C32F914A}" destId="{79340E6C-F1AD-0B4E-B880-FBDD03A66CD2}" srcOrd="3" destOrd="0" presId="urn:microsoft.com/office/officeart/2008/layout/VerticalCurvedList"/>
    <dgm:cxn modelId="{5B9872D3-B709-9E46-A0B6-462063A4DC1E}" type="presParOf" srcId="{AAB50930-D65B-5F41-95C3-1A68C32F914A}" destId="{7F212E01-1210-AD4D-9A36-0351BFC545CE}" srcOrd="4" destOrd="0" presId="urn:microsoft.com/office/officeart/2008/layout/VerticalCurvedList"/>
    <dgm:cxn modelId="{FBDC6724-2CC4-D84E-A695-1CB53024965B}" type="presParOf" srcId="{7F212E01-1210-AD4D-9A36-0351BFC545CE}" destId="{B81EA413-6E40-D04E-983E-32921411D114}" srcOrd="0" destOrd="0" presId="urn:microsoft.com/office/officeart/2008/layout/VerticalCurvedList"/>
    <dgm:cxn modelId="{4C4142F9-E180-5747-848F-CBF0C37975C0}" type="presParOf" srcId="{AAB50930-D65B-5F41-95C3-1A68C32F914A}" destId="{0A95E0A1-04CD-4847-9B7B-9BFBE24D8616}" srcOrd="5" destOrd="0" presId="urn:microsoft.com/office/officeart/2008/layout/VerticalCurvedList"/>
    <dgm:cxn modelId="{9E4E94CE-FB7B-154C-99DA-153F74988C9F}" type="presParOf" srcId="{AAB50930-D65B-5F41-95C3-1A68C32F914A}" destId="{F5AFBEDD-9E9E-224B-BBAE-E63CD1058007}" srcOrd="6" destOrd="0" presId="urn:microsoft.com/office/officeart/2008/layout/VerticalCurvedList"/>
    <dgm:cxn modelId="{B138B345-0524-1E4F-88A4-A0BB42169F0A}" type="presParOf" srcId="{F5AFBEDD-9E9E-224B-BBAE-E63CD1058007}" destId="{FB8AD525-CC3F-4245-A573-08B1973C2708}" srcOrd="0" destOrd="0" presId="urn:microsoft.com/office/officeart/2008/layout/VerticalCurvedList"/>
    <dgm:cxn modelId="{2CD7AF31-255F-5A4C-9A21-8CCCAAF53902}" type="presParOf" srcId="{AAB50930-D65B-5F41-95C3-1A68C32F914A}" destId="{C616D705-9EAA-5642-9079-7A3CD1F9EC42}" srcOrd="7" destOrd="0" presId="urn:microsoft.com/office/officeart/2008/layout/VerticalCurvedList"/>
    <dgm:cxn modelId="{CD1724BC-9101-7F40-A063-FD42ABE281EA}" type="presParOf" srcId="{AAB50930-D65B-5F41-95C3-1A68C32F914A}" destId="{C328675D-7E65-F54F-A280-2D1E8EFA9134}" srcOrd="8" destOrd="0" presId="urn:microsoft.com/office/officeart/2008/layout/VerticalCurvedList"/>
    <dgm:cxn modelId="{7417D75F-B08B-CD4A-8477-1770408BFDBA}" type="presParOf" srcId="{C328675D-7E65-F54F-A280-2D1E8EFA9134}" destId="{5D34ACE5-826F-A642-90CA-0E69B49DF7FD}" srcOrd="0" destOrd="0" presId="urn:microsoft.com/office/officeart/2008/layout/VerticalCurvedList"/>
    <dgm:cxn modelId="{D09A59C7-EB0F-AF45-84CB-842E6D80E336}" type="presParOf" srcId="{AAB50930-D65B-5F41-95C3-1A68C32F914A}" destId="{78A8475D-3176-1846-B9F2-32223012DDB1}" srcOrd="9" destOrd="0" presId="urn:microsoft.com/office/officeart/2008/layout/VerticalCurvedList"/>
    <dgm:cxn modelId="{42ABFF5E-D84B-C444-976C-8EE8FBF2E4D5}" type="presParOf" srcId="{AAB50930-D65B-5F41-95C3-1A68C32F914A}" destId="{75B23B92-CBDD-D34C-8191-F24FDBC35A2C}" srcOrd="10" destOrd="0" presId="urn:microsoft.com/office/officeart/2008/layout/VerticalCurvedList"/>
    <dgm:cxn modelId="{86C732AB-0717-D349-9705-CACA533B89FD}" type="presParOf" srcId="{75B23B92-CBDD-D34C-8191-F24FDBC35A2C}" destId="{86179CB6-FB10-F946-81F5-D7F8D254A05F}" srcOrd="0" destOrd="0" presId="urn:microsoft.com/office/officeart/2008/layout/VerticalCurvedList"/>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F5FF64-1081-45C6-8C41-2354AC6D150B}">
      <dsp:nvSpPr>
        <dsp:cNvPr id="0" name=""/>
        <dsp:cNvSpPr/>
      </dsp:nvSpPr>
      <dsp:spPr>
        <a:xfrm>
          <a:off x="0" y="330019"/>
          <a:ext cx="4844400" cy="2300454"/>
        </a:xfrm>
        <a:prstGeom prst="swooshArrow">
          <a:avLst>
            <a:gd name="adj1" fmla="val 25000"/>
            <a:gd name="adj2" fmla="val 25000"/>
          </a:avLst>
        </a:prstGeom>
        <a:solidFill>
          <a:srgbClr val="FEFAA3"/>
        </a:solidFill>
        <a:ln>
          <a:noFill/>
        </a:ln>
        <a:effectLst/>
      </dsp:spPr>
      <dsp:style>
        <a:lnRef idx="0">
          <a:scrgbClr r="0" g="0" b="0"/>
        </a:lnRef>
        <a:fillRef idx="1">
          <a:scrgbClr r="0" g="0" b="0"/>
        </a:fillRef>
        <a:effectRef idx="0">
          <a:scrgbClr r="0" g="0" b="0"/>
        </a:effectRef>
        <a:fontRef idx="minor"/>
      </dsp:style>
    </dsp:sp>
    <dsp:sp modelId="{30C6CC68-C675-43BF-BE10-785895B07335}">
      <dsp:nvSpPr>
        <dsp:cNvPr id="0" name=""/>
        <dsp:cNvSpPr/>
      </dsp:nvSpPr>
      <dsp:spPr>
        <a:xfrm>
          <a:off x="564937" y="1975298"/>
          <a:ext cx="125954" cy="12595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698C3D-24BB-4846-BB12-B2307B6DAB66}">
      <dsp:nvSpPr>
        <dsp:cNvPr id="0" name=""/>
        <dsp:cNvSpPr/>
      </dsp:nvSpPr>
      <dsp:spPr>
        <a:xfrm>
          <a:off x="408005" y="2177430"/>
          <a:ext cx="1689438" cy="875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741" tIns="0" rIns="0" bIns="0" numCol="1" spcCol="1270" anchor="t" anchorCtr="0">
          <a:noAutofit/>
        </a:bodyPr>
        <a:lstStyle/>
        <a:p>
          <a:pPr lvl="0" algn="l" defTabSz="533400">
            <a:lnSpc>
              <a:spcPct val="100000"/>
            </a:lnSpc>
            <a:spcBef>
              <a:spcPct val="0"/>
            </a:spcBef>
            <a:spcAft>
              <a:spcPts val="0"/>
            </a:spcAft>
          </a:pPr>
          <a:r>
            <a:rPr lang="en-US" altLang="zh-TW" sz="1200" kern="1200" dirty="0" smtClean="0">
              <a:solidFill>
                <a:srgbClr val="FFFFFF"/>
              </a:solidFill>
              <a:latin typeface="微軟正黑體" panose="020B0604030504040204" pitchFamily="34" charset="-120"/>
              <a:ea typeface="微軟正黑體" panose="020B0604030504040204" pitchFamily="34" charset="-120"/>
            </a:rPr>
            <a:t>Internet of Things</a:t>
          </a:r>
        </a:p>
      </dsp:txBody>
      <dsp:txXfrm>
        <a:off x="408005" y="2177430"/>
        <a:ext cx="1689438" cy="875019"/>
      </dsp:txXfrm>
    </dsp:sp>
    <dsp:sp modelId="{7F698085-F36B-43EF-8421-2FACA2B58E1E}">
      <dsp:nvSpPr>
        <dsp:cNvPr id="0" name=""/>
        <dsp:cNvSpPr/>
      </dsp:nvSpPr>
      <dsp:spPr>
        <a:xfrm>
          <a:off x="1652235" y="1325005"/>
          <a:ext cx="227686" cy="227686"/>
        </a:xfrm>
        <a:prstGeom prst="ellipse">
          <a:avLst/>
        </a:prstGeom>
        <a:solidFill>
          <a:srgbClr val="FF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9DFCBF-599D-44D2-98F6-5BFE33576F0F}">
      <dsp:nvSpPr>
        <dsp:cNvPr id="0" name=""/>
        <dsp:cNvSpPr/>
      </dsp:nvSpPr>
      <dsp:spPr>
        <a:xfrm>
          <a:off x="1505410" y="1758198"/>
          <a:ext cx="2222533" cy="1259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47" tIns="0" rIns="0" bIns="0" numCol="1" spcCol="1270" anchor="t" anchorCtr="0">
          <a:noAutofit/>
        </a:bodyPr>
        <a:lstStyle/>
        <a:p>
          <a:pPr lvl="0" algn="l" defTabSz="533400">
            <a:lnSpc>
              <a:spcPct val="100000"/>
            </a:lnSpc>
            <a:spcBef>
              <a:spcPct val="0"/>
            </a:spcBef>
            <a:spcAft>
              <a:spcPts val="0"/>
            </a:spcAft>
          </a:pPr>
          <a:r>
            <a:rPr lang="en-US" altLang="zh-TW" sz="1200" kern="1200" dirty="0" smtClean="0">
              <a:solidFill>
                <a:srgbClr val="FFFFFF"/>
              </a:solidFill>
              <a:latin typeface="微軟正黑體" panose="020B0604030504040204" pitchFamily="34" charset="-120"/>
              <a:ea typeface="微軟正黑體" panose="020B0604030504040204" pitchFamily="34" charset="-120"/>
            </a:rPr>
            <a:t>Integration of Things</a:t>
          </a:r>
        </a:p>
      </dsp:txBody>
      <dsp:txXfrm>
        <a:off x="1505410" y="1758198"/>
        <a:ext cx="2222533" cy="1259122"/>
      </dsp:txXfrm>
    </dsp:sp>
    <dsp:sp modelId="{96F6212B-585A-D143-AD64-AD25349FEF29}">
      <dsp:nvSpPr>
        <dsp:cNvPr id="0" name=""/>
        <dsp:cNvSpPr/>
      </dsp:nvSpPr>
      <dsp:spPr>
        <a:xfrm>
          <a:off x="3088996" y="881856"/>
          <a:ext cx="314886" cy="314886"/>
        </a:xfrm>
        <a:prstGeom prst="ellipse">
          <a:avLst/>
        </a:prstGeom>
        <a:solidFill>
          <a:srgbClr val="C7E37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72CC1B-AA4F-FF41-B293-DF6BED7BD45F}">
      <dsp:nvSpPr>
        <dsp:cNvPr id="0" name=""/>
        <dsp:cNvSpPr/>
      </dsp:nvSpPr>
      <dsp:spPr>
        <a:xfrm>
          <a:off x="2779371" y="1432236"/>
          <a:ext cx="2065028" cy="1135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852" tIns="0" rIns="0" bIns="0" numCol="1" spcCol="1270" anchor="t" anchorCtr="0">
          <a:noAutofit/>
        </a:bodyPr>
        <a:lstStyle/>
        <a:p>
          <a:pPr lvl="0" algn="l" defTabSz="533400">
            <a:lnSpc>
              <a:spcPct val="100000"/>
            </a:lnSpc>
            <a:spcBef>
              <a:spcPct val="0"/>
            </a:spcBef>
            <a:spcAft>
              <a:spcPts val="0"/>
            </a:spcAft>
          </a:pPr>
          <a:r>
            <a:rPr lang="en-US" altLang="zh-TW" sz="1200" kern="1200" dirty="0" smtClean="0">
              <a:solidFill>
                <a:srgbClr val="FFFFFF"/>
              </a:solidFill>
              <a:latin typeface="微軟正黑體" panose="020B0604030504040204" pitchFamily="34" charset="-120"/>
              <a:ea typeface="微軟正黑體" panose="020B0604030504040204" pitchFamily="34" charset="-120"/>
            </a:rPr>
            <a:t>Intelligence over Things</a:t>
          </a:r>
        </a:p>
      </dsp:txBody>
      <dsp:txXfrm>
        <a:off x="2779371" y="1432236"/>
        <a:ext cx="2065028" cy="11357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B3E0BF-52AC-9641-BF73-2FDA1245CB52}">
      <dsp:nvSpPr>
        <dsp:cNvPr id="0" name=""/>
        <dsp:cNvSpPr/>
      </dsp:nvSpPr>
      <dsp:spPr>
        <a:xfrm>
          <a:off x="659836" y="0"/>
          <a:ext cx="7478150" cy="4421555"/>
        </a:xfrm>
        <a:prstGeom prst="rightArrow">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58C0A3C-8F1C-AB48-9648-8C7E8866648C}">
      <dsp:nvSpPr>
        <dsp:cNvPr id="0" name=""/>
        <dsp:cNvSpPr/>
      </dsp:nvSpPr>
      <dsp:spPr>
        <a:xfrm>
          <a:off x="2147" y="1326466"/>
          <a:ext cx="2050176" cy="1768622"/>
        </a:xfrm>
        <a:prstGeom prst="roundRect">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altLang="zh-TW" sz="2800" kern="1200" dirty="0" smtClean="0">
              <a:solidFill>
                <a:schemeClr val="bg1"/>
              </a:solidFill>
            </a:rPr>
            <a:t>Challenge</a:t>
          </a:r>
          <a:endParaRPr lang="zh-TW" altLang="en-US" sz="2800" kern="1200" dirty="0">
            <a:solidFill>
              <a:schemeClr val="bg1"/>
            </a:solidFill>
          </a:endParaRPr>
        </a:p>
      </dsp:txBody>
      <dsp:txXfrm>
        <a:off x="88484" y="1412803"/>
        <a:ext cx="1877502" cy="1595948"/>
      </dsp:txXfrm>
    </dsp:sp>
    <dsp:sp modelId="{A49B0B7F-6996-5349-9704-5ABFC6B8F1CF}">
      <dsp:nvSpPr>
        <dsp:cNvPr id="0" name=""/>
        <dsp:cNvSpPr/>
      </dsp:nvSpPr>
      <dsp:spPr>
        <a:xfrm>
          <a:off x="2249931" y="1326466"/>
          <a:ext cx="2050176" cy="1768622"/>
        </a:xfrm>
        <a:prstGeom prst="roundRect">
          <a:avLst/>
        </a:prstGeom>
        <a:solidFill>
          <a:srgbClr val="FF66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altLang="zh-TW" sz="2800" kern="1200" dirty="0" smtClean="0">
              <a:solidFill>
                <a:schemeClr val="bg1"/>
              </a:solidFill>
            </a:rPr>
            <a:t>Choice</a:t>
          </a:r>
          <a:endParaRPr lang="zh-TW" altLang="en-US" sz="2800" kern="1200" dirty="0">
            <a:solidFill>
              <a:schemeClr val="bg1"/>
            </a:solidFill>
          </a:endParaRPr>
        </a:p>
      </dsp:txBody>
      <dsp:txXfrm>
        <a:off x="2336268" y="1412803"/>
        <a:ext cx="1877502" cy="1595948"/>
      </dsp:txXfrm>
    </dsp:sp>
    <dsp:sp modelId="{70F2CB5B-E5DD-DD44-9075-E6417B6345C1}">
      <dsp:nvSpPr>
        <dsp:cNvPr id="0" name=""/>
        <dsp:cNvSpPr/>
      </dsp:nvSpPr>
      <dsp:spPr>
        <a:xfrm>
          <a:off x="4497715" y="1326466"/>
          <a:ext cx="2050176" cy="1768622"/>
        </a:xfrm>
        <a:prstGeom prst="roundRect">
          <a:avLst/>
        </a:prstGeom>
        <a:solidFill>
          <a:srgbClr val="3366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altLang="zh-TW" sz="2800" kern="1200" dirty="0" smtClean="0">
              <a:solidFill>
                <a:schemeClr val="bg1"/>
              </a:solidFill>
            </a:rPr>
            <a:t>Change</a:t>
          </a:r>
          <a:endParaRPr lang="zh-TW" altLang="en-US" sz="2800" kern="1200" dirty="0">
            <a:solidFill>
              <a:schemeClr val="bg1"/>
            </a:solidFill>
          </a:endParaRPr>
        </a:p>
      </dsp:txBody>
      <dsp:txXfrm>
        <a:off x="4584052" y="1412803"/>
        <a:ext cx="1877502" cy="1595948"/>
      </dsp:txXfrm>
    </dsp:sp>
    <dsp:sp modelId="{2DDD809E-2918-1B4B-9DF1-E8AF8012CEF4}">
      <dsp:nvSpPr>
        <dsp:cNvPr id="0" name=""/>
        <dsp:cNvSpPr/>
      </dsp:nvSpPr>
      <dsp:spPr>
        <a:xfrm>
          <a:off x="6745499" y="1326466"/>
          <a:ext cx="2050176" cy="1768622"/>
        </a:xfrm>
        <a:prstGeom prst="roundRect">
          <a:avLst/>
        </a:prstGeom>
        <a:solidFill>
          <a:srgbClr val="C7E37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altLang="zh-TW" sz="2800" kern="1200" dirty="0" smtClean="0">
              <a:solidFill>
                <a:schemeClr val="bg1"/>
              </a:solidFill>
            </a:rPr>
            <a:t>Chance</a:t>
          </a:r>
          <a:endParaRPr lang="zh-TW" altLang="en-US" sz="2800" kern="1200" dirty="0">
            <a:solidFill>
              <a:schemeClr val="bg1"/>
            </a:solidFill>
          </a:endParaRPr>
        </a:p>
      </dsp:txBody>
      <dsp:txXfrm>
        <a:off x="6831836" y="1412803"/>
        <a:ext cx="1877502" cy="15959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2F2A6-2435-5E4E-BD67-8C6555C94558}">
      <dsp:nvSpPr>
        <dsp:cNvPr id="0" name=""/>
        <dsp:cNvSpPr/>
      </dsp:nvSpPr>
      <dsp:spPr>
        <a:xfrm>
          <a:off x="0" y="0"/>
          <a:ext cx="8654070" cy="4766691"/>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26D1D6C-DFC7-C649-8AA8-9A4AC1B577B3}">
      <dsp:nvSpPr>
        <dsp:cNvPr id="0" name=""/>
        <dsp:cNvSpPr/>
      </dsp:nvSpPr>
      <dsp:spPr>
        <a:xfrm>
          <a:off x="0" y="309834"/>
          <a:ext cx="4131062" cy="1906676"/>
        </a:xfrm>
        <a:prstGeom prst="roundRect">
          <a:avLst/>
        </a:prstGeom>
        <a:solidFill>
          <a:srgbClr val="FFD37D"/>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altLang="zh-TW" sz="1600" i="0" kern="1200" dirty="0" smtClean="0">
              <a:solidFill>
                <a:schemeClr val="tx1"/>
              </a:solidFill>
              <a:latin typeface="Corbel"/>
              <a:cs typeface="Corbel"/>
            </a:rPr>
            <a:t>Immutable low-cost architecture</a:t>
          </a:r>
          <a:endParaRPr lang="zh-TW" altLang="en-US" sz="1600" i="0" kern="1200" dirty="0">
            <a:solidFill>
              <a:schemeClr val="tx1"/>
            </a:solidFill>
            <a:latin typeface="Corbel"/>
            <a:cs typeface="Corbel"/>
          </a:endParaRPr>
        </a:p>
        <a:p>
          <a:pPr marL="114300" lvl="1" indent="-114300" algn="l" defTabSz="533400">
            <a:lnSpc>
              <a:spcPct val="90000"/>
            </a:lnSpc>
            <a:spcBef>
              <a:spcPct val="0"/>
            </a:spcBef>
            <a:spcAft>
              <a:spcPct val="15000"/>
            </a:spcAft>
            <a:buChar char="••"/>
          </a:pPr>
          <a:r>
            <a:rPr lang="en-US" altLang="zh-TW" sz="1200" kern="1200" dirty="0" smtClean="0">
              <a:solidFill>
                <a:schemeClr val="tx1"/>
              </a:solidFill>
              <a:latin typeface="Corbel"/>
              <a:cs typeface="Corbel"/>
            </a:rPr>
            <a:t>Capable to employ any product that is most economical and suitable at each moment</a:t>
          </a:r>
          <a:endParaRPr lang="zh-TW" altLang="en-US" sz="1200" kern="1200" dirty="0">
            <a:solidFill>
              <a:schemeClr val="tx1"/>
            </a:solidFill>
            <a:latin typeface="Corbel"/>
            <a:cs typeface="Corbel"/>
          </a:endParaRPr>
        </a:p>
        <a:p>
          <a:pPr marL="228600" lvl="2" indent="-114300" algn="l" defTabSz="533400">
            <a:lnSpc>
              <a:spcPct val="90000"/>
            </a:lnSpc>
            <a:spcBef>
              <a:spcPct val="0"/>
            </a:spcBef>
            <a:spcAft>
              <a:spcPct val="15000"/>
            </a:spcAft>
            <a:buChar char="••"/>
          </a:pPr>
          <a:r>
            <a:rPr lang="en-US" altLang="zh-TW" sz="1200" kern="1200" dirty="0" smtClean="0">
              <a:solidFill>
                <a:schemeClr val="tx1"/>
              </a:solidFill>
              <a:latin typeface="Corbel"/>
              <a:cs typeface="Corbel"/>
            </a:rPr>
            <a:t>Best cost for providing functions required for service provide network</a:t>
          </a:r>
          <a:endParaRPr lang="zh-TW" altLang="en-US" sz="1200" kern="1200" dirty="0">
            <a:solidFill>
              <a:schemeClr val="tx1"/>
            </a:solidFill>
            <a:latin typeface="Corbel"/>
            <a:cs typeface="Corbel"/>
          </a:endParaRPr>
        </a:p>
      </dsp:txBody>
      <dsp:txXfrm>
        <a:off x="93076" y="402910"/>
        <a:ext cx="3944910" cy="1720524"/>
      </dsp:txXfrm>
    </dsp:sp>
    <dsp:sp modelId="{DC5658C1-7864-F643-8A7B-8D0B2F331031}">
      <dsp:nvSpPr>
        <dsp:cNvPr id="0" name=""/>
        <dsp:cNvSpPr/>
      </dsp:nvSpPr>
      <dsp:spPr>
        <a:xfrm>
          <a:off x="4505148" y="309834"/>
          <a:ext cx="4050600" cy="1906676"/>
        </a:xfrm>
        <a:prstGeom prst="roundRect">
          <a:avLst/>
        </a:prstGeom>
        <a:solidFill>
          <a:srgbClr val="FFD37D"/>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altLang="zh-TW" sz="1600" kern="1200" dirty="0" smtClean="0">
              <a:solidFill>
                <a:schemeClr val="tx1"/>
              </a:solidFill>
              <a:latin typeface="Corbel"/>
              <a:cs typeface="Corbel"/>
            </a:rPr>
            <a:t>Easy Maintenance</a:t>
          </a:r>
          <a:endParaRPr lang="zh-TW" altLang="en-US" sz="1600" kern="1200" dirty="0">
            <a:solidFill>
              <a:schemeClr val="tx1"/>
            </a:solidFill>
            <a:latin typeface="Corbel"/>
            <a:cs typeface="Corbel"/>
          </a:endParaRPr>
        </a:p>
        <a:p>
          <a:pPr marL="114300" lvl="1" indent="-114300" algn="l" defTabSz="533400">
            <a:lnSpc>
              <a:spcPct val="90000"/>
            </a:lnSpc>
            <a:spcBef>
              <a:spcPct val="0"/>
            </a:spcBef>
            <a:spcAft>
              <a:spcPct val="15000"/>
            </a:spcAft>
            <a:buChar char="••"/>
          </a:pPr>
          <a:r>
            <a:rPr lang="en-US" altLang="zh-TW" sz="1200" kern="1200" dirty="0" smtClean="0">
              <a:solidFill>
                <a:schemeClr val="tx1"/>
              </a:solidFill>
              <a:latin typeface="Corbel"/>
              <a:cs typeface="Corbel"/>
            </a:rPr>
            <a:t>Small , simple and transparent equipment</a:t>
          </a:r>
          <a:endParaRPr lang="zh-TW" altLang="en-US" sz="1200" kern="1200" dirty="0">
            <a:solidFill>
              <a:schemeClr val="tx1"/>
            </a:solidFill>
            <a:latin typeface="Corbel"/>
            <a:cs typeface="Corbel"/>
          </a:endParaRPr>
        </a:p>
        <a:p>
          <a:pPr marL="228600" lvl="2" indent="-114300" algn="l" defTabSz="533400">
            <a:lnSpc>
              <a:spcPct val="90000"/>
            </a:lnSpc>
            <a:spcBef>
              <a:spcPct val="0"/>
            </a:spcBef>
            <a:spcAft>
              <a:spcPct val="15000"/>
            </a:spcAft>
            <a:buChar char="••"/>
          </a:pPr>
          <a:r>
            <a:rPr lang="en-US" altLang="zh-TW" sz="1200" kern="1200" dirty="0" smtClean="0">
              <a:solidFill>
                <a:schemeClr val="tx1"/>
              </a:solidFill>
              <a:latin typeface="Corbel"/>
              <a:cs typeface="Corbel"/>
            </a:rPr>
            <a:t>Easy normal operation</a:t>
          </a:r>
          <a:endParaRPr lang="zh-TW" altLang="en-US" sz="1200" kern="1200" dirty="0">
            <a:solidFill>
              <a:schemeClr val="tx1"/>
            </a:solidFill>
            <a:latin typeface="Corbel"/>
            <a:cs typeface="Corbel"/>
          </a:endParaRPr>
        </a:p>
        <a:p>
          <a:pPr marL="228600" lvl="2" indent="-114300" algn="l" defTabSz="533400">
            <a:lnSpc>
              <a:spcPct val="90000"/>
            </a:lnSpc>
            <a:spcBef>
              <a:spcPct val="0"/>
            </a:spcBef>
            <a:spcAft>
              <a:spcPct val="15000"/>
            </a:spcAft>
            <a:buChar char="••"/>
          </a:pPr>
          <a:r>
            <a:rPr lang="en-US" altLang="zh-TW" sz="1200" kern="1200" dirty="0" smtClean="0">
              <a:solidFill>
                <a:schemeClr val="tx1"/>
              </a:solidFill>
              <a:latin typeface="Corbel"/>
              <a:cs typeface="Corbel"/>
            </a:rPr>
            <a:t>Easy to detect the cause</a:t>
          </a:r>
          <a:endParaRPr lang="zh-TW" altLang="en-US" sz="1200" kern="1200" dirty="0">
            <a:solidFill>
              <a:schemeClr val="tx1"/>
            </a:solidFill>
            <a:latin typeface="Corbel"/>
            <a:cs typeface="Corbel"/>
          </a:endParaRPr>
        </a:p>
        <a:p>
          <a:pPr marL="228600" lvl="2" indent="-114300" algn="l" defTabSz="533400">
            <a:lnSpc>
              <a:spcPct val="90000"/>
            </a:lnSpc>
            <a:spcBef>
              <a:spcPct val="0"/>
            </a:spcBef>
            <a:spcAft>
              <a:spcPct val="15000"/>
            </a:spcAft>
            <a:buChar char="••"/>
          </a:pPr>
          <a:r>
            <a:rPr lang="en-US" altLang="zh-TW" sz="1200" kern="1200" dirty="0" smtClean="0">
              <a:solidFill>
                <a:schemeClr val="tx1"/>
              </a:solidFill>
              <a:latin typeface="Corbel"/>
              <a:cs typeface="Corbel"/>
            </a:rPr>
            <a:t>Free from the suffering to complicate bugs routers own</a:t>
          </a:r>
          <a:endParaRPr lang="zh-TW" altLang="en-US" sz="1200" kern="1200" dirty="0">
            <a:solidFill>
              <a:schemeClr val="tx1"/>
            </a:solidFill>
            <a:latin typeface="Corbel"/>
            <a:cs typeface="Corbel"/>
          </a:endParaRPr>
        </a:p>
      </dsp:txBody>
      <dsp:txXfrm>
        <a:off x="4598224" y="402910"/>
        <a:ext cx="3864448" cy="1720524"/>
      </dsp:txXfrm>
    </dsp:sp>
    <dsp:sp modelId="{A06EEF99-F3DC-9D4D-956F-A5EC5153BBC6}">
      <dsp:nvSpPr>
        <dsp:cNvPr id="0" name=""/>
        <dsp:cNvSpPr/>
      </dsp:nvSpPr>
      <dsp:spPr>
        <a:xfrm>
          <a:off x="0" y="2584576"/>
          <a:ext cx="4165439" cy="1906676"/>
        </a:xfrm>
        <a:prstGeom prst="roundRect">
          <a:avLst/>
        </a:prstGeom>
        <a:solidFill>
          <a:srgbClr val="FFD37D"/>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altLang="zh-TW" sz="1500" kern="1200" dirty="0" smtClean="0">
              <a:solidFill>
                <a:schemeClr val="tx1"/>
              </a:solidFill>
              <a:latin typeface="Corbel"/>
              <a:cs typeface="Corbel"/>
            </a:rPr>
            <a:t>Unlimited and adaptive scalability</a:t>
          </a:r>
          <a:endParaRPr lang="zh-TW" altLang="en-US" sz="1500" kern="1200" dirty="0">
            <a:solidFill>
              <a:schemeClr val="tx1"/>
            </a:solidFill>
            <a:latin typeface="Corbel"/>
            <a:cs typeface="Corbel"/>
          </a:endParaRPr>
        </a:p>
        <a:p>
          <a:pPr marL="114300" lvl="1" indent="-114300" algn="l" defTabSz="533400">
            <a:lnSpc>
              <a:spcPct val="90000"/>
            </a:lnSpc>
            <a:spcBef>
              <a:spcPct val="0"/>
            </a:spcBef>
            <a:spcAft>
              <a:spcPct val="15000"/>
            </a:spcAft>
            <a:buChar char="••"/>
          </a:pPr>
          <a:r>
            <a:rPr lang="en-US" altLang="zh-TW" sz="1200" kern="1200" dirty="0" smtClean="0">
              <a:solidFill>
                <a:schemeClr val="tx1"/>
              </a:solidFill>
              <a:latin typeface="Corbel"/>
              <a:cs typeface="Corbel"/>
            </a:rPr>
            <a:t>No fixed chassis</a:t>
          </a:r>
          <a:endParaRPr lang="zh-TW" altLang="en-US" sz="1200" kern="1200" dirty="0">
            <a:solidFill>
              <a:schemeClr val="tx1"/>
            </a:solidFill>
            <a:latin typeface="Corbel"/>
            <a:cs typeface="Corbel"/>
          </a:endParaRPr>
        </a:p>
        <a:p>
          <a:pPr marL="228600" lvl="2" indent="-114300" algn="l" defTabSz="533400">
            <a:lnSpc>
              <a:spcPct val="90000"/>
            </a:lnSpc>
            <a:spcBef>
              <a:spcPct val="0"/>
            </a:spcBef>
            <a:spcAft>
              <a:spcPct val="15000"/>
            </a:spcAft>
            <a:buChar char="••"/>
          </a:pPr>
          <a:r>
            <a:rPr lang="en-US" altLang="zh-TW" sz="1200" kern="1200" dirty="0" smtClean="0">
              <a:solidFill>
                <a:schemeClr val="tx1"/>
              </a:solidFill>
              <a:latin typeface="Corbel"/>
              <a:cs typeface="Corbel"/>
            </a:rPr>
            <a:t>Capable to provide any level of scale needed for any use case</a:t>
          </a:r>
          <a:endParaRPr lang="zh-TW" altLang="en-US" sz="1200" kern="1200" dirty="0">
            <a:solidFill>
              <a:schemeClr val="tx1"/>
            </a:solidFill>
            <a:latin typeface="Corbel"/>
            <a:cs typeface="Corbel"/>
          </a:endParaRPr>
        </a:p>
        <a:p>
          <a:pPr marL="228600" lvl="2" indent="-114300" algn="l" defTabSz="533400">
            <a:lnSpc>
              <a:spcPct val="90000"/>
            </a:lnSpc>
            <a:spcBef>
              <a:spcPct val="0"/>
            </a:spcBef>
            <a:spcAft>
              <a:spcPct val="15000"/>
            </a:spcAft>
            <a:buChar char="••"/>
          </a:pPr>
          <a:r>
            <a:rPr lang="en-US" altLang="zh-TW" sz="1200" kern="1200" dirty="0" smtClean="0">
              <a:solidFill>
                <a:schemeClr val="tx1"/>
              </a:solidFill>
              <a:latin typeface="Corbel"/>
              <a:cs typeface="Corbel"/>
            </a:rPr>
            <a:t>Easy to introduce new network with a small start</a:t>
          </a:r>
          <a:endParaRPr lang="zh-TW" altLang="en-US" sz="1200" kern="1200" dirty="0">
            <a:solidFill>
              <a:schemeClr val="tx1"/>
            </a:solidFill>
            <a:latin typeface="Corbel"/>
            <a:cs typeface="Corbel"/>
          </a:endParaRPr>
        </a:p>
      </dsp:txBody>
      <dsp:txXfrm>
        <a:off x="93076" y="2677652"/>
        <a:ext cx="3979287" cy="1720524"/>
      </dsp:txXfrm>
    </dsp:sp>
    <dsp:sp modelId="{074F735F-354D-1C4C-8CD2-3C3A5DA0F12B}">
      <dsp:nvSpPr>
        <dsp:cNvPr id="0" name=""/>
        <dsp:cNvSpPr/>
      </dsp:nvSpPr>
      <dsp:spPr>
        <a:xfrm>
          <a:off x="4522641" y="2567377"/>
          <a:ext cx="4050619" cy="1906676"/>
        </a:xfrm>
        <a:prstGeom prst="roundRect">
          <a:avLst/>
        </a:prstGeom>
        <a:solidFill>
          <a:srgbClr val="FFD37D"/>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altLang="zh-TW" sz="1400" kern="1200" dirty="0" smtClean="0">
              <a:solidFill>
                <a:schemeClr val="tx1"/>
              </a:solidFill>
              <a:latin typeface="Corbel"/>
              <a:cs typeface="Corbel"/>
            </a:rPr>
            <a:t>Flexible operation with “Any-vendor” product</a:t>
          </a:r>
          <a:endParaRPr lang="zh-TW" altLang="en-US" sz="1400" kern="1200" dirty="0">
            <a:solidFill>
              <a:schemeClr val="tx1"/>
            </a:solidFill>
            <a:latin typeface="Corbel"/>
            <a:cs typeface="Corbel"/>
          </a:endParaRPr>
        </a:p>
        <a:p>
          <a:pPr marL="57150" lvl="1" indent="-57150" algn="l" defTabSz="488950">
            <a:lnSpc>
              <a:spcPct val="90000"/>
            </a:lnSpc>
            <a:spcBef>
              <a:spcPct val="0"/>
            </a:spcBef>
            <a:spcAft>
              <a:spcPct val="15000"/>
            </a:spcAft>
            <a:buChar char="••"/>
          </a:pPr>
          <a:r>
            <a:rPr lang="en-US" altLang="zh-TW" sz="1100" kern="1200" dirty="0" smtClean="0">
              <a:solidFill>
                <a:schemeClr val="tx1"/>
              </a:solidFill>
              <a:latin typeface="Corbel"/>
              <a:cs typeface="Corbel"/>
            </a:rPr>
            <a:t>Simplified furcation and unified spec. of hardware </a:t>
          </a:r>
          <a:endParaRPr lang="zh-TW" altLang="en-US" sz="1100" kern="1200" dirty="0">
            <a:solidFill>
              <a:schemeClr val="tx1"/>
            </a:solidFill>
            <a:latin typeface="Corbel"/>
            <a:cs typeface="Corbel"/>
          </a:endParaRPr>
        </a:p>
        <a:p>
          <a:pPr marL="114300" lvl="2" indent="-57150" algn="l" defTabSz="488950">
            <a:lnSpc>
              <a:spcPct val="90000"/>
            </a:lnSpc>
            <a:spcBef>
              <a:spcPct val="0"/>
            </a:spcBef>
            <a:spcAft>
              <a:spcPct val="15000"/>
            </a:spcAft>
            <a:buChar char="••"/>
          </a:pPr>
          <a:r>
            <a:rPr lang="en-US" altLang="zh-TW" sz="1100" kern="1200" dirty="0" smtClean="0">
              <a:solidFill>
                <a:schemeClr val="tx1"/>
              </a:solidFill>
              <a:latin typeface="Corbel"/>
              <a:cs typeface="Corbel"/>
            </a:rPr>
            <a:t>Many vendors software , applicable</a:t>
          </a:r>
          <a:endParaRPr lang="zh-TW" altLang="en-US" sz="1100" kern="1200" dirty="0">
            <a:solidFill>
              <a:schemeClr val="tx1"/>
            </a:solidFill>
            <a:latin typeface="Corbel"/>
            <a:cs typeface="Corbel"/>
          </a:endParaRPr>
        </a:p>
        <a:p>
          <a:pPr marL="114300" lvl="2" indent="-57150" algn="l" defTabSz="488950">
            <a:lnSpc>
              <a:spcPct val="90000"/>
            </a:lnSpc>
            <a:spcBef>
              <a:spcPct val="0"/>
            </a:spcBef>
            <a:spcAft>
              <a:spcPct val="15000"/>
            </a:spcAft>
            <a:buChar char="••"/>
          </a:pPr>
          <a:r>
            <a:rPr lang="en-US" altLang="zh-TW" sz="1100" kern="1200" dirty="0" smtClean="0">
              <a:solidFill>
                <a:schemeClr val="tx1"/>
              </a:solidFill>
              <a:latin typeface="Corbel"/>
              <a:cs typeface="Corbel"/>
            </a:rPr>
            <a:t>Flexible operation by any any equipment to be replaced freely with any vendors product</a:t>
          </a:r>
          <a:endParaRPr lang="zh-TW" altLang="en-US" sz="1100" kern="1200" dirty="0">
            <a:solidFill>
              <a:schemeClr val="tx1"/>
            </a:solidFill>
            <a:latin typeface="Corbel"/>
            <a:cs typeface="Corbel"/>
          </a:endParaRPr>
        </a:p>
      </dsp:txBody>
      <dsp:txXfrm>
        <a:off x="4615717" y="2660453"/>
        <a:ext cx="3864467" cy="17205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2E698C-910E-984E-9F5F-B85770EF2A13}">
      <dsp:nvSpPr>
        <dsp:cNvPr id="0" name=""/>
        <dsp:cNvSpPr/>
      </dsp:nvSpPr>
      <dsp:spPr>
        <a:xfrm>
          <a:off x="-6017682" y="-921039"/>
          <a:ext cx="7165567" cy="7165567"/>
        </a:xfrm>
        <a:prstGeom prst="blockArc">
          <a:avLst>
            <a:gd name="adj1" fmla="val 18900000"/>
            <a:gd name="adj2" fmla="val 2700000"/>
            <a:gd name="adj3" fmla="val 301"/>
          </a:avLst>
        </a:pr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99A4B47-AF11-6649-96BA-FF5BBD7DA471}">
      <dsp:nvSpPr>
        <dsp:cNvPr id="0" name=""/>
        <dsp:cNvSpPr/>
      </dsp:nvSpPr>
      <dsp:spPr>
        <a:xfrm>
          <a:off x="738900" y="532348"/>
          <a:ext cx="4280820" cy="1064697"/>
        </a:xfrm>
        <a:prstGeom prst="rect">
          <a:avLst/>
        </a:prstGeom>
        <a:solidFill>
          <a:srgbClr val="FF6600"/>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845104" tIns="40640" rIns="40640" bIns="40640" numCol="1" spcCol="1270" anchor="ctr" anchorCtr="0">
          <a:noAutofit/>
        </a:bodyPr>
        <a:lstStyle/>
        <a:p>
          <a:pPr lvl="0" algn="l" defTabSz="711200">
            <a:lnSpc>
              <a:spcPct val="90000"/>
            </a:lnSpc>
            <a:spcBef>
              <a:spcPct val="0"/>
            </a:spcBef>
            <a:spcAft>
              <a:spcPct val="35000"/>
            </a:spcAft>
          </a:pPr>
          <a:r>
            <a:rPr kumimoji="0" lang="en-US" sz="1600" kern="1200" dirty="0" smtClean="0">
              <a:solidFill>
                <a:srgbClr val="000000"/>
              </a:solidFill>
            </a:rPr>
            <a:t>Cost to lay fiber are estimated at $25/</a:t>
          </a:r>
          <a:r>
            <a:rPr kumimoji="0" lang="en-US" sz="1600" kern="1200" dirty="0" err="1" smtClean="0">
              <a:solidFill>
                <a:srgbClr val="000000"/>
              </a:solidFill>
            </a:rPr>
            <a:t>ft</a:t>
          </a:r>
          <a:r>
            <a:rPr kumimoji="0" lang="en-US" sz="1600" kern="1200" dirty="0" smtClean="0">
              <a:solidFill>
                <a:srgbClr val="000000"/>
              </a:solidFill>
            </a:rPr>
            <a:t> for urban environments (or $82,000/km)</a:t>
          </a:r>
          <a:endParaRPr lang="zh-TW" altLang="en-US" sz="1600" kern="1200" dirty="0"/>
        </a:p>
      </dsp:txBody>
      <dsp:txXfrm>
        <a:off x="738900" y="532348"/>
        <a:ext cx="4280820" cy="1064697"/>
      </dsp:txXfrm>
    </dsp:sp>
    <dsp:sp modelId="{CDCCD404-9643-6343-82EB-4744AF579FD9}">
      <dsp:nvSpPr>
        <dsp:cNvPr id="0" name=""/>
        <dsp:cNvSpPr/>
      </dsp:nvSpPr>
      <dsp:spPr>
        <a:xfrm>
          <a:off x="73464" y="399261"/>
          <a:ext cx="1330871" cy="1330871"/>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CFC8795-515A-0C4B-B0B7-38D2CB0F6725}">
      <dsp:nvSpPr>
        <dsp:cNvPr id="0" name=""/>
        <dsp:cNvSpPr/>
      </dsp:nvSpPr>
      <dsp:spPr>
        <a:xfrm>
          <a:off x="1125917" y="2129395"/>
          <a:ext cx="3893803" cy="1064697"/>
        </a:xfrm>
        <a:prstGeom prst="rect">
          <a:avLst/>
        </a:prstGeom>
        <a:solidFill>
          <a:srgbClr val="FF66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45104" tIns="40640" rIns="40640" bIns="40640" numCol="1" spcCol="1270" anchor="ctr" anchorCtr="0">
          <a:noAutofit/>
        </a:bodyPr>
        <a:lstStyle/>
        <a:p>
          <a:pPr lvl="0" algn="l" defTabSz="711200">
            <a:lnSpc>
              <a:spcPct val="90000"/>
            </a:lnSpc>
            <a:spcBef>
              <a:spcPct val="0"/>
            </a:spcBef>
            <a:spcAft>
              <a:spcPct val="35000"/>
            </a:spcAft>
          </a:pPr>
          <a:r>
            <a:rPr kumimoji="0" lang="en-US" sz="1600" kern="1200" dirty="0" smtClean="0">
              <a:solidFill>
                <a:srgbClr val="000000"/>
              </a:solidFill>
              <a:uFill>
                <a:solidFill>
                  <a:srgbClr val="000000"/>
                </a:solidFill>
              </a:uFill>
              <a:latin typeface="Calibri"/>
              <a:ea typeface="Calibri"/>
              <a:cs typeface="Calibri"/>
              <a:sym typeface="Calibri"/>
            </a:rPr>
            <a:t>Cost for </a:t>
          </a:r>
          <a:r>
            <a:rPr kumimoji="0" lang="en-US" sz="1600" b="1" kern="1200" dirty="0" err="1" smtClean="0">
              <a:solidFill>
                <a:srgbClr val="000000"/>
              </a:solidFill>
              <a:uFill>
                <a:solidFill>
                  <a:srgbClr val="000000"/>
                </a:solidFill>
              </a:uFill>
              <a:latin typeface="Calibri"/>
              <a:ea typeface="Calibri"/>
              <a:cs typeface="Calibri"/>
              <a:sym typeface="Calibri"/>
            </a:rPr>
            <a:t>MetroLinq</a:t>
          </a:r>
          <a:r>
            <a:rPr kumimoji="0" lang="en-US" sz="1600" kern="1200" dirty="0" smtClean="0">
              <a:solidFill>
                <a:srgbClr val="000000"/>
              </a:solidFill>
              <a:uFill>
                <a:solidFill>
                  <a:srgbClr val="000000"/>
                </a:solidFill>
              </a:uFill>
              <a:latin typeface="Calibri"/>
              <a:ea typeface="Calibri"/>
              <a:cs typeface="Calibri"/>
              <a:sym typeface="Calibri"/>
            </a:rPr>
            <a:t>™ to cover the same 1km is estimated at less than $1,000/km - less than 2% of the cost!</a:t>
          </a:r>
          <a:endParaRPr lang="zh-TW" altLang="en-US" sz="1600" kern="1200" dirty="0"/>
        </a:p>
      </dsp:txBody>
      <dsp:txXfrm>
        <a:off x="1125917" y="2129395"/>
        <a:ext cx="3893803" cy="1064697"/>
      </dsp:txXfrm>
    </dsp:sp>
    <dsp:sp modelId="{37C7F4AF-8E09-1345-B6AB-8AB7212814B4}">
      <dsp:nvSpPr>
        <dsp:cNvPr id="0" name=""/>
        <dsp:cNvSpPr/>
      </dsp:nvSpPr>
      <dsp:spPr>
        <a:xfrm>
          <a:off x="460481" y="1996308"/>
          <a:ext cx="1330871" cy="1330871"/>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065C8B4-4067-1744-9E3B-CB38C9683BCA}">
      <dsp:nvSpPr>
        <dsp:cNvPr id="0" name=""/>
        <dsp:cNvSpPr/>
      </dsp:nvSpPr>
      <dsp:spPr>
        <a:xfrm>
          <a:off x="738900" y="3726441"/>
          <a:ext cx="4280820" cy="1064697"/>
        </a:xfrm>
        <a:prstGeom prst="rect">
          <a:avLst/>
        </a:prstGeom>
        <a:solidFill>
          <a:srgbClr val="FF66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45104" tIns="40640" rIns="40640" bIns="40640" numCol="1" spcCol="1270" anchor="ctr" anchorCtr="0">
          <a:noAutofit/>
        </a:bodyPr>
        <a:lstStyle/>
        <a:p>
          <a:pPr lvl="0" algn="l" defTabSz="711200">
            <a:lnSpc>
              <a:spcPct val="90000"/>
            </a:lnSpc>
            <a:spcBef>
              <a:spcPct val="0"/>
            </a:spcBef>
            <a:spcAft>
              <a:spcPct val="35000"/>
            </a:spcAft>
          </a:pPr>
          <a:r>
            <a:rPr kumimoji="0" lang="en-US" sz="1600" kern="1200" dirty="0" smtClean="0">
              <a:solidFill>
                <a:srgbClr val="000000"/>
              </a:solidFill>
              <a:uFill>
                <a:solidFill>
                  <a:srgbClr val="000000"/>
                </a:solidFill>
              </a:uFill>
              <a:latin typeface="Calibri"/>
              <a:ea typeface="Calibri"/>
              <a:cs typeface="Calibri"/>
              <a:sym typeface="Calibri"/>
            </a:rPr>
            <a:t>The next billion internet users are expected to be mobile device users.  </a:t>
          </a:r>
          <a:r>
            <a:rPr kumimoji="0" lang="en-US" sz="1600" b="1" kern="1200" dirty="0" err="1" smtClean="0">
              <a:solidFill>
                <a:srgbClr val="000000"/>
              </a:solidFill>
              <a:uFill>
                <a:solidFill>
                  <a:srgbClr val="000000"/>
                </a:solidFill>
              </a:uFill>
              <a:latin typeface="Calibri"/>
              <a:ea typeface="Calibri"/>
              <a:cs typeface="Calibri"/>
              <a:sym typeface="Calibri"/>
            </a:rPr>
            <a:t>Metrolinq</a:t>
          </a:r>
          <a:r>
            <a:rPr kumimoji="0" lang="en-US" sz="1600" kern="1200" dirty="0" smtClean="0">
              <a:solidFill>
                <a:srgbClr val="000000"/>
              </a:solidFill>
              <a:uFill>
                <a:solidFill>
                  <a:srgbClr val="000000"/>
                </a:solidFill>
              </a:uFill>
              <a:latin typeface="Calibri"/>
              <a:ea typeface="Calibri"/>
              <a:cs typeface="Calibri"/>
              <a:sym typeface="Calibri"/>
            </a:rPr>
            <a:t>™ already solves this problem with multi-tenant WIFI access.</a:t>
          </a:r>
          <a:endParaRPr lang="zh-TW" altLang="en-US" sz="1600" kern="1200" dirty="0"/>
        </a:p>
      </dsp:txBody>
      <dsp:txXfrm>
        <a:off x="738900" y="3726441"/>
        <a:ext cx="4280820" cy="1064697"/>
      </dsp:txXfrm>
    </dsp:sp>
    <dsp:sp modelId="{BFF06FBB-0CAC-AB4B-BC21-B83CF7CD8FAD}">
      <dsp:nvSpPr>
        <dsp:cNvPr id="0" name=""/>
        <dsp:cNvSpPr/>
      </dsp:nvSpPr>
      <dsp:spPr>
        <a:xfrm>
          <a:off x="73464" y="3593354"/>
          <a:ext cx="1330871" cy="1330871"/>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29586A-94B9-6F4D-83B5-FADD49549118}">
      <dsp:nvSpPr>
        <dsp:cNvPr id="0" name=""/>
        <dsp:cNvSpPr/>
      </dsp:nvSpPr>
      <dsp:spPr>
        <a:xfrm>
          <a:off x="-6363016" y="-973294"/>
          <a:ext cx="7573881" cy="7573881"/>
        </a:xfrm>
        <a:prstGeom prst="blockArc">
          <a:avLst>
            <a:gd name="adj1" fmla="val 18900000"/>
            <a:gd name="adj2" fmla="val 2700000"/>
            <a:gd name="adj3" fmla="val 285"/>
          </a:avLst>
        </a:pr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C890CC9-EBCF-EF4C-9DB8-8DD935910C78}">
      <dsp:nvSpPr>
        <dsp:cNvPr id="0" name=""/>
        <dsp:cNvSpPr/>
      </dsp:nvSpPr>
      <dsp:spPr>
        <a:xfrm>
          <a:off x="528995" y="351593"/>
          <a:ext cx="7984141" cy="703636"/>
        </a:xfrm>
        <a:prstGeom prst="rect">
          <a:avLst/>
        </a:prstGeom>
        <a:solidFill>
          <a:srgbClr val="FF66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8512" tIns="40640" rIns="40640" bIns="40640" numCol="1" spcCol="1270" anchor="ctr" anchorCtr="0">
          <a:noAutofit/>
        </a:bodyPr>
        <a:lstStyle/>
        <a:p>
          <a:pPr lvl="0" algn="l" defTabSz="711200">
            <a:lnSpc>
              <a:spcPct val="90000"/>
            </a:lnSpc>
            <a:spcBef>
              <a:spcPct val="0"/>
            </a:spcBef>
            <a:spcAft>
              <a:spcPct val="35000"/>
            </a:spcAft>
          </a:pPr>
          <a:r>
            <a:rPr lang="en-US" altLang="zh-TW" sz="1600" b="1" i="1" kern="1200" dirty="0" smtClean="0">
              <a:solidFill>
                <a:srgbClr val="000000"/>
              </a:solidFill>
              <a:latin typeface="微軟正黑體"/>
              <a:ea typeface="微軟正黑體"/>
              <a:cs typeface="微軟正黑體"/>
            </a:rPr>
            <a:t>Easy Installation &amp; centralize Management with multiple languages   </a:t>
          </a:r>
          <a:endParaRPr lang="zh-TW" altLang="en-US" sz="1600" b="1" i="1" kern="1200" dirty="0">
            <a:solidFill>
              <a:srgbClr val="000000"/>
            </a:solidFill>
            <a:latin typeface="微軟正黑體"/>
            <a:ea typeface="微軟正黑體"/>
            <a:cs typeface="微軟正黑體"/>
          </a:endParaRPr>
        </a:p>
      </dsp:txBody>
      <dsp:txXfrm>
        <a:off x="528995" y="351593"/>
        <a:ext cx="7984141" cy="703636"/>
      </dsp:txXfrm>
    </dsp:sp>
    <dsp:sp modelId="{D3552DB7-E282-9249-A6C0-0EF1CC781149}">
      <dsp:nvSpPr>
        <dsp:cNvPr id="0" name=""/>
        <dsp:cNvSpPr/>
      </dsp:nvSpPr>
      <dsp:spPr>
        <a:xfrm>
          <a:off x="89223" y="263638"/>
          <a:ext cx="879545" cy="879545"/>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9340E6C-F1AD-0B4E-B880-FBDD03A66CD2}">
      <dsp:nvSpPr>
        <dsp:cNvPr id="0" name=""/>
        <dsp:cNvSpPr/>
      </dsp:nvSpPr>
      <dsp:spPr>
        <a:xfrm>
          <a:off x="1033201" y="1406710"/>
          <a:ext cx="7479936" cy="703636"/>
        </a:xfrm>
        <a:prstGeom prst="rect">
          <a:avLst/>
        </a:prstGeom>
        <a:solidFill>
          <a:srgbClr val="FF66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8512" tIns="40640" rIns="40640" bIns="40640" numCol="1" spcCol="1270" anchor="ctr" anchorCtr="0">
          <a:noAutofit/>
        </a:bodyPr>
        <a:lstStyle/>
        <a:p>
          <a:pPr lvl="0" algn="l" defTabSz="711200">
            <a:lnSpc>
              <a:spcPct val="90000"/>
            </a:lnSpc>
            <a:spcBef>
              <a:spcPct val="0"/>
            </a:spcBef>
            <a:spcAft>
              <a:spcPct val="35000"/>
            </a:spcAft>
          </a:pPr>
          <a:r>
            <a:rPr lang="en-US" altLang="zh-TW" sz="1600" b="1" i="1" kern="1200" dirty="0" smtClean="0">
              <a:solidFill>
                <a:srgbClr val="000000"/>
              </a:solidFill>
              <a:latin typeface="微軟正黑體"/>
              <a:ea typeface="微軟正黑體"/>
              <a:cs typeface="微軟正黑體"/>
            </a:rPr>
            <a:t>Cost effective vs. Highly performance  </a:t>
          </a:r>
          <a:endParaRPr lang="zh-TW" altLang="en-US" sz="1600" b="1" i="1" kern="1200" dirty="0">
            <a:solidFill>
              <a:srgbClr val="000000"/>
            </a:solidFill>
            <a:latin typeface="微軟正黑體"/>
            <a:ea typeface="微軟正黑體"/>
            <a:cs typeface="微軟正黑體"/>
          </a:endParaRPr>
        </a:p>
      </dsp:txBody>
      <dsp:txXfrm>
        <a:off x="1033201" y="1406710"/>
        <a:ext cx="7479936" cy="703636"/>
      </dsp:txXfrm>
    </dsp:sp>
    <dsp:sp modelId="{B81EA413-6E40-D04E-983E-32921411D114}">
      <dsp:nvSpPr>
        <dsp:cNvPr id="0" name=""/>
        <dsp:cNvSpPr/>
      </dsp:nvSpPr>
      <dsp:spPr>
        <a:xfrm>
          <a:off x="593428" y="1318756"/>
          <a:ext cx="879545" cy="879545"/>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A95E0A1-04CD-4847-9B7B-9BFBE24D8616}">
      <dsp:nvSpPr>
        <dsp:cNvPr id="0" name=""/>
        <dsp:cNvSpPr/>
      </dsp:nvSpPr>
      <dsp:spPr>
        <a:xfrm>
          <a:off x="1187951" y="2461828"/>
          <a:ext cx="7325185" cy="703636"/>
        </a:xfrm>
        <a:prstGeom prst="rect">
          <a:avLst/>
        </a:prstGeom>
        <a:solidFill>
          <a:srgbClr val="FF66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8512" tIns="40640" rIns="40640" bIns="40640" numCol="1" spcCol="1270" anchor="ctr" anchorCtr="0">
          <a:noAutofit/>
        </a:bodyPr>
        <a:lstStyle/>
        <a:p>
          <a:pPr lvl="0" algn="l" defTabSz="711200">
            <a:lnSpc>
              <a:spcPct val="90000"/>
            </a:lnSpc>
            <a:spcBef>
              <a:spcPct val="0"/>
            </a:spcBef>
            <a:spcAft>
              <a:spcPct val="35000"/>
            </a:spcAft>
          </a:pPr>
          <a:r>
            <a:rPr lang="en-US" altLang="zh-TW" sz="1600" b="1" i="1" kern="1200" dirty="0" smtClean="0">
              <a:solidFill>
                <a:srgbClr val="000000"/>
              </a:solidFill>
              <a:latin typeface="微軟正黑體"/>
              <a:ea typeface="微軟正黑體"/>
              <a:cs typeface="微軟正黑體"/>
            </a:rPr>
            <a:t>Intergrade current RADIUS with Captive Portal security management  . </a:t>
          </a:r>
          <a:endParaRPr lang="zh-TW" sz="1600" b="1" i="1" kern="1200" dirty="0">
            <a:solidFill>
              <a:srgbClr val="000000"/>
            </a:solidFill>
            <a:latin typeface="微軟正黑體"/>
            <a:ea typeface="微軟正黑體"/>
            <a:cs typeface="微軟正黑體"/>
          </a:endParaRPr>
        </a:p>
      </dsp:txBody>
      <dsp:txXfrm>
        <a:off x="1187951" y="2461828"/>
        <a:ext cx="7325185" cy="703636"/>
      </dsp:txXfrm>
    </dsp:sp>
    <dsp:sp modelId="{FB8AD525-CC3F-4245-A573-08B1973C2708}">
      <dsp:nvSpPr>
        <dsp:cNvPr id="0" name=""/>
        <dsp:cNvSpPr/>
      </dsp:nvSpPr>
      <dsp:spPr>
        <a:xfrm>
          <a:off x="748179" y="2373873"/>
          <a:ext cx="879545" cy="879545"/>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616D705-9EAA-5642-9079-7A3CD1F9EC42}">
      <dsp:nvSpPr>
        <dsp:cNvPr id="0" name=""/>
        <dsp:cNvSpPr/>
      </dsp:nvSpPr>
      <dsp:spPr>
        <a:xfrm>
          <a:off x="1033201" y="3516945"/>
          <a:ext cx="7479936" cy="703636"/>
        </a:xfrm>
        <a:prstGeom prst="rect">
          <a:avLst/>
        </a:prstGeom>
        <a:solidFill>
          <a:srgbClr val="FF66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8512" tIns="40640" rIns="40640" bIns="40640" numCol="1" spcCol="1270" anchor="ctr" anchorCtr="0">
          <a:noAutofit/>
        </a:bodyPr>
        <a:lstStyle/>
        <a:p>
          <a:pPr lvl="0" algn="l" defTabSz="711200">
            <a:lnSpc>
              <a:spcPct val="90000"/>
            </a:lnSpc>
            <a:spcBef>
              <a:spcPct val="0"/>
            </a:spcBef>
            <a:spcAft>
              <a:spcPct val="35000"/>
            </a:spcAft>
          </a:pPr>
          <a:r>
            <a:rPr lang="en-US" altLang="zh-TW" sz="1600" b="1" i="1" kern="1200" dirty="0" smtClean="0">
              <a:solidFill>
                <a:srgbClr val="000000"/>
              </a:solidFill>
              <a:latin typeface="微軟正黑體"/>
              <a:ea typeface="微軟正黑體"/>
              <a:cs typeface="微軟正黑體"/>
            </a:rPr>
            <a:t>Made in Taiwan with Local service offer . </a:t>
          </a:r>
          <a:endParaRPr lang="zh-TW" altLang="en-US" sz="1600" b="1" i="1" kern="1200" dirty="0">
            <a:solidFill>
              <a:srgbClr val="000000"/>
            </a:solidFill>
            <a:latin typeface="微軟正黑體"/>
            <a:ea typeface="微軟正黑體"/>
            <a:cs typeface="微軟正黑體"/>
          </a:endParaRPr>
        </a:p>
      </dsp:txBody>
      <dsp:txXfrm>
        <a:off x="1033201" y="3516945"/>
        <a:ext cx="7479936" cy="703636"/>
      </dsp:txXfrm>
    </dsp:sp>
    <dsp:sp modelId="{5D34ACE5-826F-A642-90CA-0E69B49DF7FD}">
      <dsp:nvSpPr>
        <dsp:cNvPr id="0" name=""/>
        <dsp:cNvSpPr/>
      </dsp:nvSpPr>
      <dsp:spPr>
        <a:xfrm>
          <a:off x="593428" y="3428990"/>
          <a:ext cx="879545" cy="879545"/>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8A8475D-3176-1846-B9F2-32223012DDB1}">
      <dsp:nvSpPr>
        <dsp:cNvPr id="0" name=""/>
        <dsp:cNvSpPr/>
      </dsp:nvSpPr>
      <dsp:spPr>
        <a:xfrm>
          <a:off x="528995" y="4572063"/>
          <a:ext cx="7984141" cy="703636"/>
        </a:xfrm>
        <a:prstGeom prst="rect">
          <a:avLst/>
        </a:prstGeom>
        <a:solidFill>
          <a:srgbClr val="FF66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8512" tIns="40640" rIns="40640" bIns="40640" numCol="1" spcCol="1270" anchor="ctr" anchorCtr="0">
          <a:noAutofit/>
        </a:bodyPr>
        <a:lstStyle/>
        <a:p>
          <a:pPr lvl="0" algn="l" defTabSz="711200">
            <a:lnSpc>
              <a:spcPct val="90000"/>
            </a:lnSpc>
            <a:spcBef>
              <a:spcPct val="0"/>
            </a:spcBef>
            <a:spcAft>
              <a:spcPct val="35000"/>
            </a:spcAft>
          </a:pPr>
          <a:r>
            <a:rPr lang="en-US" altLang="zh-TW" sz="1600" b="1" i="1" kern="1200" dirty="0" smtClean="0">
              <a:solidFill>
                <a:srgbClr val="000000"/>
              </a:solidFill>
              <a:latin typeface="微軟正黑體"/>
              <a:ea typeface="微軟正黑體"/>
              <a:cs typeface="微軟正黑體"/>
            </a:rPr>
            <a:t>Cloud management by friendly UI with multiple language , Anytime ! Anywhere!</a:t>
          </a:r>
          <a:endParaRPr lang="zh-TW" sz="1600" b="1" i="1" kern="1200" dirty="0">
            <a:solidFill>
              <a:srgbClr val="000000"/>
            </a:solidFill>
            <a:latin typeface="微軟正黑體"/>
            <a:ea typeface="微軟正黑體"/>
            <a:cs typeface="微軟正黑體"/>
          </a:endParaRPr>
        </a:p>
      </dsp:txBody>
      <dsp:txXfrm>
        <a:off x="528995" y="4572063"/>
        <a:ext cx="7984141" cy="703636"/>
      </dsp:txXfrm>
    </dsp:sp>
    <dsp:sp modelId="{86179CB6-FB10-F946-81F5-D7F8D254A05F}">
      <dsp:nvSpPr>
        <dsp:cNvPr id="0" name=""/>
        <dsp:cNvSpPr/>
      </dsp:nvSpPr>
      <dsp:spPr>
        <a:xfrm>
          <a:off x="89223" y="4484108"/>
          <a:ext cx="879545" cy="879545"/>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defRPr sz="1300"/>
            </a:lvl1pPr>
          </a:lstStyle>
          <a:p>
            <a:endParaRPr lang="en-US" altLang="zh-TW"/>
          </a:p>
        </p:txBody>
      </p:sp>
      <p:sp>
        <p:nvSpPr>
          <p:cNvPr id="10243" name="Rectangle 3"/>
          <p:cNvSpPr>
            <a:spLocks noGrp="1" noChangeArrowheads="1"/>
          </p:cNvSpPr>
          <p:nvPr>
            <p:ph type="dt" idx="1"/>
          </p:nvPr>
        </p:nvSpPr>
        <p:spPr bwMode="auto">
          <a:xfrm>
            <a:off x="4021294"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a:defRPr sz="1300"/>
            </a:lvl1pPr>
          </a:lstStyle>
          <a:p>
            <a:endParaRPr lang="en-US" altLang="zh-TW"/>
          </a:p>
        </p:txBody>
      </p:sp>
      <p:sp>
        <p:nvSpPr>
          <p:cNvPr id="10244"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ffectLst/>
        </p:spPr>
      </p:sp>
      <p:sp>
        <p:nvSpPr>
          <p:cNvPr id="10245" name="Rectangle 5"/>
          <p:cNvSpPr>
            <a:spLocks noGrp="1" noChangeArrowheads="1"/>
          </p:cNvSpPr>
          <p:nvPr>
            <p:ph type="body" sz="quarter" idx="3"/>
          </p:nvPr>
        </p:nvSpPr>
        <p:spPr bwMode="auto">
          <a:xfrm>
            <a:off x="709930" y="4861441"/>
            <a:ext cx="5679440" cy="4605576"/>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46" name="Rectangle 6"/>
          <p:cNvSpPr>
            <a:spLocks noGrp="1" noChangeArrowheads="1"/>
          </p:cNvSpPr>
          <p:nvPr>
            <p:ph type="ftr" sz="quarter" idx="4"/>
          </p:nvPr>
        </p:nvSpPr>
        <p:spPr bwMode="auto">
          <a:xfrm>
            <a:off x="0"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defRPr sz="1300"/>
            </a:lvl1pPr>
          </a:lstStyle>
          <a:p>
            <a:endParaRPr lang="en-US" altLang="zh-TW"/>
          </a:p>
        </p:txBody>
      </p:sp>
      <p:sp>
        <p:nvSpPr>
          <p:cNvPr id="10247" name="Rectangle 7"/>
          <p:cNvSpPr>
            <a:spLocks noGrp="1" noChangeArrowheads="1"/>
          </p:cNvSpPr>
          <p:nvPr>
            <p:ph type="sldNum" sz="quarter" idx="5"/>
          </p:nvPr>
        </p:nvSpPr>
        <p:spPr bwMode="auto">
          <a:xfrm>
            <a:off x="4021294"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a:defRPr sz="1300"/>
            </a:lvl1pPr>
          </a:lstStyle>
          <a:p>
            <a:fld id="{7EA9E314-34B2-4B9A-98C6-629D837DBB47}" type="slidenum">
              <a:rPr lang="en-US" altLang="zh-TW"/>
              <a:pPr/>
              <a:t>‹#›</a:t>
            </a:fld>
            <a:endParaRPr lang="en-US" altLang="zh-TW"/>
          </a:p>
        </p:txBody>
      </p:sp>
    </p:spTree>
    <p:extLst>
      <p:ext uri="{BB962C8B-B14F-4D97-AF65-F5344CB8AC3E}">
        <p14:creationId xmlns:p14="http://schemas.microsoft.com/office/powerpoint/2010/main" val="40622849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新細明體" charset="-120"/>
        <a:cs typeface="+mn-cs"/>
      </a:defRPr>
    </a:lvl1pPr>
    <a:lvl2pPr marL="457200" algn="l" rtl="0" fontAlgn="base">
      <a:spcBef>
        <a:spcPct val="30000"/>
      </a:spcBef>
      <a:spcAft>
        <a:spcPct val="0"/>
      </a:spcAft>
      <a:defRPr kumimoji="1" sz="1200" kern="1200">
        <a:solidFill>
          <a:schemeClr val="tx1"/>
        </a:solidFill>
        <a:latin typeface="Arial" charset="0"/>
        <a:ea typeface="新細明體" charset="-120"/>
        <a:cs typeface="+mn-cs"/>
      </a:defRPr>
    </a:lvl2pPr>
    <a:lvl3pPr marL="914400" algn="l" rtl="0" fontAlgn="base">
      <a:spcBef>
        <a:spcPct val="30000"/>
      </a:spcBef>
      <a:spcAft>
        <a:spcPct val="0"/>
      </a:spcAft>
      <a:defRPr kumimoji="1" sz="1200" kern="1200">
        <a:solidFill>
          <a:schemeClr val="tx1"/>
        </a:solidFill>
        <a:latin typeface="Arial" charset="0"/>
        <a:ea typeface="新細明體" charset="-120"/>
        <a:cs typeface="+mn-cs"/>
      </a:defRPr>
    </a:lvl3pPr>
    <a:lvl4pPr marL="1371600" algn="l" rtl="0" fontAlgn="base">
      <a:spcBef>
        <a:spcPct val="30000"/>
      </a:spcBef>
      <a:spcAft>
        <a:spcPct val="0"/>
      </a:spcAft>
      <a:defRPr kumimoji="1" sz="1200" kern="1200">
        <a:solidFill>
          <a:schemeClr val="tx1"/>
        </a:solidFill>
        <a:latin typeface="Arial" charset="0"/>
        <a:ea typeface="新細明體" charset="-120"/>
        <a:cs typeface="+mn-cs"/>
      </a:defRPr>
    </a:lvl4pPr>
    <a:lvl5pPr marL="1828800" algn="l" rtl="0" fontAlgn="base">
      <a:spcBef>
        <a:spcPct val="30000"/>
      </a:spcBef>
      <a:spcAft>
        <a:spcPct val="0"/>
      </a:spcAft>
      <a:defRPr kumimoji="1" sz="1200" kern="1200">
        <a:solidFill>
          <a:schemeClr val="tx1"/>
        </a:solidFill>
        <a:latin typeface="Arial" charset="0"/>
        <a:ea typeface="新細明體"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smtClean="0"/>
              <a:t>行動共享經濟</a:t>
            </a:r>
            <a:endParaRPr kumimoji="1" lang="zh-TW" altLang="en-US" dirty="0"/>
          </a:p>
        </p:txBody>
      </p:sp>
      <p:sp>
        <p:nvSpPr>
          <p:cNvPr id="4" name="投影片編號版面配置區 3"/>
          <p:cNvSpPr>
            <a:spLocks noGrp="1"/>
          </p:cNvSpPr>
          <p:nvPr>
            <p:ph type="sldNum" sz="quarter" idx="10"/>
          </p:nvPr>
        </p:nvSpPr>
        <p:spPr/>
        <p:txBody>
          <a:bodyPr/>
          <a:lstStyle/>
          <a:p>
            <a:fld id="{7EA9E314-34B2-4B9A-98C6-629D837DBB47}" type="slidenum">
              <a:rPr lang="en-US" altLang="zh-TW" smtClean="0"/>
              <a:pPr/>
              <a:t>3</a:t>
            </a:fld>
            <a:endParaRPr lang="en-US" altLang="zh-TW"/>
          </a:p>
        </p:txBody>
      </p:sp>
    </p:spTree>
    <p:extLst>
      <p:ext uri="{BB962C8B-B14F-4D97-AF65-F5344CB8AC3E}">
        <p14:creationId xmlns:p14="http://schemas.microsoft.com/office/powerpoint/2010/main" val="1668824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kern="0" dirty="0" smtClean="0">
                <a:latin typeface="Calibri" panose="020F0502020204030204" pitchFamily="34" charset="0"/>
              </a:rPr>
              <a:t>3G/4G still rules as the main application</a:t>
            </a:r>
          </a:p>
          <a:p>
            <a:r>
              <a:rPr lang="en-US" altLang="zh-TW" sz="1200" kern="0" dirty="0" smtClean="0">
                <a:latin typeface="Calibri" panose="020F0502020204030204" pitchFamily="34" charset="0"/>
              </a:rPr>
              <a:t>Deploying 5G drive the innovation for Taiwan</a:t>
            </a:r>
          </a:p>
          <a:p>
            <a:r>
              <a:rPr lang="en-US" altLang="zh-TW" sz="1200" kern="0" dirty="0" smtClean="0">
                <a:latin typeface="Calibri" panose="020F0502020204030204" pitchFamily="34" charset="0"/>
              </a:rPr>
              <a:t>Service-Aware Networks</a:t>
            </a:r>
            <a:r>
              <a:rPr lang="en-US" altLang="zh-TW" sz="1200" kern="0" dirty="0" smtClean="0"/>
              <a:t>  with</a:t>
            </a:r>
            <a:r>
              <a:rPr lang="en-US" altLang="zh-TW" sz="1200" kern="0" baseline="0" dirty="0" smtClean="0"/>
              <a:t> SDN/NFV technology behind</a:t>
            </a:r>
          </a:p>
          <a:p>
            <a:r>
              <a:rPr lang="zh-TW" altLang="en-US" sz="1200" kern="0" baseline="0" dirty="0" smtClean="0"/>
              <a:t>以智慧連接萬物</a:t>
            </a:r>
            <a:endParaRPr lang="en-US" altLang="zh-TW" sz="1200" kern="0" baseline="0" dirty="0" smtClean="0"/>
          </a:p>
          <a:p>
            <a:r>
              <a:rPr lang="zh-TW" altLang="en-US" sz="1200" kern="0" baseline="0" dirty="0" smtClean="0"/>
              <a:t>以技術整合萬物</a:t>
            </a:r>
            <a:endParaRPr lang="en-US" altLang="zh-TW" sz="1200" kern="0" baseline="0" dirty="0" smtClean="0"/>
          </a:p>
          <a:p>
            <a:r>
              <a:rPr lang="zh-TW" altLang="en-US" sz="1200" kern="0" baseline="0" dirty="0" smtClean="0"/>
              <a:t>以智慧</a:t>
            </a:r>
            <a:r>
              <a:rPr lang="en-US" altLang="zh-TW" sz="1200" kern="0" baseline="0" dirty="0" smtClean="0"/>
              <a:t>&amp;</a:t>
            </a:r>
            <a:r>
              <a:rPr lang="zh-TW" altLang="en-US" sz="1200" kern="0" baseline="0" dirty="0" smtClean="0"/>
              <a:t>技術駕馭萬物</a:t>
            </a:r>
            <a:endParaRPr lang="en-US" altLang="zh-TW" sz="1200" kern="0" baseline="0" dirty="0" smtClean="0"/>
          </a:p>
          <a:p>
            <a:endParaRPr lang="en-US" altLang="zh-TW" sz="1200" kern="0" dirty="0" smtClean="0"/>
          </a:p>
          <a:p>
            <a:endParaRPr lang="zh-TW" altLang="en-US" dirty="0"/>
          </a:p>
        </p:txBody>
      </p:sp>
      <p:sp>
        <p:nvSpPr>
          <p:cNvPr id="4" name="投影片編號版面配置區 3"/>
          <p:cNvSpPr>
            <a:spLocks noGrp="1"/>
          </p:cNvSpPr>
          <p:nvPr>
            <p:ph type="sldNum" sz="quarter" idx="10"/>
          </p:nvPr>
        </p:nvSpPr>
        <p:spPr/>
        <p:txBody>
          <a:bodyPr/>
          <a:lstStyle/>
          <a:p>
            <a:fld id="{7EA9E314-34B2-4B9A-98C6-629D837DBB47}" type="slidenum">
              <a:rPr lang="en-US" altLang="zh-TW" smtClean="0"/>
              <a:pPr/>
              <a:t>4</a:t>
            </a:fld>
            <a:endParaRPr lang="en-US" altLang="zh-TW"/>
          </a:p>
        </p:txBody>
      </p:sp>
    </p:spTree>
    <p:extLst>
      <p:ext uri="{BB962C8B-B14F-4D97-AF65-F5344CB8AC3E}">
        <p14:creationId xmlns:p14="http://schemas.microsoft.com/office/powerpoint/2010/main" val="518062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smtClean="0"/>
              <a:t>Carrier</a:t>
            </a:r>
            <a:r>
              <a:rPr kumimoji="1" lang="en-US" altLang="zh-TW" baseline="0" dirty="0" smtClean="0"/>
              <a:t> – today’s</a:t>
            </a:r>
          </a:p>
          <a:p>
            <a:r>
              <a:rPr kumimoji="1" lang="en-US" altLang="zh-TW" baseline="0" dirty="0" smtClean="0"/>
              <a:t>Large number of complex facilities</a:t>
            </a:r>
          </a:p>
          <a:p>
            <a:r>
              <a:rPr kumimoji="1" lang="en-US" altLang="zh-TW" baseline="0" dirty="0" smtClean="0"/>
              <a:t>Evolved piecemeal over the past 40-50 years</a:t>
            </a:r>
          </a:p>
          <a:p>
            <a:r>
              <a:rPr kumimoji="1" lang="en-US" altLang="zh-TW" baseline="0" dirty="0" smtClean="0"/>
              <a:t>&gt;Source of huge CAPEX/OPEX costs</a:t>
            </a:r>
          </a:p>
          <a:p>
            <a:r>
              <a:rPr kumimoji="1" lang="en-US" altLang="zh-TW" baseline="0" dirty="0" smtClean="0"/>
              <a:t>&gt;Difficult to introduce new services</a:t>
            </a:r>
          </a:p>
          <a:p>
            <a:r>
              <a:rPr kumimoji="1" lang="en-US" altLang="zh-TW" baseline="0" dirty="0" smtClean="0"/>
              <a:t>Especially when compared to OTT cloud providers</a:t>
            </a:r>
          </a:p>
          <a:p>
            <a:endParaRPr kumimoji="1" lang="en-US" altLang="zh-TW" baseline="0" dirty="0" smtClean="0"/>
          </a:p>
        </p:txBody>
      </p:sp>
      <p:sp>
        <p:nvSpPr>
          <p:cNvPr id="4" name="投影片編號版面配置區 3"/>
          <p:cNvSpPr>
            <a:spLocks noGrp="1"/>
          </p:cNvSpPr>
          <p:nvPr>
            <p:ph type="sldNum" sz="quarter" idx="10"/>
          </p:nvPr>
        </p:nvSpPr>
        <p:spPr/>
        <p:txBody>
          <a:bodyPr/>
          <a:lstStyle/>
          <a:p>
            <a:fld id="{7EA9E314-34B2-4B9A-98C6-629D837DBB47}" type="slidenum">
              <a:rPr lang="en-US" altLang="zh-TW" smtClean="0"/>
              <a:pPr/>
              <a:t>7</a:t>
            </a:fld>
            <a:endParaRPr lang="en-US" altLang="zh-TW"/>
          </a:p>
        </p:txBody>
      </p:sp>
    </p:spTree>
    <p:extLst>
      <p:ext uri="{BB962C8B-B14F-4D97-AF65-F5344CB8AC3E}">
        <p14:creationId xmlns:p14="http://schemas.microsoft.com/office/powerpoint/2010/main" val="1967481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312512" indent="-312512" defTabSz="910749" fontAlgn="auto" hangingPunct="0">
              <a:spcBef>
                <a:spcPts val="0"/>
              </a:spcBef>
              <a:spcAft>
                <a:spcPts val="0"/>
              </a:spcAft>
              <a:buSzPct val="60000"/>
              <a:buBlip>
                <a:blip r:embed="rId3"/>
              </a:buBlip>
              <a:defRPr sz="3400">
                <a:solidFill>
                  <a:srgbClr val="707070"/>
                </a:solidFill>
                <a:uFill>
                  <a:solidFill>
                    <a:srgbClr val="000000"/>
                  </a:solidFill>
                </a:uFill>
                <a:latin typeface="Calibri"/>
                <a:ea typeface="Calibri"/>
                <a:cs typeface="Calibri"/>
                <a:sym typeface="Calibri"/>
              </a:defRPr>
            </a:pPr>
            <a:r>
              <a:rPr kumimoji="0" lang="en-US" altLang="zh-TW" sz="1600" kern="0" dirty="0" err="1" smtClean="0">
                <a:solidFill>
                  <a:srgbClr val="707070"/>
                </a:solidFill>
                <a:uFill>
                  <a:solidFill>
                    <a:srgbClr val="000000"/>
                  </a:solidFill>
                </a:uFill>
                <a:latin typeface="Calibri"/>
                <a:ea typeface="Calibri"/>
                <a:cs typeface="Calibri"/>
                <a:sym typeface="Calibri"/>
              </a:rPr>
              <a:t>IgniteNet</a:t>
            </a:r>
            <a:r>
              <a:rPr kumimoji="0" lang="en-US" altLang="zh-TW" sz="1600" kern="0" dirty="0" smtClean="0">
                <a:solidFill>
                  <a:srgbClr val="707070"/>
                </a:solidFill>
                <a:uFill>
                  <a:solidFill>
                    <a:srgbClr val="000000"/>
                  </a:solidFill>
                </a:uFill>
                <a:latin typeface="Calibri"/>
                <a:ea typeface="Calibri"/>
                <a:cs typeface="Calibri"/>
                <a:sym typeface="Calibri"/>
              </a:rPr>
              <a:t> is easy to use</a:t>
            </a:r>
          </a:p>
          <a:p>
            <a:pPr marL="511924" indent="-208341" defTabSz="910749" fontAlgn="auto" hangingPunct="0">
              <a:spcBef>
                <a:spcPts val="0"/>
              </a:spcBef>
              <a:spcAft>
                <a:spcPts val="0"/>
              </a:spcAft>
              <a:buSzPct val="75000"/>
              <a:buFontTx/>
              <a:buChar char="•"/>
              <a:defRPr sz="2400">
                <a:solidFill>
                  <a:srgbClr val="707070"/>
                </a:solidFill>
                <a:uFill>
                  <a:solidFill>
                    <a:srgbClr val="000000"/>
                  </a:solidFill>
                </a:uFill>
                <a:latin typeface="Calibri"/>
                <a:ea typeface="Calibri"/>
                <a:cs typeface="Calibri"/>
                <a:sym typeface="Calibri"/>
              </a:defRPr>
            </a:pPr>
            <a:r>
              <a:rPr kumimoji="0" lang="en-US" altLang="zh-TW" sz="1200" kern="0" dirty="0" smtClean="0">
                <a:solidFill>
                  <a:srgbClr val="707070"/>
                </a:solidFill>
                <a:uFill>
                  <a:solidFill>
                    <a:srgbClr val="000000"/>
                  </a:solidFill>
                </a:uFill>
                <a:latin typeface="Calibri"/>
                <a:ea typeface="Calibri"/>
                <a:cs typeface="Calibri"/>
                <a:sym typeface="Calibri"/>
              </a:rPr>
              <a:t>Manage your devices - enterprise APs, fixed wireless infrastructure, CPEs, switches</a:t>
            </a:r>
          </a:p>
          <a:p>
            <a:pPr marL="511924" indent="-208341" defTabSz="910749" fontAlgn="auto" hangingPunct="0">
              <a:spcBef>
                <a:spcPts val="0"/>
              </a:spcBef>
              <a:spcAft>
                <a:spcPts val="0"/>
              </a:spcAft>
              <a:buSzPct val="75000"/>
              <a:buFontTx/>
              <a:buChar char="•"/>
              <a:defRPr sz="2400">
                <a:solidFill>
                  <a:srgbClr val="707070"/>
                </a:solidFill>
                <a:uFill>
                  <a:solidFill>
                    <a:srgbClr val="000000"/>
                  </a:solidFill>
                </a:uFill>
                <a:latin typeface="Calibri"/>
                <a:ea typeface="Calibri"/>
                <a:cs typeface="Calibri"/>
                <a:sym typeface="Calibri"/>
              </a:defRPr>
            </a:pPr>
            <a:r>
              <a:rPr kumimoji="0" lang="en-US" altLang="zh-TW" sz="1200" kern="0" dirty="0" smtClean="0">
                <a:solidFill>
                  <a:srgbClr val="707070"/>
                </a:solidFill>
                <a:uFill>
                  <a:solidFill>
                    <a:srgbClr val="000000"/>
                  </a:solidFill>
                </a:uFill>
                <a:latin typeface="Calibri"/>
                <a:ea typeface="Calibri"/>
                <a:cs typeface="Calibri"/>
                <a:sym typeface="Calibri"/>
              </a:rPr>
              <a:t>Manage your Over the Top Services</a:t>
            </a:r>
          </a:p>
          <a:p>
            <a:pPr marL="511924" indent="-208341" defTabSz="910749" fontAlgn="auto" hangingPunct="0">
              <a:spcBef>
                <a:spcPts val="0"/>
              </a:spcBef>
              <a:spcAft>
                <a:spcPts val="0"/>
              </a:spcAft>
              <a:buSzPct val="75000"/>
              <a:buFontTx/>
              <a:buChar char="•"/>
              <a:defRPr sz="2400">
                <a:solidFill>
                  <a:srgbClr val="707070"/>
                </a:solidFill>
                <a:uFill>
                  <a:solidFill>
                    <a:srgbClr val="000000"/>
                  </a:solidFill>
                </a:uFill>
                <a:latin typeface="Calibri"/>
                <a:ea typeface="Calibri"/>
                <a:cs typeface="Calibri"/>
                <a:sym typeface="Calibri"/>
              </a:defRPr>
            </a:pPr>
            <a:r>
              <a:rPr kumimoji="0" lang="en-US" altLang="zh-TW" sz="1200" kern="0" dirty="0" smtClean="0">
                <a:solidFill>
                  <a:srgbClr val="707070"/>
                </a:solidFill>
                <a:uFill>
                  <a:solidFill>
                    <a:srgbClr val="000000"/>
                  </a:solidFill>
                </a:uFill>
                <a:latin typeface="Calibri"/>
                <a:ea typeface="Calibri"/>
                <a:cs typeface="Calibri"/>
                <a:sym typeface="Calibri"/>
              </a:rPr>
              <a:t>Do it all from one place for all your networks</a:t>
            </a:r>
          </a:p>
          <a:p>
            <a:pPr marL="511924" indent="-208341" defTabSz="910749" fontAlgn="auto" hangingPunct="0">
              <a:spcBef>
                <a:spcPts val="0"/>
              </a:spcBef>
              <a:spcAft>
                <a:spcPts val="0"/>
              </a:spcAft>
              <a:buSzPct val="75000"/>
              <a:buFontTx/>
              <a:buChar char="•"/>
              <a:defRPr sz="2400">
                <a:solidFill>
                  <a:srgbClr val="707070"/>
                </a:solidFill>
                <a:uFill>
                  <a:solidFill>
                    <a:srgbClr val="000000"/>
                  </a:solidFill>
                </a:uFill>
                <a:latin typeface="Calibri"/>
                <a:ea typeface="Calibri"/>
                <a:cs typeface="Calibri"/>
                <a:sym typeface="Calibri"/>
              </a:defRPr>
            </a:pPr>
            <a:r>
              <a:rPr kumimoji="0" lang="en-US" altLang="zh-TW" sz="1200" kern="0" dirty="0" smtClean="0">
                <a:solidFill>
                  <a:srgbClr val="707070"/>
                </a:solidFill>
                <a:uFill>
                  <a:solidFill>
                    <a:srgbClr val="000000"/>
                  </a:solidFill>
                </a:uFill>
                <a:latin typeface="Calibri"/>
                <a:ea typeface="Calibri"/>
                <a:cs typeface="Calibri"/>
                <a:sym typeface="Calibri"/>
              </a:rPr>
              <a:t>Plug and Play installation</a:t>
            </a:r>
          </a:p>
          <a:p>
            <a:pPr marL="312512" indent="-312512" defTabSz="910749" fontAlgn="auto" hangingPunct="0">
              <a:spcBef>
                <a:spcPts val="0"/>
              </a:spcBef>
              <a:spcAft>
                <a:spcPts val="0"/>
              </a:spcAft>
              <a:buSzPct val="45000"/>
              <a:buBlip>
                <a:blip r:embed="rId3"/>
              </a:buBlip>
              <a:defRPr sz="2400">
                <a:solidFill>
                  <a:srgbClr val="707070"/>
                </a:solidFill>
                <a:uFill>
                  <a:solidFill>
                    <a:srgbClr val="000000"/>
                  </a:solidFill>
                </a:uFill>
                <a:latin typeface="Calibri"/>
                <a:ea typeface="Calibri"/>
                <a:cs typeface="Calibri"/>
                <a:sym typeface="Calibri"/>
              </a:defRPr>
            </a:pPr>
            <a:endParaRPr kumimoji="0" lang="en-US" altLang="zh-TW" sz="1200" kern="0" dirty="0" smtClean="0">
              <a:solidFill>
                <a:srgbClr val="707070"/>
              </a:solidFill>
              <a:uFill>
                <a:solidFill>
                  <a:srgbClr val="000000"/>
                </a:solidFill>
              </a:uFill>
              <a:latin typeface="Calibri"/>
              <a:ea typeface="Calibri"/>
              <a:cs typeface="Calibri"/>
              <a:sym typeface="Calibri"/>
            </a:endParaRPr>
          </a:p>
          <a:p>
            <a:pPr marL="312512" indent="-312512" defTabSz="910749" fontAlgn="auto" hangingPunct="0">
              <a:spcBef>
                <a:spcPts val="0"/>
              </a:spcBef>
              <a:spcAft>
                <a:spcPts val="0"/>
              </a:spcAft>
              <a:buSzPct val="60000"/>
              <a:buBlip>
                <a:blip r:embed="rId3"/>
              </a:buBlip>
              <a:defRPr sz="3400">
                <a:solidFill>
                  <a:srgbClr val="707070"/>
                </a:solidFill>
                <a:uFill>
                  <a:solidFill>
                    <a:srgbClr val="000000"/>
                  </a:solidFill>
                </a:uFill>
                <a:latin typeface="Calibri"/>
                <a:ea typeface="Calibri"/>
                <a:cs typeface="Calibri"/>
                <a:sym typeface="Calibri"/>
              </a:defRPr>
            </a:pPr>
            <a:r>
              <a:rPr kumimoji="0" lang="en-US" altLang="zh-TW" sz="1600" kern="0" dirty="0" err="1" smtClean="0">
                <a:solidFill>
                  <a:srgbClr val="707070"/>
                </a:solidFill>
                <a:uFill>
                  <a:solidFill>
                    <a:srgbClr val="000000"/>
                  </a:solidFill>
                </a:uFill>
                <a:latin typeface="Calibri"/>
                <a:ea typeface="Calibri"/>
                <a:cs typeface="Calibri"/>
                <a:sym typeface="Calibri"/>
              </a:rPr>
              <a:t>IgniteNet</a:t>
            </a:r>
            <a:r>
              <a:rPr kumimoji="0" lang="en-US" altLang="zh-TW" sz="1600" kern="0" dirty="0" smtClean="0">
                <a:solidFill>
                  <a:srgbClr val="707070"/>
                </a:solidFill>
                <a:uFill>
                  <a:solidFill>
                    <a:srgbClr val="000000"/>
                  </a:solidFill>
                </a:uFill>
                <a:latin typeface="Calibri"/>
                <a:ea typeface="Calibri"/>
                <a:cs typeface="Calibri"/>
                <a:sym typeface="Calibri"/>
              </a:rPr>
              <a:t> saves cost</a:t>
            </a:r>
          </a:p>
          <a:p>
            <a:pPr marL="511924" indent="-208341" defTabSz="910749" fontAlgn="auto" hangingPunct="0">
              <a:spcBef>
                <a:spcPts val="0"/>
              </a:spcBef>
              <a:spcAft>
                <a:spcPts val="0"/>
              </a:spcAft>
              <a:buSzPct val="75000"/>
              <a:buFontTx/>
              <a:buChar char="•"/>
              <a:defRPr sz="2400">
                <a:solidFill>
                  <a:srgbClr val="707070"/>
                </a:solidFill>
                <a:uFill>
                  <a:solidFill>
                    <a:srgbClr val="000000"/>
                  </a:solidFill>
                </a:uFill>
                <a:latin typeface="Calibri"/>
                <a:ea typeface="Calibri"/>
                <a:cs typeface="Calibri"/>
                <a:sym typeface="Calibri"/>
              </a:defRPr>
            </a:pPr>
            <a:r>
              <a:rPr kumimoji="0" lang="en-US" altLang="zh-TW" sz="1200" kern="0" dirty="0" smtClean="0">
                <a:solidFill>
                  <a:srgbClr val="707070"/>
                </a:solidFill>
                <a:uFill>
                  <a:solidFill>
                    <a:srgbClr val="000000"/>
                  </a:solidFill>
                </a:uFill>
                <a:latin typeface="Calibri"/>
                <a:ea typeface="Calibri"/>
                <a:cs typeface="Calibri"/>
                <a:sym typeface="Calibri"/>
              </a:rPr>
              <a:t>Enterprise-grade 11ac APs starting from $69</a:t>
            </a:r>
          </a:p>
          <a:p>
            <a:pPr marL="511924" indent="-208341" defTabSz="910749" fontAlgn="auto" hangingPunct="0">
              <a:spcBef>
                <a:spcPts val="0"/>
              </a:spcBef>
              <a:spcAft>
                <a:spcPts val="0"/>
              </a:spcAft>
              <a:buSzPct val="75000"/>
              <a:buFontTx/>
              <a:buChar char="•"/>
              <a:defRPr sz="2400">
                <a:solidFill>
                  <a:srgbClr val="707070"/>
                </a:solidFill>
                <a:uFill>
                  <a:solidFill>
                    <a:srgbClr val="000000"/>
                  </a:solidFill>
                </a:uFill>
                <a:latin typeface="Calibri"/>
                <a:ea typeface="Calibri"/>
                <a:cs typeface="Calibri"/>
                <a:sym typeface="Calibri"/>
              </a:defRPr>
            </a:pPr>
            <a:r>
              <a:rPr kumimoji="0" lang="en-US" altLang="zh-TW" sz="1200" kern="0" dirty="0" smtClean="0">
                <a:solidFill>
                  <a:srgbClr val="707070"/>
                </a:solidFill>
                <a:uFill>
                  <a:solidFill>
                    <a:srgbClr val="000000"/>
                  </a:solidFill>
                </a:uFill>
                <a:latin typeface="Calibri"/>
                <a:ea typeface="Calibri"/>
                <a:cs typeface="Calibri"/>
                <a:sym typeface="Calibri"/>
              </a:rPr>
              <a:t>Unlimited cloud management for $99/year</a:t>
            </a:r>
          </a:p>
          <a:p>
            <a:pPr marL="312512" indent="-312512" defTabSz="910749" fontAlgn="auto" hangingPunct="0">
              <a:spcBef>
                <a:spcPts val="0"/>
              </a:spcBef>
              <a:spcAft>
                <a:spcPts val="0"/>
              </a:spcAft>
              <a:buSzPct val="45000"/>
              <a:buBlip>
                <a:blip r:embed="rId3"/>
              </a:buBlip>
              <a:defRPr sz="2400">
                <a:solidFill>
                  <a:srgbClr val="707070"/>
                </a:solidFill>
                <a:uFill>
                  <a:solidFill>
                    <a:srgbClr val="000000"/>
                  </a:solidFill>
                </a:uFill>
                <a:latin typeface="Calibri"/>
                <a:ea typeface="Calibri"/>
                <a:cs typeface="Calibri"/>
                <a:sym typeface="Calibri"/>
              </a:defRPr>
            </a:pPr>
            <a:endParaRPr kumimoji="0" lang="en-US" altLang="zh-TW" sz="1200" kern="0" dirty="0" smtClean="0">
              <a:solidFill>
                <a:srgbClr val="707070"/>
              </a:solidFill>
              <a:uFill>
                <a:solidFill>
                  <a:srgbClr val="000000"/>
                </a:solidFill>
              </a:uFill>
              <a:latin typeface="Calibri"/>
              <a:ea typeface="Calibri"/>
              <a:cs typeface="Calibri"/>
              <a:sym typeface="Calibri"/>
            </a:endParaRPr>
          </a:p>
          <a:p>
            <a:pPr marL="312512" indent="-312512" defTabSz="910749" fontAlgn="auto" hangingPunct="0">
              <a:spcBef>
                <a:spcPts val="0"/>
              </a:spcBef>
              <a:spcAft>
                <a:spcPts val="0"/>
              </a:spcAft>
              <a:buSzPct val="60000"/>
              <a:buBlip>
                <a:blip r:embed="rId3"/>
              </a:buBlip>
              <a:defRPr sz="3400">
                <a:solidFill>
                  <a:srgbClr val="707070"/>
                </a:solidFill>
                <a:uFill>
                  <a:solidFill>
                    <a:srgbClr val="000000"/>
                  </a:solidFill>
                </a:uFill>
                <a:latin typeface="Calibri"/>
                <a:ea typeface="Calibri"/>
                <a:cs typeface="Calibri"/>
                <a:sym typeface="Calibri"/>
              </a:defRPr>
            </a:pPr>
            <a:r>
              <a:rPr kumimoji="0" lang="en-US" altLang="zh-TW" sz="1600" kern="0" dirty="0" err="1" smtClean="0">
                <a:solidFill>
                  <a:srgbClr val="707070"/>
                </a:solidFill>
                <a:uFill>
                  <a:solidFill>
                    <a:srgbClr val="000000"/>
                  </a:solidFill>
                </a:uFill>
                <a:latin typeface="Calibri"/>
                <a:ea typeface="Calibri"/>
                <a:cs typeface="Calibri"/>
                <a:sym typeface="Calibri"/>
              </a:rPr>
              <a:t>IgniteNet</a:t>
            </a:r>
            <a:r>
              <a:rPr kumimoji="0" lang="en-US" altLang="zh-TW" sz="1600" kern="0" dirty="0" smtClean="0">
                <a:solidFill>
                  <a:srgbClr val="707070"/>
                </a:solidFill>
                <a:uFill>
                  <a:solidFill>
                    <a:srgbClr val="000000"/>
                  </a:solidFill>
                </a:uFill>
                <a:latin typeface="Calibri"/>
                <a:ea typeface="Calibri"/>
                <a:cs typeface="Calibri"/>
                <a:sym typeface="Calibri"/>
              </a:rPr>
              <a:t> adds additional revenue</a:t>
            </a:r>
          </a:p>
          <a:p>
            <a:pPr marL="511924" indent="-208341" defTabSz="910749" fontAlgn="auto" hangingPunct="0">
              <a:spcBef>
                <a:spcPts val="0"/>
              </a:spcBef>
              <a:spcAft>
                <a:spcPts val="0"/>
              </a:spcAft>
              <a:buSzPct val="75000"/>
              <a:buFontTx/>
              <a:buChar char="•"/>
              <a:defRPr sz="2400">
                <a:solidFill>
                  <a:srgbClr val="707070"/>
                </a:solidFill>
                <a:uFill>
                  <a:solidFill>
                    <a:srgbClr val="000000"/>
                  </a:solidFill>
                </a:uFill>
                <a:latin typeface="Calibri"/>
                <a:ea typeface="Calibri"/>
                <a:cs typeface="Calibri"/>
                <a:sym typeface="Calibri"/>
              </a:defRPr>
            </a:pPr>
            <a:r>
              <a:rPr kumimoji="0" lang="en-US" altLang="zh-TW" sz="1200" kern="0" dirty="0" smtClean="0">
                <a:solidFill>
                  <a:srgbClr val="707070"/>
                </a:solidFill>
                <a:uFill>
                  <a:solidFill>
                    <a:srgbClr val="000000"/>
                  </a:solidFill>
                </a:uFill>
                <a:latin typeface="Calibri"/>
                <a:ea typeface="Calibri"/>
                <a:cs typeface="Calibri"/>
                <a:sym typeface="Calibri"/>
              </a:rPr>
              <a:t>MSPs, SIs, Operators can charge end-customers for management</a:t>
            </a:r>
          </a:p>
          <a:p>
            <a:pPr marL="511924" indent="-208341" defTabSz="910749" fontAlgn="auto" hangingPunct="0">
              <a:spcBef>
                <a:spcPts val="0"/>
              </a:spcBef>
              <a:spcAft>
                <a:spcPts val="0"/>
              </a:spcAft>
              <a:buSzPct val="75000"/>
              <a:buFontTx/>
              <a:buChar char="•"/>
              <a:defRPr sz="2400">
                <a:solidFill>
                  <a:srgbClr val="707070"/>
                </a:solidFill>
                <a:uFill>
                  <a:solidFill>
                    <a:srgbClr val="000000"/>
                  </a:solidFill>
                </a:uFill>
                <a:latin typeface="Calibri"/>
                <a:ea typeface="Calibri"/>
                <a:cs typeface="Calibri"/>
                <a:sym typeface="Calibri"/>
              </a:defRPr>
            </a:pPr>
            <a:r>
              <a:rPr kumimoji="0" lang="en-US" altLang="zh-TW" sz="1200" kern="0" dirty="0" smtClean="0">
                <a:solidFill>
                  <a:srgbClr val="707070"/>
                </a:solidFill>
                <a:uFill>
                  <a:solidFill>
                    <a:srgbClr val="000000"/>
                  </a:solidFill>
                </a:uFill>
                <a:latin typeface="Calibri"/>
                <a:ea typeface="Calibri"/>
                <a:cs typeface="Calibri"/>
                <a:sym typeface="Calibri"/>
              </a:rPr>
              <a:t>MSPs, SIs, Operators can charge for OTT services like content filtering (and other </a:t>
            </a:r>
            <a:r>
              <a:rPr kumimoji="0" lang="en-US" altLang="zh-TW" sz="1200" kern="0" dirty="0" err="1" smtClean="0">
                <a:solidFill>
                  <a:srgbClr val="707070"/>
                </a:solidFill>
                <a:uFill>
                  <a:solidFill>
                    <a:srgbClr val="000000"/>
                  </a:solidFill>
                </a:uFill>
                <a:latin typeface="Calibri"/>
                <a:ea typeface="Calibri"/>
                <a:cs typeface="Calibri"/>
                <a:sym typeface="Calibri"/>
              </a:rPr>
              <a:t>MarketPlace</a:t>
            </a:r>
            <a:r>
              <a:rPr kumimoji="0" lang="en-US" altLang="zh-TW" sz="1200" kern="0" dirty="0" smtClean="0">
                <a:solidFill>
                  <a:srgbClr val="707070"/>
                </a:solidFill>
                <a:uFill>
                  <a:solidFill>
                    <a:srgbClr val="000000"/>
                  </a:solidFill>
                </a:uFill>
                <a:latin typeface="Calibri"/>
                <a:ea typeface="Calibri"/>
                <a:cs typeface="Calibri"/>
                <a:sym typeface="Calibri"/>
              </a:rPr>
              <a:t> Apps</a:t>
            </a:r>
            <a:endParaRPr kumimoji="1" lang="zh-TW" altLang="en-US" dirty="0"/>
          </a:p>
        </p:txBody>
      </p:sp>
      <p:sp>
        <p:nvSpPr>
          <p:cNvPr id="4" name="投影片編號版面配置區 3"/>
          <p:cNvSpPr>
            <a:spLocks noGrp="1"/>
          </p:cNvSpPr>
          <p:nvPr>
            <p:ph type="sldNum" sz="quarter" idx="10"/>
          </p:nvPr>
        </p:nvSpPr>
        <p:spPr/>
        <p:txBody>
          <a:bodyPr/>
          <a:lstStyle/>
          <a:p>
            <a:fld id="{7EA9E314-34B2-4B9A-98C6-629D837DBB47}" type="slidenum">
              <a:rPr lang="en-US" altLang="zh-TW" smtClean="0"/>
              <a:pPr/>
              <a:t>10</a:t>
            </a:fld>
            <a:endParaRPr lang="en-US" altLang="zh-TW"/>
          </a:p>
        </p:txBody>
      </p:sp>
    </p:spTree>
    <p:extLst>
      <p:ext uri="{BB962C8B-B14F-4D97-AF65-F5344CB8AC3E}">
        <p14:creationId xmlns:p14="http://schemas.microsoft.com/office/powerpoint/2010/main" val="2967726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0"/>
            <a:r>
              <a:rPr lang="en-US" altLang="zh-TW" dirty="0" smtClean="0"/>
              <a:t>Data Visualization</a:t>
            </a:r>
          </a:p>
          <a:p>
            <a:pPr lvl="1"/>
            <a:r>
              <a:rPr lang="en-US" altLang="zh-TW" dirty="0" smtClean="0"/>
              <a:t>Easy-to-Use</a:t>
            </a:r>
          </a:p>
          <a:p>
            <a:pPr lvl="1"/>
            <a:r>
              <a:rPr lang="en-US" altLang="zh-TW" dirty="0" smtClean="0"/>
              <a:t>Access Anywhere</a:t>
            </a:r>
          </a:p>
          <a:p>
            <a:pPr lvl="0"/>
            <a:r>
              <a:rPr lang="en-US" altLang="zh-TW" dirty="0" smtClean="0"/>
              <a:t>Data Repository</a:t>
            </a:r>
          </a:p>
          <a:p>
            <a:pPr lvl="1"/>
            <a:r>
              <a:rPr lang="en-US" altLang="zh-TW" dirty="0" smtClean="0"/>
              <a:t>Best of Both Worlds (Order vs Flexibility)</a:t>
            </a:r>
          </a:p>
          <a:p>
            <a:pPr lvl="1"/>
            <a:r>
              <a:rPr lang="en-US" altLang="zh-TW" dirty="0" smtClean="0"/>
              <a:t>Active Data on </a:t>
            </a:r>
            <a:r>
              <a:rPr lang="en-US" altLang="zh-TW" dirty="0" err="1" smtClean="0"/>
              <a:t>MySql</a:t>
            </a:r>
            <a:r>
              <a:rPr lang="en-US" altLang="zh-TW" dirty="0" smtClean="0"/>
              <a:t>, Archive Data in </a:t>
            </a:r>
            <a:r>
              <a:rPr lang="en-US" altLang="zh-TW" dirty="0" err="1" smtClean="0"/>
              <a:t>MongoDb</a:t>
            </a:r>
            <a:endParaRPr lang="en-US" altLang="zh-TW" dirty="0" smtClean="0"/>
          </a:p>
          <a:p>
            <a:pPr lvl="0"/>
            <a:r>
              <a:rPr lang="en-US" altLang="zh-TW" dirty="0" smtClean="0"/>
              <a:t>Cloud Server</a:t>
            </a:r>
          </a:p>
          <a:p>
            <a:pPr lvl="1"/>
            <a:r>
              <a:rPr lang="en-US" altLang="zh-TW" dirty="0" smtClean="0"/>
              <a:t>Scalable, Secure</a:t>
            </a:r>
          </a:p>
          <a:p>
            <a:pPr lvl="1"/>
            <a:r>
              <a:rPr lang="en-US" altLang="zh-TW" dirty="0" smtClean="0"/>
              <a:t>No upfront cost</a:t>
            </a:r>
          </a:p>
          <a:p>
            <a:pPr lvl="0"/>
            <a:r>
              <a:rPr lang="en-US" altLang="zh-TW" dirty="0" smtClean="0"/>
              <a:t>Sensors / Devices</a:t>
            </a:r>
          </a:p>
          <a:p>
            <a:pPr lvl="1"/>
            <a:r>
              <a:rPr lang="en-US" altLang="zh-TW" dirty="0" smtClean="0"/>
              <a:t>Optimized Calibration</a:t>
            </a:r>
          </a:p>
          <a:p>
            <a:pPr lvl="1"/>
            <a:r>
              <a:rPr lang="en-US" altLang="zh-TW" dirty="0" smtClean="0"/>
              <a:t>Mesh Network</a:t>
            </a:r>
          </a:p>
          <a:p>
            <a:endParaRPr lang="zh-TW" altLang="en-US" dirty="0"/>
          </a:p>
        </p:txBody>
      </p:sp>
      <p:sp>
        <p:nvSpPr>
          <p:cNvPr id="4" name="投影片編號版面配置區 3"/>
          <p:cNvSpPr>
            <a:spLocks noGrp="1"/>
          </p:cNvSpPr>
          <p:nvPr>
            <p:ph type="sldNum" sz="quarter" idx="10"/>
          </p:nvPr>
        </p:nvSpPr>
        <p:spPr/>
        <p:txBody>
          <a:bodyPr/>
          <a:lstStyle/>
          <a:p>
            <a:fld id="{7EA9E314-34B2-4B9A-98C6-629D837DBB47}" type="slidenum">
              <a:rPr lang="en-US" altLang="zh-TW" smtClean="0"/>
              <a:pPr/>
              <a:t>16</a:t>
            </a:fld>
            <a:endParaRPr lang="en-US" altLang="zh-TW"/>
          </a:p>
        </p:txBody>
      </p:sp>
    </p:spTree>
    <p:extLst>
      <p:ext uri="{BB962C8B-B14F-4D97-AF65-F5344CB8AC3E}">
        <p14:creationId xmlns:p14="http://schemas.microsoft.com/office/powerpoint/2010/main" val="1802070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TW" sz="1200" dirty="0" smtClean="0"/>
              <a:t>That will allows the use to be more pervasive and practical for all users whether in city or in rural areas. If we want to accelerate 3g/4g and even 5g investment, this group need to think about how to foster traffic growth by fostering use.</a:t>
            </a:r>
            <a:endParaRPr lang="zh-TW" altLang="zh-TW" sz="1200" dirty="0" smtClean="0"/>
          </a:p>
          <a:p>
            <a:endParaRPr lang="zh-TW" altLang="en-US" dirty="0"/>
          </a:p>
        </p:txBody>
      </p:sp>
      <p:sp>
        <p:nvSpPr>
          <p:cNvPr id="4" name="投影片編號版面配置區 3"/>
          <p:cNvSpPr>
            <a:spLocks noGrp="1"/>
          </p:cNvSpPr>
          <p:nvPr>
            <p:ph type="sldNum" sz="quarter" idx="10"/>
          </p:nvPr>
        </p:nvSpPr>
        <p:spPr/>
        <p:txBody>
          <a:bodyPr/>
          <a:lstStyle/>
          <a:p>
            <a:fld id="{7EA9E314-34B2-4B9A-98C6-629D837DBB47}" type="slidenum">
              <a:rPr lang="en-US" altLang="zh-TW" smtClean="0"/>
              <a:pPr/>
              <a:t>18</a:t>
            </a:fld>
            <a:endParaRPr lang="en-US" altLang="zh-TW"/>
          </a:p>
        </p:txBody>
      </p:sp>
    </p:spTree>
    <p:extLst>
      <p:ext uri="{BB962C8B-B14F-4D97-AF65-F5344CB8AC3E}">
        <p14:creationId xmlns:p14="http://schemas.microsoft.com/office/powerpoint/2010/main" val="1176749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sz="1200" dirty="0" smtClean="0">
                <a:latin typeface="微軟正黑體" panose="020B0604030504040204" pitchFamily="34" charset="-120"/>
                <a:ea typeface="微軟正黑體" panose="020B0604030504040204" pitchFamily="34" charset="-120"/>
                <a:cs typeface="Heiti TC Light"/>
              </a:rPr>
              <a:t>以「服務」為導向之聯網網路應用架構</a:t>
            </a:r>
            <a:endParaRPr lang="en-US" altLang="zh-TW" sz="1200" dirty="0" smtClean="0">
              <a:latin typeface="微軟正黑體" panose="020B0604030504040204" pitchFamily="34" charset="-120"/>
              <a:ea typeface="微軟正黑體" panose="020B0604030504040204" pitchFamily="34" charset="-120"/>
              <a:cs typeface="Heiti TC Light"/>
            </a:endParaRPr>
          </a:p>
          <a:p>
            <a:endParaRPr kumimoji="1" lang="zh-TW" altLang="en-US" dirty="0"/>
          </a:p>
        </p:txBody>
      </p:sp>
      <p:sp>
        <p:nvSpPr>
          <p:cNvPr id="4" name="投影片編號版面配置區 3"/>
          <p:cNvSpPr>
            <a:spLocks noGrp="1"/>
          </p:cNvSpPr>
          <p:nvPr>
            <p:ph type="sldNum" sz="quarter" idx="10"/>
          </p:nvPr>
        </p:nvSpPr>
        <p:spPr/>
        <p:txBody>
          <a:bodyPr/>
          <a:lstStyle/>
          <a:p>
            <a:fld id="{7EA9E314-34B2-4B9A-98C6-629D837DBB47}" type="slidenum">
              <a:rPr lang="en-US" altLang="zh-TW" smtClean="0"/>
              <a:pPr/>
              <a:t>19</a:t>
            </a:fld>
            <a:endParaRPr lang="en-US" altLang="zh-TW"/>
          </a:p>
        </p:txBody>
      </p:sp>
    </p:spTree>
    <p:extLst>
      <p:ext uri="{BB962C8B-B14F-4D97-AF65-F5344CB8AC3E}">
        <p14:creationId xmlns:p14="http://schemas.microsoft.com/office/powerpoint/2010/main" val="38089588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66563" name="Rectangle 3"/>
          <p:cNvSpPr>
            <a:spLocks noGrp="1" noChangeArrowheads="1"/>
          </p:cNvSpPr>
          <p:nvPr>
            <p:ph type="ctrTitle" hasCustomPrompt="1"/>
          </p:nvPr>
        </p:nvSpPr>
        <p:spPr>
          <a:xfrm>
            <a:off x="1" y="3342344"/>
            <a:ext cx="4692316" cy="1470025"/>
          </a:xfrm>
          <a:prstGeom prst="rect">
            <a:avLst/>
          </a:prstGeom>
          <a:noFill/>
        </p:spPr>
        <p:txBody>
          <a:bodyPr/>
          <a:lstStyle>
            <a:lvl1pPr>
              <a:buFontTx/>
              <a:buNone/>
              <a:defRPr sz="2400">
                <a:solidFill>
                  <a:srgbClr val="002060"/>
                </a:solidFill>
                <a:latin typeface="Copperplate Gothic Bold" pitchFamily="34" charset="0"/>
              </a:defRPr>
            </a:lvl1pPr>
          </a:lstStyle>
          <a:p>
            <a:r>
              <a:rPr lang="en-US" altLang="zh-TW" dirty="0" smtClean="0"/>
              <a:t>AA</a:t>
            </a:r>
            <a:endParaRPr lang="zh-TW" altLang="en-US" dirty="0"/>
          </a:p>
        </p:txBody>
      </p:sp>
      <p:sp>
        <p:nvSpPr>
          <p:cNvPr id="66564" name="Rectangle 4"/>
          <p:cNvSpPr>
            <a:spLocks noGrp="1" noChangeArrowheads="1"/>
          </p:cNvSpPr>
          <p:nvPr>
            <p:ph type="subTitle" idx="1" hasCustomPrompt="1"/>
          </p:nvPr>
        </p:nvSpPr>
        <p:spPr>
          <a:xfrm>
            <a:off x="0" y="4998724"/>
            <a:ext cx="4728411" cy="460285"/>
          </a:xfrm>
          <a:prstGeom prst="rect">
            <a:avLst/>
          </a:prstGeom>
        </p:spPr>
        <p:txBody>
          <a:bodyPr/>
          <a:lstStyle>
            <a:lvl1pPr marL="0" indent="0" algn="ctr">
              <a:buFontTx/>
              <a:buNone/>
              <a:defRPr sz="1600" b="0">
                <a:solidFill>
                  <a:schemeClr val="tx1">
                    <a:lumMod val="75000"/>
                    <a:lumOff val="25000"/>
                  </a:schemeClr>
                </a:solidFill>
                <a:latin typeface="Copperplate Gothic Bold" pitchFamily="34" charset="0"/>
              </a:defRPr>
            </a:lvl1pPr>
          </a:lstStyle>
          <a:p>
            <a:r>
              <a:rPr lang="en-US" altLang="zh-TW" dirty="0" smtClean="0"/>
              <a:t>AA</a:t>
            </a:r>
            <a:endParaRPr lang="zh-TW" altLang="en-US" dirty="0"/>
          </a:p>
        </p:txBody>
      </p:sp>
      <p:sp>
        <p:nvSpPr>
          <p:cNvPr id="66565" name="Rectangle 5"/>
          <p:cNvSpPr>
            <a:spLocks noGrp="1" noChangeArrowheads="1"/>
          </p:cNvSpPr>
          <p:nvPr>
            <p:ph type="dt" sz="half" idx="2"/>
          </p:nvPr>
        </p:nvSpPr>
        <p:spPr>
          <a:xfrm>
            <a:off x="216560" y="6521115"/>
            <a:ext cx="2133600" cy="200359"/>
          </a:xfrm>
          <a:prstGeom prst="rect">
            <a:avLst/>
          </a:prstGeom>
        </p:spPr>
        <p:txBody>
          <a:bodyPr/>
          <a:lstStyle>
            <a:lvl1pPr>
              <a:defRPr sz="1000"/>
            </a:lvl1pPr>
          </a:lstStyle>
          <a:p>
            <a:endParaRPr lang="en-US" altLang="zh-TW" dirty="0"/>
          </a:p>
        </p:txBody>
      </p:sp>
      <p:sp>
        <p:nvSpPr>
          <p:cNvPr id="66566" name="Rectangle 6"/>
          <p:cNvSpPr>
            <a:spLocks noGrp="1" noChangeArrowheads="1"/>
          </p:cNvSpPr>
          <p:nvPr>
            <p:ph type="ftr" sz="quarter" idx="3"/>
          </p:nvPr>
        </p:nvSpPr>
        <p:spPr>
          <a:xfrm>
            <a:off x="3124200" y="6521115"/>
            <a:ext cx="2895600" cy="200359"/>
          </a:xfrm>
          <a:prstGeom prst="rect">
            <a:avLst/>
          </a:prstGeom>
        </p:spPr>
        <p:txBody>
          <a:bodyPr/>
          <a:lstStyle>
            <a:lvl1pPr>
              <a:defRPr sz="1000"/>
            </a:lvl1pPr>
          </a:lstStyle>
          <a:p>
            <a:r>
              <a:rPr lang="en-US" altLang="zh-TW" dirty="0" err="1" smtClean="0"/>
              <a:t>Accton</a:t>
            </a:r>
            <a:r>
              <a:rPr lang="en-US" altLang="zh-TW" dirty="0" smtClean="0"/>
              <a:t> Confidential</a:t>
            </a:r>
            <a:endParaRPr lang="en-US" altLang="zh-TW" dirty="0"/>
          </a:p>
        </p:txBody>
      </p:sp>
      <p:sp>
        <p:nvSpPr>
          <p:cNvPr id="66567" name="Rectangle 7"/>
          <p:cNvSpPr>
            <a:spLocks noGrp="1" noChangeArrowheads="1"/>
          </p:cNvSpPr>
          <p:nvPr>
            <p:ph type="sldNum" sz="quarter" idx="4"/>
          </p:nvPr>
        </p:nvSpPr>
        <p:spPr>
          <a:xfrm>
            <a:off x="6878064" y="6521115"/>
            <a:ext cx="2133600" cy="200359"/>
          </a:xfrm>
          <a:prstGeom prst="rect">
            <a:avLst/>
          </a:prstGeom>
        </p:spPr>
        <p:txBody>
          <a:bodyPr/>
          <a:lstStyle>
            <a:lvl1pPr algn="r">
              <a:defRPr sz="1000"/>
            </a:lvl1pPr>
          </a:lstStyle>
          <a:p>
            <a:fld id="{7B9094DA-985A-4F0F-9D72-F8567F22E947}" type="slidenum">
              <a:rPr lang="en-US" altLang="zh-TW" smtClean="0"/>
              <a:pPr/>
              <a:t>‹#›</a:t>
            </a:fld>
            <a:endParaRPr lang="en-US" altLang="zh-TW"/>
          </a:p>
        </p:txBody>
      </p:sp>
      <p:pic>
        <p:nvPicPr>
          <p:cNvPr id="52226" name="Picture 2" descr="http://www.accton.com.tw/temp/u2img/20091223/accton_brief.jpg"/>
          <p:cNvPicPr>
            <a:picLocks noChangeAspect="1" noChangeArrowheads="1"/>
          </p:cNvPicPr>
          <p:nvPr userDrawn="1"/>
        </p:nvPicPr>
        <p:blipFill>
          <a:blip r:embed="rId2"/>
          <a:srcRect/>
          <a:stretch>
            <a:fillRect/>
          </a:stretch>
        </p:blipFill>
        <p:spPr bwMode="auto">
          <a:xfrm>
            <a:off x="5139542" y="3909127"/>
            <a:ext cx="952500" cy="952500"/>
          </a:xfrm>
          <a:prstGeom prst="rect">
            <a:avLst/>
          </a:prstGeom>
          <a:ln>
            <a:noFill/>
          </a:ln>
          <a:effectLst>
            <a:outerShdw blurRad="292100" dist="139700" dir="2700000" algn="tl" rotWithShape="0">
              <a:srgbClr val="333333">
                <a:alpha val="65000"/>
              </a:srgbClr>
            </a:outerShdw>
          </a:effectLst>
        </p:spPr>
      </p:pic>
      <p:pic>
        <p:nvPicPr>
          <p:cNvPr id="52232" name="Picture 8" descr="http://www.accton.com.tw/temp/u2img/20091223/Strength.jpg"/>
          <p:cNvPicPr>
            <a:picLocks noChangeAspect="1" noChangeArrowheads="1"/>
          </p:cNvPicPr>
          <p:nvPr userDrawn="1"/>
        </p:nvPicPr>
        <p:blipFill>
          <a:blip r:embed="rId3"/>
          <a:srcRect/>
          <a:stretch>
            <a:fillRect/>
          </a:stretch>
        </p:blipFill>
        <p:spPr bwMode="auto">
          <a:xfrm>
            <a:off x="7051345" y="3896426"/>
            <a:ext cx="952500" cy="952500"/>
          </a:xfrm>
          <a:prstGeom prst="rect">
            <a:avLst/>
          </a:prstGeom>
          <a:ln>
            <a:noFill/>
          </a:ln>
          <a:effectLst>
            <a:outerShdw blurRad="292100" dist="139700" dir="2700000" algn="tl" rotWithShape="0">
              <a:srgbClr val="333333">
                <a:alpha val="65000"/>
              </a:srgbClr>
            </a:outerShdw>
          </a:effectLst>
        </p:spPr>
      </p:pic>
      <p:pic>
        <p:nvPicPr>
          <p:cNvPr id="52238" name="Picture 14" descr="http://www.accton.com.tw/temp/u2img/20091229/p04.jpg"/>
          <p:cNvPicPr>
            <a:picLocks noChangeAspect="1" noChangeArrowheads="1"/>
          </p:cNvPicPr>
          <p:nvPr userDrawn="1"/>
        </p:nvPicPr>
        <p:blipFill>
          <a:blip r:embed="rId4"/>
          <a:srcRect/>
          <a:stretch>
            <a:fillRect/>
          </a:stretch>
        </p:blipFill>
        <p:spPr bwMode="auto">
          <a:xfrm>
            <a:off x="6098845" y="3897251"/>
            <a:ext cx="952500" cy="952500"/>
          </a:xfrm>
          <a:prstGeom prst="rect">
            <a:avLst/>
          </a:prstGeom>
          <a:ln>
            <a:noFill/>
          </a:ln>
          <a:effectLst>
            <a:outerShdw blurRad="292100" dist="139700" dir="2700000" algn="tl" rotWithShape="0">
              <a:srgbClr val="333333">
                <a:alpha val="65000"/>
              </a:srgbClr>
            </a:outerShdw>
          </a:effectLst>
        </p:spPr>
      </p:pic>
      <p:pic>
        <p:nvPicPr>
          <p:cNvPr id="52240" name="Picture 16" descr="http://www.accton.com.tw/temp/u2img/20091229/pic.jpg"/>
          <p:cNvPicPr>
            <a:picLocks noChangeAspect="1" noChangeArrowheads="1"/>
          </p:cNvPicPr>
          <p:nvPr userDrawn="1"/>
        </p:nvPicPr>
        <p:blipFill>
          <a:blip r:embed="rId5"/>
          <a:srcRect r="50000"/>
          <a:stretch>
            <a:fillRect/>
          </a:stretch>
        </p:blipFill>
        <p:spPr bwMode="auto">
          <a:xfrm>
            <a:off x="6107546" y="2925949"/>
            <a:ext cx="2857500" cy="952500"/>
          </a:xfrm>
          <a:prstGeom prst="rect">
            <a:avLst/>
          </a:prstGeom>
          <a:ln>
            <a:noFill/>
          </a:ln>
          <a:effectLst>
            <a:outerShdw blurRad="292100" dist="139700" dir="2700000" algn="tl" rotWithShape="0">
              <a:srgbClr val="333333">
                <a:alpha val="65000"/>
              </a:srgbClr>
            </a:outerShdw>
          </a:effectLst>
        </p:spPr>
      </p:pic>
      <p:pic>
        <p:nvPicPr>
          <p:cNvPr id="16" name="Picture 16" descr="http://www.accton.com.tw/temp/u2img/20091229/pic.jpg"/>
          <p:cNvPicPr>
            <a:picLocks noChangeAspect="1" noChangeArrowheads="1"/>
          </p:cNvPicPr>
          <p:nvPr userDrawn="1"/>
        </p:nvPicPr>
        <p:blipFill>
          <a:blip r:embed="rId5"/>
          <a:srcRect l="49778"/>
          <a:stretch>
            <a:fillRect/>
          </a:stretch>
        </p:blipFill>
        <p:spPr bwMode="auto">
          <a:xfrm>
            <a:off x="6083795" y="4852225"/>
            <a:ext cx="2870200" cy="9525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Text Placeholder 29"/>
          <p:cNvSpPr>
            <a:spLocks noGrp="1"/>
          </p:cNvSpPr>
          <p:nvPr>
            <p:ph idx="1"/>
          </p:nvPr>
        </p:nvSpPr>
        <p:spPr>
          <a:xfrm>
            <a:off x="457199" y="1257300"/>
            <a:ext cx="5518598" cy="4749991"/>
          </a:xfrm>
          <a:prstGeom prst="rect">
            <a:avLst/>
          </a:prstGeom>
          <a:noFill/>
        </p:spPr>
        <p:txBody>
          <a:bodyPr vert="horz" lIns="92075" tIns="46038" rIns="92075" bIns="46038">
            <a:noAutofit/>
          </a:bodyPr>
          <a:lstStyle>
            <a:lvl1pPr marL="855663" indent="-855663">
              <a:defRPr lang="en-US" dirty="0" smtClean="0">
                <a:solidFill>
                  <a:schemeClr val="tx1"/>
                </a:solidFill>
              </a:defRPr>
            </a:lvl1pPr>
            <a:lvl2pPr marL="685800" indent="-339725">
              <a:tabLst/>
              <a:defRPr lang="en-US" b="0" dirty="0" smtClean="0">
                <a:solidFill>
                  <a:schemeClr val="tx1"/>
                </a:solidFill>
              </a:defRPr>
            </a:lvl2pPr>
            <a:lvl3pPr>
              <a:tabLst/>
              <a:defRPr lang="en-US" b="0" dirty="0" smtClean="0">
                <a:solidFill>
                  <a:schemeClr val="tx1"/>
                </a:solidFill>
              </a:defRPr>
            </a:lvl3pPr>
            <a:lvl4pPr>
              <a:tabLst/>
              <a:defRPr lang="en-US" b="0" dirty="0" smtClean="0">
                <a:solidFill>
                  <a:schemeClr val="tx1"/>
                </a:solidFill>
              </a:defRPr>
            </a:lvl4pPr>
            <a:lvl5pPr>
              <a:tabLst/>
              <a:defRPr lang="en-US" b="0" dirty="0">
                <a:solidFill>
                  <a:schemeClr val="tx1"/>
                </a:solidFill>
              </a:defRPr>
            </a:lvl5pPr>
          </a:lstStyle>
          <a:p>
            <a:pPr marL="231775" lvl="0" indent="-231775">
              <a:spcAft>
                <a:spcPts val="0"/>
              </a:spcAft>
            </a:pPr>
            <a:r>
              <a:rPr kumimoji="0" lang="en-US" dirty="0" smtClean="0"/>
              <a:t>Click to edit Master text styles</a:t>
            </a:r>
          </a:p>
          <a:p>
            <a:pPr marL="511175" lvl="1" indent="-165100">
              <a:buFontTx/>
            </a:pPr>
            <a:r>
              <a:rPr kumimoji="0" lang="en-US" dirty="0" smtClean="0"/>
              <a:t>Second level</a:t>
            </a:r>
          </a:p>
          <a:p>
            <a:pPr marL="857250" lvl="2" indent="-225425">
              <a:buFont typeface="Arial" pitchFamily="34" charset="0"/>
              <a:buChar char="•"/>
            </a:pPr>
            <a:r>
              <a:rPr kumimoji="0" lang="en-US" dirty="0" smtClean="0"/>
              <a:t>Third level</a:t>
            </a:r>
          </a:p>
          <a:p>
            <a:pPr lvl="3"/>
            <a:r>
              <a:rPr kumimoji="0" lang="en-US" dirty="0" smtClean="0"/>
              <a:t>Fourth level</a:t>
            </a:r>
          </a:p>
          <a:p>
            <a:pPr lvl="4"/>
            <a:r>
              <a:rPr kumimoji="0" lang="en-US" dirty="0" smtClean="0"/>
              <a:t>Fifth level</a:t>
            </a:r>
            <a:endParaRPr kumimoji="0" lang="en-US" dirty="0"/>
          </a:p>
        </p:txBody>
      </p:sp>
      <p:sp>
        <p:nvSpPr>
          <p:cNvPr id="10" name="Rectangle 48"/>
          <p:cNvSpPr>
            <a:spLocks noGrp="1" noChangeArrowheads="1"/>
          </p:cNvSpPr>
          <p:nvPr>
            <p:ph type="title"/>
          </p:nvPr>
        </p:nvSpPr>
        <p:spPr bwMode="auto">
          <a:xfrm>
            <a:off x="476518" y="244703"/>
            <a:ext cx="8210282"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scene3d>
              <a:camera prst="orthographicFront"/>
              <a:lightRig rig="soft" dir="t"/>
            </a:scene3d>
            <a:sp3d prstMaterial="softEdge">
              <a:bevelT w="25400" h="25400"/>
            </a:sp3d>
          </a:bodyPr>
          <a:lstStyle>
            <a:lvl1pPr algn="l" rtl="0" eaLnBrk="0" fontAlgn="base" hangingPunct="0">
              <a:spcBef>
                <a:spcPct val="0"/>
              </a:spcBef>
              <a:spcAft>
                <a:spcPct val="0"/>
              </a:spcAft>
              <a:defRPr kumimoji="0" lang="en-US" sz="2400" b="1" dirty="0" smtClean="0">
                <a:solidFill>
                  <a:schemeClr val="tx1"/>
                </a:solidFill>
                <a:latin typeface="Arial" pitchFamily="34" charset="0"/>
                <a:ea typeface="MS PGothic" pitchFamily="34" charset="-128"/>
                <a:cs typeface="Arial" pitchFamily="34" charset="0"/>
              </a:defRPr>
            </a:lvl1pPr>
          </a:lstStyle>
          <a:p>
            <a:pPr lvl="0"/>
            <a:r>
              <a:rPr lang="en-US" dirty="0" smtClean="0"/>
              <a:t>Click to edit Master title style</a:t>
            </a:r>
          </a:p>
        </p:txBody>
      </p:sp>
      <p:pic>
        <p:nvPicPr>
          <p:cNvPr id="17" name="Picture 16" descr="SMClogo(spot).jpg"/>
          <p:cNvPicPr>
            <a:picLocks noChangeAspect="1"/>
          </p:cNvPicPr>
          <p:nvPr userDrawn="1"/>
        </p:nvPicPr>
        <p:blipFill>
          <a:blip r:embed="rId2" cstate="screen"/>
          <a:stretch>
            <a:fillRect/>
          </a:stretch>
        </p:blipFill>
        <p:spPr>
          <a:xfrm>
            <a:off x="457201" y="6394878"/>
            <a:ext cx="728979" cy="317351"/>
          </a:xfrm>
          <a:prstGeom prst="rect">
            <a:avLst/>
          </a:prstGeom>
        </p:spPr>
      </p:pic>
      <p:sp>
        <p:nvSpPr>
          <p:cNvPr id="18" name="Rectangle 13"/>
          <p:cNvSpPr>
            <a:spLocks noGrp="1" noChangeArrowheads="1"/>
          </p:cNvSpPr>
          <p:nvPr>
            <p:ph type="dt" sz="half" idx="2"/>
          </p:nvPr>
        </p:nvSpPr>
        <p:spPr>
          <a:xfrm>
            <a:off x="7315202" y="6410963"/>
            <a:ext cx="1162939" cy="274320"/>
          </a:xfrm>
          <a:prstGeom prst="rect">
            <a:avLst/>
          </a:prstGeom>
          <a:ln/>
        </p:spPr>
        <p:txBody>
          <a:bodyPr lIns="91440">
            <a:noAutofit/>
          </a:bodyPr>
          <a:lstStyle>
            <a:lvl1pPr algn="ctr">
              <a:lnSpc>
                <a:spcPct val="100000"/>
              </a:lnSpc>
              <a:defRPr sz="800">
                <a:solidFill>
                  <a:schemeClr val="tx1"/>
                </a:solidFill>
                <a:latin typeface="Arial" pitchFamily="34" charset="0"/>
                <a:cs typeface="Arial" pitchFamily="34" charset="0"/>
              </a:defRPr>
            </a:lvl1pPr>
          </a:lstStyle>
          <a:p>
            <a:pPr>
              <a:defRPr/>
            </a:pPr>
            <a:fld id="{33AE5268-0548-45C9-817A-1A72995C5B2A}" type="datetime1">
              <a:rPr lang="en-US" smtClean="0">
                <a:solidFill>
                  <a:srgbClr val="000000"/>
                </a:solidFill>
              </a:rPr>
              <a:pPr>
                <a:defRPr/>
              </a:pPr>
              <a:t>12/14/2015</a:t>
            </a:fld>
            <a:endParaRPr lang="en-US" dirty="0">
              <a:solidFill>
                <a:srgbClr val="000000"/>
              </a:solidFill>
            </a:endParaRPr>
          </a:p>
        </p:txBody>
      </p:sp>
      <p:sp>
        <p:nvSpPr>
          <p:cNvPr id="19" name="Footer Placeholder 18"/>
          <p:cNvSpPr>
            <a:spLocks noGrp="1" noChangeArrowheads="1"/>
          </p:cNvSpPr>
          <p:nvPr>
            <p:ph type="ftr" sz="quarter" idx="3"/>
          </p:nvPr>
        </p:nvSpPr>
        <p:spPr>
          <a:xfrm>
            <a:off x="1828800" y="6410963"/>
            <a:ext cx="5486400" cy="274320"/>
          </a:xfrm>
          <a:prstGeom prst="rect">
            <a:avLst/>
          </a:prstGeom>
          <a:ln/>
        </p:spPr>
        <p:txBody>
          <a:bodyPr lIns="91440">
            <a:noAutofit/>
          </a:bodyPr>
          <a:lstStyle>
            <a:lvl1pPr algn="ctr">
              <a:lnSpc>
                <a:spcPct val="100000"/>
              </a:lnSpc>
              <a:defRPr sz="800">
                <a:solidFill>
                  <a:schemeClr val="tx1"/>
                </a:solidFill>
                <a:latin typeface="Arial" pitchFamily="34" charset="0"/>
                <a:cs typeface="Arial" pitchFamily="34" charset="0"/>
              </a:defRPr>
            </a:lvl1pPr>
          </a:lstStyle>
          <a:p>
            <a:pPr>
              <a:defRPr/>
            </a:pPr>
            <a:r>
              <a:rPr lang="en-US" dirty="0" smtClean="0">
                <a:solidFill>
                  <a:srgbClr val="000000"/>
                </a:solidFill>
              </a:rPr>
              <a:t>Confidential</a:t>
            </a:r>
            <a:endParaRPr lang="en-US" dirty="0">
              <a:solidFill>
                <a:srgbClr val="000000"/>
              </a:solidFill>
            </a:endParaRPr>
          </a:p>
        </p:txBody>
      </p:sp>
      <p:sp>
        <p:nvSpPr>
          <p:cNvPr id="20" name="Slide Number Placeholder 26"/>
          <p:cNvSpPr>
            <a:spLocks noGrp="1"/>
          </p:cNvSpPr>
          <p:nvPr>
            <p:ph type="sldNum" sz="quarter" idx="4"/>
          </p:nvPr>
        </p:nvSpPr>
        <p:spPr>
          <a:xfrm>
            <a:off x="8504397" y="6410963"/>
            <a:ext cx="365760" cy="274320"/>
          </a:xfrm>
          <a:prstGeom prst="rect">
            <a:avLst/>
          </a:prstGeom>
        </p:spPr>
        <p:txBody>
          <a:bodyPr lIns="91440">
            <a:noAutofit/>
          </a:bodyPr>
          <a:lstStyle>
            <a:lvl1pPr algn="ctr">
              <a:lnSpc>
                <a:spcPct val="100000"/>
              </a:lnSpc>
              <a:defRPr sz="800">
                <a:solidFill>
                  <a:schemeClr val="tx1"/>
                </a:solidFill>
                <a:latin typeface="Arial" pitchFamily="34" charset="0"/>
                <a:cs typeface="Arial" pitchFamily="34" charset="0"/>
              </a:defRPr>
            </a:lvl1pPr>
            <a:extLst/>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045859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Rectangle 48"/>
          <p:cNvSpPr>
            <a:spLocks noGrp="1" noChangeArrowheads="1"/>
          </p:cNvSpPr>
          <p:nvPr>
            <p:ph type="title"/>
          </p:nvPr>
        </p:nvSpPr>
        <p:spPr bwMode="auto">
          <a:xfrm>
            <a:off x="476518" y="206065"/>
            <a:ext cx="8210282"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scene3d>
              <a:camera prst="orthographicFront"/>
              <a:lightRig rig="soft" dir="t"/>
            </a:scene3d>
            <a:sp3d prstMaterial="softEdge">
              <a:bevelT w="25400" h="25400"/>
            </a:sp3d>
          </a:bodyPr>
          <a:lstStyle>
            <a:lvl1pPr algn="l" rtl="0" eaLnBrk="0" fontAlgn="base" hangingPunct="0">
              <a:spcBef>
                <a:spcPct val="0"/>
              </a:spcBef>
              <a:spcAft>
                <a:spcPct val="0"/>
              </a:spcAft>
              <a:defRPr kumimoji="0" lang="en-US" sz="2400" b="1" dirty="0" smtClean="0">
                <a:solidFill>
                  <a:schemeClr val="tx1"/>
                </a:solidFill>
                <a:latin typeface="Arial" pitchFamily="34" charset="0"/>
                <a:ea typeface="MS PGothic" pitchFamily="34" charset="-128"/>
                <a:cs typeface="Arial" pitchFamily="34" charset="0"/>
              </a:defRPr>
            </a:lvl1pPr>
          </a:lstStyle>
          <a:p>
            <a:pPr lvl="0"/>
            <a:r>
              <a:rPr lang="en-US" dirty="0" smtClean="0"/>
              <a:t>Click to edit Master title style</a:t>
            </a:r>
          </a:p>
        </p:txBody>
      </p:sp>
      <p:pic>
        <p:nvPicPr>
          <p:cNvPr id="15" name="Picture 14" descr="SMClogo(spot).jpg"/>
          <p:cNvPicPr>
            <a:picLocks noChangeAspect="1"/>
          </p:cNvPicPr>
          <p:nvPr userDrawn="1"/>
        </p:nvPicPr>
        <p:blipFill>
          <a:blip r:embed="rId2" cstate="screen"/>
          <a:stretch>
            <a:fillRect/>
          </a:stretch>
        </p:blipFill>
        <p:spPr>
          <a:xfrm>
            <a:off x="457201" y="6394878"/>
            <a:ext cx="728979" cy="317351"/>
          </a:xfrm>
          <a:prstGeom prst="rect">
            <a:avLst/>
          </a:prstGeom>
        </p:spPr>
      </p:pic>
      <p:sp>
        <p:nvSpPr>
          <p:cNvPr id="16" name="Rectangle 13"/>
          <p:cNvSpPr>
            <a:spLocks noGrp="1" noChangeArrowheads="1"/>
          </p:cNvSpPr>
          <p:nvPr>
            <p:ph type="dt" sz="half" idx="2"/>
          </p:nvPr>
        </p:nvSpPr>
        <p:spPr>
          <a:xfrm>
            <a:off x="7315202" y="6410963"/>
            <a:ext cx="1162939" cy="274320"/>
          </a:xfrm>
          <a:prstGeom prst="rect">
            <a:avLst/>
          </a:prstGeom>
          <a:ln/>
        </p:spPr>
        <p:txBody>
          <a:bodyPr lIns="91440">
            <a:noAutofit/>
          </a:bodyPr>
          <a:lstStyle>
            <a:lvl1pPr algn="ctr">
              <a:lnSpc>
                <a:spcPct val="100000"/>
              </a:lnSpc>
              <a:defRPr sz="800">
                <a:solidFill>
                  <a:schemeClr val="tx1"/>
                </a:solidFill>
                <a:latin typeface="Arial" pitchFamily="34" charset="0"/>
                <a:cs typeface="Arial" pitchFamily="34" charset="0"/>
              </a:defRPr>
            </a:lvl1pPr>
          </a:lstStyle>
          <a:p>
            <a:pPr>
              <a:defRPr/>
            </a:pPr>
            <a:fld id="{33AE5268-0548-45C9-817A-1A72995C5B2A}" type="datetime1">
              <a:rPr lang="en-US" smtClean="0">
                <a:solidFill>
                  <a:srgbClr val="000000"/>
                </a:solidFill>
              </a:rPr>
              <a:pPr>
                <a:defRPr/>
              </a:pPr>
              <a:t>12/14/2015</a:t>
            </a:fld>
            <a:endParaRPr lang="en-US" dirty="0">
              <a:solidFill>
                <a:srgbClr val="000000"/>
              </a:solidFill>
            </a:endParaRPr>
          </a:p>
        </p:txBody>
      </p:sp>
      <p:sp>
        <p:nvSpPr>
          <p:cNvPr id="17" name="Rectangle 18"/>
          <p:cNvSpPr>
            <a:spLocks noGrp="1" noChangeArrowheads="1"/>
          </p:cNvSpPr>
          <p:nvPr>
            <p:ph type="ftr" sz="quarter" idx="3"/>
          </p:nvPr>
        </p:nvSpPr>
        <p:spPr>
          <a:xfrm>
            <a:off x="1828800" y="6410963"/>
            <a:ext cx="5486400" cy="274320"/>
          </a:xfrm>
          <a:prstGeom prst="rect">
            <a:avLst/>
          </a:prstGeom>
          <a:ln/>
        </p:spPr>
        <p:txBody>
          <a:bodyPr lIns="91440">
            <a:noAutofit/>
          </a:bodyPr>
          <a:lstStyle>
            <a:lvl1pPr algn="ctr">
              <a:lnSpc>
                <a:spcPct val="100000"/>
              </a:lnSpc>
              <a:defRPr sz="800">
                <a:solidFill>
                  <a:schemeClr val="tx1"/>
                </a:solidFill>
                <a:latin typeface="Arial" pitchFamily="34" charset="0"/>
                <a:cs typeface="Arial" pitchFamily="34" charset="0"/>
              </a:defRPr>
            </a:lvl1pPr>
          </a:lstStyle>
          <a:p>
            <a:pPr>
              <a:defRPr/>
            </a:pPr>
            <a:r>
              <a:rPr lang="en-US" dirty="0" smtClean="0">
                <a:solidFill>
                  <a:srgbClr val="000000"/>
                </a:solidFill>
              </a:rPr>
              <a:t>Confidential</a:t>
            </a:r>
            <a:endParaRPr lang="en-US" dirty="0">
              <a:solidFill>
                <a:srgbClr val="000000"/>
              </a:solidFill>
            </a:endParaRPr>
          </a:p>
        </p:txBody>
      </p:sp>
      <p:sp>
        <p:nvSpPr>
          <p:cNvPr id="18" name="Slide Number Placeholder 26"/>
          <p:cNvSpPr>
            <a:spLocks noGrp="1"/>
          </p:cNvSpPr>
          <p:nvPr>
            <p:ph type="sldNum" sz="quarter" idx="4"/>
          </p:nvPr>
        </p:nvSpPr>
        <p:spPr>
          <a:xfrm>
            <a:off x="8504397" y="6410963"/>
            <a:ext cx="365760" cy="274320"/>
          </a:xfrm>
          <a:prstGeom prst="rect">
            <a:avLst/>
          </a:prstGeom>
        </p:spPr>
        <p:txBody>
          <a:bodyPr lIns="91440">
            <a:noAutofit/>
          </a:bodyPr>
          <a:lstStyle>
            <a:lvl1pPr algn="ctr">
              <a:lnSpc>
                <a:spcPct val="100000"/>
              </a:lnSpc>
              <a:defRPr sz="800">
                <a:solidFill>
                  <a:schemeClr val="tx1"/>
                </a:solidFill>
                <a:latin typeface="Arial" pitchFamily="34" charset="0"/>
                <a:cs typeface="Arial" pitchFamily="34" charset="0"/>
              </a:defRPr>
            </a:lvl1pPr>
            <a:extLst/>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763049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15" name="Picture 14" descr="SMClogo(spot).jpg"/>
          <p:cNvPicPr>
            <a:picLocks noChangeAspect="1"/>
          </p:cNvPicPr>
          <p:nvPr userDrawn="1"/>
        </p:nvPicPr>
        <p:blipFill>
          <a:blip r:embed="rId2" cstate="screen"/>
          <a:stretch>
            <a:fillRect/>
          </a:stretch>
        </p:blipFill>
        <p:spPr>
          <a:xfrm>
            <a:off x="457201" y="6394878"/>
            <a:ext cx="728979" cy="317351"/>
          </a:xfrm>
          <a:prstGeom prst="rect">
            <a:avLst/>
          </a:prstGeom>
        </p:spPr>
      </p:pic>
      <p:sp>
        <p:nvSpPr>
          <p:cNvPr id="16" name="Rectangle 13"/>
          <p:cNvSpPr>
            <a:spLocks noGrp="1" noChangeArrowheads="1"/>
          </p:cNvSpPr>
          <p:nvPr>
            <p:ph type="dt" sz="half" idx="2"/>
          </p:nvPr>
        </p:nvSpPr>
        <p:spPr>
          <a:xfrm>
            <a:off x="7315202" y="6410963"/>
            <a:ext cx="1162939" cy="274320"/>
          </a:xfrm>
          <a:prstGeom prst="rect">
            <a:avLst/>
          </a:prstGeom>
          <a:ln/>
        </p:spPr>
        <p:txBody>
          <a:bodyPr lIns="91440">
            <a:noAutofit/>
          </a:bodyPr>
          <a:lstStyle>
            <a:lvl1pPr algn="ctr">
              <a:lnSpc>
                <a:spcPct val="100000"/>
              </a:lnSpc>
              <a:defRPr sz="800">
                <a:solidFill>
                  <a:schemeClr val="tx1"/>
                </a:solidFill>
                <a:latin typeface="Arial" pitchFamily="34" charset="0"/>
                <a:cs typeface="Arial" pitchFamily="34" charset="0"/>
              </a:defRPr>
            </a:lvl1pPr>
          </a:lstStyle>
          <a:p>
            <a:pPr>
              <a:defRPr/>
            </a:pPr>
            <a:fld id="{33AE5268-0548-45C9-817A-1A72995C5B2A}" type="datetime1">
              <a:rPr lang="en-US" smtClean="0">
                <a:solidFill>
                  <a:srgbClr val="000000"/>
                </a:solidFill>
              </a:rPr>
              <a:pPr>
                <a:defRPr/>
              </a:pPr>
              <a:t>12/14/2015</a:t>
            </a:fld>
            <a:endParaRPr lang="en-US" dirty="0">
              <a:solidFill>
                <a:srgbClr val="000000"/>
              </a:solidFill>
            </a:endParaRPr>
          </a:p>
        </p:txBody>
      </p:sp>
      <p:sp>
        <p:nvSpPr>
          <p:cNvPr id="17" name="Rectangle 18"/>
          <p:cNvSpPr>
            <a:spLocks noGrp="1" noChangeArrowheads="1"/>
          </p:cNvSpPr>
          <p:nvPr>
            <p:ph type="ftr" sz="quarter" idx="3"/>
          </p:nvPr>
        </p:nvSpPr>
        <p:spPr>
          <a:xfrm>
            <a:off x="1828800" y="6410963"/>
            <a:ext cx="5486400" cy="274320"/>
          </a:xfrm>
          <a:prstGeom prst="rect">
            <a:avLst/>
          </a:prstGeom>
          <a:ln/>
        </p:spPr>
        <p:txBody>
          <a:bodyPr lIns="91440">
            <a:noAutofit/>
          </a:bodyPr>
          <a:lstStyle>
            <a:lvl1pPr algn="ctr">
              <a:lnSpc>
                <a:spcPct val="100000"/>
              </a:lnSpc>
              <a:defRPr sz="800">
                <a:solidFill>
                  <a:schemeClr val="tx1"/>
                </a:solidFill>
                <a:latin typeface="Arial" pitchFamily="34" charset="0"/>
                <a:cs typeface="Arial" pitchFamily="34" charset="0"/>
              </a:defRPr>
            </a:lvl1pPr>
          </a:lstStyle>
          <a:p>
            <a:pPr>
              <a:defRPr/>
            </a:pPr>
            <a:r>
              <a:rPr lang="en-US" dirty="0" smtClean="0">
                <a:solidFill>
                  <a:srgbClr val="000000"/>
                </a:solidFill>
              </a:rPr>
              <a:t>Confidential</a:t>
            </a:r>
            <a:endParaRPr lang="en-US" dirty="0">
              <a:solidFill>
                <a:srgbClr val="000000"/>
              </a:solidFill>
            </a:endParaRPr>
          </a:p>
        </p:txBody>
      </p:sp>
      <p:sp>
        <p:nvSpPr>
          <p:cNvPr id="18" name="Slide Number Placeholder 26"/>
          <p:cNvSpPr>
            <a:spLocks noGrp="1"/>
          </p:cNvSpPr>
          <p:nvPr>
            <p:ph type="sldNum" sz="quarter" idx="4"/>
          </p:nvPr>
        </p:nvSpPr>
        <p:spPr>
          <a:xfrm>
            <a:off x="8504397" y="6410963"/>
            <a:ext cx="365760" cy="274320"/>
          </a:xfrm>
          <a:prstGeom prst="rect">
            <a:avLst/>
          </a:prstGeom>
        </p:spPr>
        <p:txBody>
          <a:bodyPr lIns="91440">
            <a:noAutofit/>
          </a:bodyPr>
          <a:lstStyle>
            <a:lvl1pPr algn="ctr">
              <a:lnSpc>
                <a:spcPct val="100000"/>
              </a:lnSpc>
              <a:defRPr sz="800">
                <a:solidFill>
                  <a:schemeClr val="tx1"/>
                </a:solidFill>
                <a:latin typeface="Arial" pitchFamily="34" charset="0"/>
                <a:cs typeface="Arial" pitchFamily="34" charset="0"/>
              </a:defRPr>
            </a:lvl1pPr>
            <a:extLst/>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3963267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날짜 개체 틀 3"/>
          <p:cNvSpPr>
            <a:spLocks noGrp="1"/>
          </p:cNvSpPr>
          <p:nvPr>
            <p:ph type="dt" sz="half" idx="10"/>
          </p:nvPr>
        </p:nvSpPr>
        <p:spPr/>
        <p:txBody>
          <a:bodyPr/>
          <a:lstStyle>
            <a:lvl1pPr>
              <a:defRPr/>
            </a:lvl1pPr>
          </a:lstStyle>
          <a:p>
            <a:endParaRPr lang="en-US" altLang="ko-KR" dirty="0">
              <a:solidFill>
                <a:srgbClr val="000000"/>
              </a:solidFill>
            </a:endParaRPr>
          </a:p>
        </p:txBody>
      </p:sp>
      <p:sp>
        <p:nvSpPr>
          <p:cNvPr id="5" name="바닥글 개체 틀 4"/>
          <p:cNvSpPr>
            <a:spLocks noGrp="1"/>
          </p:cNvSpPr>
          <p:nvPr>
            <p:ph type="ftr" sz="quarter" idx="11"/>
          </p:nvPr>
        </p:nvSpPr>
        <p:spPr/>
        <p:txBody>
          <a:bodyPr/>
          <a:lstStyle>
            <a:lvl1pPr>
              <a:defRPr/>
            </a:lvl1pPr>
          </a:lstStyle>
          <a:p>
            <a:endParaRPr lang="en-US" altLang="ko-KR" dirty="0">
              <a:solidFill>
                <a:srgbClr val="000000"/>
              </a:solidFill>
            </a:endParaRPr>
          </a:p>
        </p:txBody>
      </p:sp>
      <p:sp>
        <p:nvSpPr>
          <p:cNvPr id="6" name="슬라이드 번호 개체 틀 5"/>
          <p:cNvSpPr>
            <a:spLocks noGrp="1"/>
          </p:cNvSpPr>
          <p:nvPr>
            <p:ph type="sldNum" sz="quarter" idx="12"/>
          </p:nvPr>
        </p:nvSpPr>
        <p:spPr/>
        <p:txBody>
          <a:bodyPr/>
          <a:lstStyle>
            <a:lvl1pPr>
              <a:defRPr b="1"/>
            </a:lvl1pPr>
          </a:lstStyle>
          <a:p>
            <a:fld id="{27C332E4-1E70-457C-A6C9-49417051A8F3}" type="slidenum">
              <a:rPr lang="en-US" altLang="ko-KR" smtClean="0">
                <a:solidFill>
                  <a:srgbClr val="000000"/>
                </a:solidFill>
              </a:rPr>
              <a:pPr/>
              <a:t>‹#›</a:t>
            </a:fld>
            <a:endParaRPr lang="en-US" altLang="ko-KR" dirty="0">
              <a:solidFill>
                <a:srgbClr val="000000"/>
              </a:solidFill>
            </a:endParaRPr>
          </a:p>
        </p:txBody>
      </p:sp>
    </p:spTree>
    <p:extLst>
      <p:ext uri="{BB962C8B-B14F-4D97-AF65-F5344CB8AC3E}">
        <p14:creationId xmlns:p14="http://schemas.microsoft.com/office/powerpoint/2010/main" val="119676858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cstate="screen">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20484" name="Rectangle 48"/>
          <p:cNvSpPr>
            <a:spLocks noGrp="1" noChangeArrowheads="1"/>
          </p:cNvSpPr>
          <p:nvPr>
            <p:ph type="ctrTitle"/>
          </p:nvPr>
        </p:nvSpPr>
        <p:spPr>
          <a:xfrm>
            <a:off x="533400" y="533400"/>
            <a:ext cx="7162800" cy="1143000"/>
          </a:xfrm>
          <a:prstGeom prst="rect">
            <a:avLst/>
          </a:prstGeom>
        </p:spPr>
        <p:txBody>
          <a:bodyPr/>
          <a:lstStyle>
            <a:lvl1pPr algn="l">
              <a:defRPr sz="2800" b="1">
                <a:solidFill>
                  <a:schemeClr val="tx1"/>
                </a:solidFill>
              </a:defRPr>
            </a:lvl1pPr>
          </a:lstStyle>
          <a:p>
            <a:r>
              <a:rPr lang="en-US" dirty="0"/>
              <a:t>Click to edit Master title style</a:t>
            </a:r>
          </a:p>
        </p:txBody>
      </p:sp>
      <p:sp>
        <p:nvSpPr>
          <p:cNvPr id="20485" name="Rectangle 49"/>
          <p:cNvSpPr>
            <a:spLocks noGrp="1" noChangeArrowheads="1"/>
          </p:cNvSpPr>
          <p:nvPr>
            <p:ph type="subTitle" idx="1"/>
          </p:nvPr>
        </p:nvSpPr>
        <p:spPr>
          <a:xfrm>
            <a:off x="4495800" y="4800600"/>
            <a:ext cx="4114800" cy="1219200"/>
          </a:xfrm>
        </p:spPr>
        <p:txBody>
          <a:bodyPr/>
          <a:lstStyle>
            <a:lvl1pPr marL="0" indent="0">
              <a:buFont typeface="Wingdings" charset="2"/>
              <a:buNone/>
              <a:defRPr sz="1400">
                <a:solidFill>
                  <a:schemeClr val="tx1"/>
                </a:solidFill>
                <a:latin typeface="HelveticaNeueLT Std" pitchFamily="34" charset="0"/>
              </a:defRPr>
            </a:lvl1pPr>
          </a:lstStyle>
          <a:p>
            <a:r>
              <a:rPr lang="en-US" smtClean="0"/>
              <a:t>Click to edit Master subtitle style</a:t>
            </a:r>
            <a:endParaRPr lang="en-US" dirty="0"/>
          </a:p>
        </p:txBody>
      </p:sp>
      <p:sp>
        <p:nvSpPr>
          <p:cNvPr id="6" name="Rectangle 44"/>
          <p:cNvSpPr>
            <a:spLocks noChangeArrowheads="1"/>
          </p:cNvSpPr>
          <p:nvPr userDrawn="1"/>
        </p:nvSpPr>
        <p:spPr bwMode="auto">
          <a:xfrm>
            <a:off x="416780" y="6324769"/>
            <a:ext cx="6660632" cy="425451"/>
          </a:xfrm>
          <a:prstGeom prst="rect">
            <a:avLst/>
          </a:prstGeom>
          <a:noFill/>
          <a:ln w="9525" algn="ctr">
            <a:noFill/>
            <a:miter lim="800000"/>
            <a:headEnd/>
            <a:tailEnd/>
          </a:ln>
          <a:effectLst/>
        </p:spPr>
        <p:txBody>
          <a:bodyPr lIns="92075" tIns="46038" rIns="92075" bIns="46038" anchor="ctr"/>
          <a:lstStyle/>
          <a:p>
            <a:pPr>
              <a:lnSpc>
                <a:spcPct val="85000"/>
              </a:lnSpc>
              <a:defRPr/>
            </a:pPr>
            <a:r>
              <a:rPr kumimoji="0" lang="en-US" sz="700" dirty="0">
                <a:solidFill>
                  <a:srgbClr val="000000">
                    <a:lumMod val="75000"/>
                    <a:lumOff val="25000"/>
                  </a:srgbClr>
                </a:solidFill>
                <a:ea typeface="MS PGothic" pitchFamily="34" charset="-128"/>
              </a:rPr>
              <a:t>Many of the products and features described herein have not reached General Availability status and remain in varying stages of development.  The information provided in this presentation is for informational purposes only and is subject to change at the sole discretion of </a:t>
            </a:r>
            <a:r>
              <a:rPr kumimoji="0" lang="en-US" sz="700" dirty="0" smtClean="0">
                <a:solidFill>
                  <a:srgbClr val="000000">
                    <a:lumMod val="75000"/>
                    <a:lumOff val="25000"/>
                  </a:srgbClr>
                </a:solidFill>
                <a:ea typeface="MS PGothic" pitchFamily="34" charset="-128"/>
              </a:rPr>
              <a:t>SMC Networks Inc. (SMC).  SMC </a:t>
            </a:r>
            <a:r>
              <a:rPr kumimoji="0" lang="en-US" sz="700" dirty="0">
                <a:solidFill>
                  <a:srgbClr val="000000">
                    <a:lumMod val="75000"/>
                    <a:lumOff val="25000"/>
                  </a:srgbClr>
                </a:solidFill>
                <a:ea typeface="MS PGothic" pitchFamily="34" charset="-128"/>
              </a:rPr>
              <a:t>will have no liability for the delay in the delivery or failure to deliver any or all of the products or features set forth in this document.</a:t>
            </a:r>
          </a:p>
        </p:txBody>
      </p:sp>
      <p:pic>
        <p:nvPicPr>
          <p:cNvPr id="8" name="Picture 7" descr="SMClogo(spot).jpg"/>
          <p:cNvPicPr>
            <a:picLocks noChangeAspect="1"/>
          </p:cNvPicPr>
          <p:nvPr userDrawn="1"/>
        </p:nvPicPr>
        <p:blipFill>
          <a:blip r:embed="rId3" cstate="screen">
            <a:clrChange>
              <a:clrFrom>
                <a:srgbClr val="FFFFFE"/>
              </a:clrFrom>
              <a:clrTo>
                <a:srgbClr val="FFFFFE">
                  <a:alpha val="0"/>
                </a:srgbClr>
              </a:clrTo>
            </a:clrChange>
          </a:blip>
          <a:stretch>
            <a:fillRect/>
          </a:stretch>
        </p:blipFill>
        <p:spPr>
          <a:xfrm>
            <a:off x="1013492" y="5336748"/>
            <a:ext cx="2013544" cy="876571"/>
          </a:xfrm>
          <a:prstGeom prst="rect">
            <a:avLst/>
          </a:prstGeom>
        </p:spPr>
      </p:pic>
      <p:sp>
        <p:nvSpPr>
          <p:cNvPr id="10" name="Rectangle 13"/>
          <p:cNvSpPr>
            <a:spLocks noGrp="1" noChangeArrowheads="1"/>
          </p:cNvSpPr>
          <p:nvPr>
            <p:ph type="dt" sz="half" idx="2"/>
          </p:nvPr>
        </p:nvSpPr>
        <p:spPr>
          <a:xfrm>
            <a:off x="7315202" y="6410963"/>
            <a:ext cx="1162939" cy="274320"/>
          </a:xfrm>
          <a:prstGeom prst="rect">
            <a:avLst/>
          </a:prstGeom>
          <a:ln/>
        </p:spPr>
        <p:txBody>
          <a:bodyPr lIns="91440">
            <a:noAutofit/>
          </a:bodyPr>
          <a:lstStyle>
            <a:lvl1pPr algn="ctr">
              <a:lnSpc>
                <a:spcPct val="100000"/>
              </a:lnSpc>
              <a:defRPr sz="1100">
                <a:solidFill>
                  <a:schemeClr val="tx1"/>
                </a:solidFill>
                <a:latin typeface="Arial" pitchFamily="34" charset="0"/>
                <a:cs typeface="Arial" pitchFamily="34" charset="0"/>
              </a:defRPr>
            </a:lvl1pPr>
          </a:lstStyle>
          <a:p>
            <a:pPr>
              <a:defRPr/>
            </a:pPr>
            <a:fld id="{33AE5268-0548-45C9-817A-1A72995C5B2A}" type="datetime1">
              <a:rPr lang="en-US" smtClean="0">
                <a:solidFill>
                  <a:srgbClr val="000000"/>
                </a:solidFill>
              </a:rPr>
              <a:pPr>
                <a:defRPr/>
              </a:pPr>
              <a:t>12/14/2015</a:t>
            </a:fld>
            <a:endParaRPr lang="en-US" dirty="0">
              <a:solidFill>
                <a:srgbClr val="000000"/>
              </a:solidFill>
            </a:endParaRPr>
          </a:p>
        </p:txBody>
      </p:sp>
      <p:sp>
        <p:nvSpPr>
          <p:cNvPr id="12" name="Slide Number Placeholder 26"/>
          <p:cNvSpPr>
            <a:spLocks noGrp="1"/>
          </p:cNvSpPr>
          <p:nvPr>
            <p:ph type="sldNum" sz="quarter" idx="4"/>
          </p:nvPr>
        </p:nvSpPr>
        <p:spPr>
          <a:xfrm>
            <a:off x="8504397" y="6410963"/>
            <a:ext cx="365760" cy="274320"/>
          </a:xfrm>
          <a:prstGeom prst="rect">
            <a:avLst/>
          </a:prstGeom>
        </p:spPr>
        <p:txBody>
          <a:bodyPr lIns="91440">
            <a:noAutofit/>
          </a:bodyPr>
          <a:lstStyle>
            <a:lvl1pPr algn="ctr">
              <a:lnSpc>
                <a:spcPct val="100000"/>
              </a:lnSpc>
              <a:defRPr sz="1100">
                <a:solidFill>
                  <a:schemeClr val="tx1"/>
                </a:solidFill>
                <a:latin typeface="Arial" pitchFamily="34" charset="0"/>
                <a:cs typeface="Arial" pitchFamily="34" charset="0"/>
              </a:defRPr>
            </a:lvl1pPr>
            <a:extLst/>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41473058"/>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cstate="screen">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20484" name="Rectangle 48"/>
          <p:cNvSpPr>
            <a:spLocks noGrp="1" noChangeArrowheads="1"/>
          </p:cNvSpPr>
          <p:nvPr>
            <p:ph type="ctrTitle" hasCustomPrompt="1"/>
          </p:nvPr>
        </p:nvSpPr>
        <p:spPr>
          <a:xfrm>
            <a:off x="3861706" y="2843893"/>
            <a:ext cx="4985657" cy="1143000"/>
          </a:xfrm>
          <a:prstGeom prst="rect">
            <a:avLst/>
          </a:prstGeom>
        </p:spPr>
        <p:txBody>
          <a:bodyPr/>
          <a:lstStyle>
            <a:lvl1pPr algn="ctr">
              <a:defRPr sz="2800" b="1" baseline="0">
                <a:solidFill>
                  <a:schemeClr val="tx1"/>
                </a:solidFill>
                <a:effectLst>
                  <a:outerShdw blurRad="38100" dist="38100" dir="2700000" algn="tl">
                    <a:srgbClr val="000000">
                      <a:alpha val="43137"/>
                    </a:srgbClr>
                  </a:outerShdw>
                </a:effectLst>
              </a:defRPr>
            </a:lvl1pPr>
          </a:lstStyle>
          <a:p>
            <a:r>
              <a:rPr lang="en-US" dirty="0" smtClean="0"/>
              <a:t>Click to edit Master segue Slide</a:t>
            </a:r>
            <a:endParaRPr lang="en-US" dirty="0"/>
          </a:p>
        </p:txBody>
      </p:sp>
      <p:sp>
        <p:nvSpPr>
          <p:cNvPr id="10" name="Rectangle 13"/>
          <p:cNvSpPr>
            <a:spLocks noGrp="1" noChangeArrowheads="1"/>
          </p:cNvSpPr>
          <p:nvPr>
            <p:ph type="dt" sz="half" idx="2"/>
          </p:nvPr>
        </p:nvSpPr>
        <p:spPr>
          <a:xfrm>
            <a:off x="7315202" y="6410963"/>
            <a:ext cx="1162939" cy="274320"/>
          </a:xfrm>
          <a:prstGeom prst="rect">
            <a:avLst/>
          </a:prstGeom>
          <a:ln/>
        </p:spPr>
        <p:txBody>
          <a:bodyPr lIns="91440">
            <a:noAutofit/>
          </a:bodyPr>
          <a:lstStyle>
            <a:lvl1pPr algn="ctr">
              <a:lnSpc>
                <a:spcPct val="100000"/>
              </a:lnSpc>
              <a:defRPr sz="1100">
                <a:solidFill>
                  <a:schemeClr val="tx1"/>
                </a:solidFill>
                <a:latin typeface="Arial" pitchFamily="34" charset="0"/>
                <a:cs typeface="Arial" pitchFamily="34" charset="0"/>
              </a:defRPr>
            </a:lvl1pPr>
          </a:lstStyle>
          <a:p>
            <a:pPr>
              <a:defRPr/>
            </a:pPr>
            <a:fld id="{33AE5268-0548-45C9-817A-1A72995C5B2A}" type="datetime1">
              <a:rPr lang="en-US" smtClean="0">
                <a:solidFill>
                  <a:srgbClr val="000000"/>
                </a:solidFill>
              </a:rPr>
              <a:pPr>
                <a:defRPr/>
              </a:pPr>
              <a:t>12/14/2015</a:t>
            </a:fld>
            <a:endParaRPr lang="en-US" dirty="0">
              <a:solidFill>
                <a:srgbClr val="000000"/>
              </a:solidFill>
            </a:endParaRPr>
          </a:p>
        </p:txBody>
      </p:sp>
      <p:sp>
        <p:nvSpPr>
          <p:cNvPr id="12" name="Slide Number Placeholder 26"/>
          <p:cNvSpPr>
            <a:spLocks noGrp="1"/>
          </p:cNvSpPr>
          <p:nvPr>
            <p:ph type="sldNum" sz="quarter" idx="4"/>
          </p:nvPr>
        </p:nvSpPr>
        <p:spPr>
          <a:xfrm>
            <a:off x="8504397" y="6410963"/>
            <a:ext cx="365760" cy="274320"/>
          </a:xfrm>
          <a:prstGeom prst="rect">
            <a:avLst/>
          </a:prstGeom>
        </p:spPr>
        <p:txBody>
          <a:bodyPr lIns="91440">
            <a:noAutofit/>
          </a:bodyPr>
          <a:lstStyle>
            <a:lvl1pPr algn="ctr">
              <a:lnSpc>
                <a:spcPct val="100000"/>
              </a:lnSpc>
              <a:defRPr sz="1100">
                <a:solidFill>
                  <a:schemeClr val="tx1"/>
                </a:solidFill>
                <a:latin typeface="Arial" pitchFamily="34" charset="0"/>
                <a:cs typeface="Arial" pitchFamily="34" charset="0"/>
              </a:defRPr>
            </a:lvl1pPr>
            <a:extLst/>
          </a:lstStyle>
          <a:p>
            <a:fld id="{B6F15528-21DE-4FAA-801E-634DDDAF4B2B}" type="slidenum">
              <a:rPr lang="en-US" smtClean="0">
                <a:solidFill>
                  <a:srgbClr val="000000"/>
                </a:solidFill>
              </a:rPr>
              <a:pPr/>
              <a:t>‹#›</a:t>
            </a:fld>
            <a:endParaRPr lang="en-US" dirty="0">
              <a:solidFill>
                <a:srgbClr val="000000"/>
              </a:solidFill>
            </a:endParaRPr>
          </a:p>
        </p:txBody>
      </p:sp>
      <p:sp>
        <p:nvSpPr>
          <p:cNvPr id="9" name="Footer Placeholder 18"/>
          <p:cNvSpPr>
            <a:spLocks noGrp="1" noChangeArrowheads="1"/>
          </p:cNvSpPr>
          <p:nvPr>
            <p:ph type="ftr" sz="quarter" idx="3"/>
          </p:nvPr>
        </p:nvSpPr>
        <p:spPr>
          <a:xfrm>
            <a:off x="1828800" y="6410963"/>
            <a:ext cx="5486400" cy="274320"/>
          </a:xfrm>
          <a:prstGeom prst="rect">
            <a:avLst/>
          </a:prstGeom>
          <a:ln/>
        </p:spPr>
        <p:txBody>
          <a:bodyPr lIns="91440">
            <a:noAutofit/>
          </a:bodyPr>
          <a:lstStyle>
            <a:lvl1pPr algn="ctr">
              <a:lnSpc>
                <a:spcPct val="100000"/>
              </a:lnSpc>
              <a:defRPr sz="1100">
                <a:solidFill>
                  <a:schemeClr val="tx1"/>
                </a:solidFill>
                <a:latin typeface="Arial" pitchFamily="34" charset="0"/>
                <a:cs typeface="Arial" pitchFamily="34" charset="0"/>
              </a:defRPr>
            </a:lvl1pPr>
          </a:lstStyle>
          <a:p>
            <a:pPr>
              <a:defRPr/>
            </a:pPr>
            <a:r>
              <a:rPr lang="en-US" dirty="0" smtClean="0">
                <a:solidFill>
                  <a:srgbClr val="000000"/>
                </a:solidFill>
              </a:rPr>
              <a:t>Confidential</a:t>
            </a:r>
            <a:endParaRPr lang="en-US" dirty="0">
              <a:solidFill>
                <a:srgbClr val="000000"/>
              </a:solidFill>
            </a:endParaRPr>
          </a:p>
        </p:txBody>
      </p:sp>
    </p:spTree>
    <p:extLst>
      <p:ext uri="{BB962C8B-B14F-4D97-AF65-F5344CB8AC3E}">
        <p14:creationId xmlns:p14="http://schemas.microsoft.com/office/powerpoint/2010/main" val="4220318459"/>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Text Placeholder 29"/>
          <p:cNvSpPr>
            <a:spLocks noGrp="1"/>
          </p:cNvSpPr>
          <p:nvPr>
            <p:ph idx="1"/>
          </p:nvPr>
        </p:nvSpPr>
        <p:spPr>
          <a:xfrm>
            <a:off x="457199" y="1257300"/>
            <a:ext cx="5518598" cy="4749991"/>
          </a:xfrm>
          <a:prstGeom prst="rect">
            <a:avLst/>
          </a:prstGeom>
          <a:noFill/>
        </p:spPr>
        <p:txBody>
          <a:bodyPr vert="horz" lIns="92075" tIns="46038" rIns="92075" bIns="46038">
            <a:noAutofit/>
          </a:bodyPr>
          <a:lstStyle>
            <a:lvl1pPr marL="855663" indent="-855663">
              <a:defRPr lang="en-US" dirty="0" smtClean="0">
                <a:solidFill>
                  <a:schemeClr val="tx1"/>
                </a:solidFill>
              </a:defRPr>
            </a:lvl1pPr>
            <a:lvl2pPr marL="685800" indent="-339725">
              <a:tabLst/>
              <a:defRPr lang="en-US" b="0" dirty="0" smtClean="0">
                <a:solidFill>
                  <a:schemeClr val="tx1"/>
                </a:solidFill>
              </a:defRPr>
            </a:lvl2pPr>
            <a:lvl3pPr>
              <a:tabLst/>
              <a:defRPr lang="en-US" b="0" dirty="0" smtClean="0">
                <a:solidFill>
                  <a:schemeClr val="tx1"/>
                </a:solidFill>
              </a:defRPr>
            </a:lvl3pPr>
            <a:lvl4pPr>
              <a:tabLst/>
              <a:defRPr lang="en-US" b="0" dirty="0" smtClean="0">
                <a:solidFill>
                  <a:schemeClr val="tx1"/>
                </a:solidFill>
              </a:defRPr>
            </a:lvl4pPr>
            <a:lvl5pPr>
              <a:tabLst/>
              <a:defRPr lang="en-US" b="0" dirty="0">
                <a:solidFill>
                  <a:schemeClr val="tx1"/>
                </a:solidFill>
              </a:defRPr>
            </a:lvl5pPr>
          </a:lstStyle>
          <a:p>
            <a:pPr marL="231775" lvl="0" indent="-231775">
              <a:spcAft>
                <a:spcPts val="0"/>
              </a:spcAft>
            </a:pPr>
            <a:r>
              <a:rPr kumimoji="0" lang="en-US" dirty="0" smtClean="0"/>
              <a:t>Click to edit Master text styles</a:t>
            </a:r>
          </a:p>
          <a:p>
            <a:pPr marL="511175" lvl="1" indent="-165100">
              <a:buFontTx/>
            </a:pPr>
            <a:r>
              <a:rPr kumimoji="0" lang="en-US" dirty="0" smtClean="0"/>
              <a:t>Second level</a:t>
            </a:r>
          </a:p>
          <a:p>
            <a:pPr marL="857250" lvl="2" indent="-225425">
              <a:buFont typeface="Arial" pitchFamily="34" charset="0"/>
              <a:buChar char="•"/>
            </a:pPr>
            <a:r>
              <a:rPr kumimoji="0" lang="en-US" dirty="0" smtClean="0"/>
              <a:t>Third level</a:t>
            </a:r>
          </a:p>
          <a:p>
            <a:pPr lvl="3"/>
            <a:r>
              <a:rPr kumimoji="0" lang="en-US" dirty="0" smtClean="0"/>
              <a:t>Fourth level</a:t>
            </a:r>
          </a:p>
          <a:p>
            <a:pPr lvl="4"/>
            <a:r>
              <a:rPr kumimoji="0" lang="en-US" dirty="0" smtClean="0"/>
              <a:t>Fifth level</a:t>
            </a:r>
            <a:endParaRPr kumimoji="0" lang="en-US" dirty="0"/>
          </a:p>
        </p:txBody>
      </p:sp>
      <p:sp>
        <p:nvSpPr>
          <p:cNvPr id="10" name="Rectangle 48"/>
          <p:cNvSpPr>
            <a:spLocks noGrp="1" noChangeArrowheads="1"/>
          </p:cNvSpPr>
          <p:nvPr>
            <p:ph type="title"/>
          </p:nvPr>
        </p:nvSpPr>
        <p:spPr bwMode="auto">
          <a:xfrm>
            <a:off x="476518" y="244703"/>
            <a:ext cx="8210282"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scene3d>
              <a:camera prst="orthographicFront"/>
              <a:lightRig rig="soft" dir="t"/>
            </a:scene3d>
            <a:sp3d prstMaterial="softEdge">
              <a:bevelT w="25400" h="25400"/>
            </a:sp3d>
          </a:bodyPr>
          <a:lstStyle>
            <a:lvl1pPr algn="l" rtl="0" eaLnBrk="0" fontAlgn="base" hangingPunct="0">
              <a:spcBef>
                <a:spcPct val="0"/>
              </a:spcBef>
              <a:spcAft>
                <a:spcPct val="0"/>
              </a:spcAft>
              <a:defRPr kumimoji="0" lang="en-US" sz="2400" b="1" dirty="0" smtClean="0">
                <a:solidFill>
                  <a:schemeClr val="tx1"/>
                </a:solidFill>
                <a:latin typeface="Arial" pitchFamily="34" charset="0"/>
                <a:ea typeface="MS PGothic" pitchFamily="34" charset="-128"/>
                <a:cs typeface="Arial" pitchFamily="34" charset="0"/>
              </a:defRPr>
            </a:lvl1pPr>
          </a:lstStyle>
          <a:p>
            <a:pPr lvl="0"/>
            <a:r>
              <a:rPr lang="en-US" dirty="0" smtClean="0"/>
              <a:t>Click to edit Master title style</a:t>
            </a:r>
          </a:p>
        </p:txBody>
      </p:sp>
      <p:pic>
        <p:nvPicPr>
          <p:cNvPr id="17" name="Picture 16" descr="SMClogo(spot).jpg"/>
          <p:cNvPicPr>
            <a:picLocks noChangeAspect="1"/>
          </p:cNvPicPr>
          <p:nvPr userDrawn="1"/>
        </p:nvPicPr>
        <p:blipFill>
          <a:blip r:embed="rId2" cstate="screen"/>
          <a:stretch>
            <a:fillRect/>
          </a:stretch>
        </p:blipFill>
        <p:spPr>
          <a:xfrm>
            <a:off x="457201" y="6394878"/>
            <a:ext cx="728979" cy="317351"/>
          </a:xfrm>
          <a:prstGeom prst="rect">
            <a:avLst/>
          </a:prstGeom>
        </p:spPr>
      </p:pic>
      <p:sp>
        <p:nvSpPr>
          <p:cNvPr id="18" name="Rectangle 13"/>
          <p:cNvSpPr>
            <a:spLocks noGrp="1" noChangeArrowheads="1"/>
          </p:cNvSpPr>
          <p:nvPr>
            <p:ph type="dt" sz="half" idx="2"/>
          </p:nvPr>
        </p:nvSpPr>
        <p:spPr>
          <a:xfrm>
            <a:off x="7315202" y="6410963"/>
            <a:ext cx="1162939" cy="274320"/>
          </a:xfrm>
          <a:prstGeom prst="rect">
            <a:avLst/>
          </a:prstGeom>
          <a:ln/>
        </p:spPr>
        <p:txBody>
          <a:bodyPr lIns="91440">
            <a:noAutofit/>
          </a:bodyPr>
          <a:lstStyle>
            <a:lvl1pPr algn="ctr">
              <a:lnSpc>
                <a:spcPct val="100000"/>
              </a:lnSpc>
              <a:defRPr sz="800">
                <a:solidFill>
                  <a:schemeClr val="tx1"/>
                </a:solidFill>
                <a:latin typeface="Arial" pitchFamily="34" charset="0"/>
                <a:cs typeface="Arial" pitchFamily="34" charset="0"/>
              </a:defRPr>
            </a:lvl1pPr>
          </a:lstStyle>
          <a:p>
            <a:pPr>
              <a:defRPr/>
            </a:pPr>
            <a:fld id="{33AE5268-0548-45C9-817A-1A72995C5B2A}" type="datetime1">
              <a:rPr lang="en-US" smtClean="0">
                <a:solidFill>
                  <a:srgbClr val="000000"/>
                </a:solidFill>
              </a:rPr>
              <a:pPr>
                <a:defRPr/>
              </a:pPr>
              <a:t>12/14/2015</a:t>
            </a:fld>
            <a:endParaRPr lang="en-US" dirty="0">
              <a:solidFill>
                <a:srgbClr val="000000"/>
              </a:solidFill>
            </a:endParaRPr>
          </a:p>
        </p:txBody>
      </p:sp>
      <p:sp>
        <p:nvSpPr>
          <p:cNvPr id="19" name="Footer Placeholder 18"/>
          <p:cNvSpPr>
            <a:spLocks noGrp="1" noChangeArrowheads="1"/>
          </p:cNvSpPr>
          <p:nvPr>
            <p:ph type="ftr" sz="quarter" idx="3"/>
          </p:nvPr>
        </p:nvSpPr>
        <p:spPr>
          <a:xfrm>
            <a:off x="1828800" y="6410963"/>
            <a:ext cx="5486400" cy="274320"/>
          </a:xfrm>
          <a:prstGeom prst="rect">
            <a:avLst/>
          </a:prstGeom>
          <a:ln/>
        </p:spPr>
        <p:txBody>
          <a:bodyPr lIns="91440">
            <a:noAutofit/>
          </a:bodyPr>
          <a:lstStyle>
            <a:lvl1pPr algn="ctr">
              <a:lnSpc>
                <a:spcPct val="100000"/>
              </a:lnSpc>
              <a:defRPr sz="800">
                <a:solidFill>
                  <a:schemeClr val="tx1"/>
                </a:solidFill>
                <a:latin typeface="Arial" pitchFamily="34" charset="0"/>
                <a:cs typeface="Arial" pitchFamily="34" charset="0"/>
              </a:defRPr>
            </a:lvl1pPr>
          </a:lstStyle>
          <a:p>
            <a:pPr>
              <a:defRPr/>
            </a:pPr>
            <a:r>
              <a:rPr lang="en-US" dirty="0" smtClean="0">
                <a:solidFill>
                  <a:srgbClr val="000000"/>
                </a:solidFill>
              </a:rPr>
              <a:t>Confidential</a:t>
            </a:r>
            <a:endParaRPr lang="en-US" dirty="0">
              <a:solidFill>
                <a:srgbClr val="000000"/>
              </a:solidFill>
            </a:endParaRPr>
          </a:p>
        </p:txBody>
      </p:sp>
      <p:sp>
        <p:nvSpPr>
          <p:cNvPr id="20" name="Slide Number Placeholder 26"/>
          <p:cNvSpPr>
            <a:spLocks noGrp="1"/>
          </p:cNvSpPr>
          <p:nvPr>
            <p:ph type="sldNum" sz="quarter" idx="4"/>
          </p:nvPr>
        </p:nvSpPr>
        <p:spPr>
          <a:xfrm>
            <a:off x="8504397" y="6410963"/>
            <a:ext cx="365760" cy="274320"/>
          </a:xfrm>
          <a:prstGeom prst="rect">
            <a:avLst/>
          </a:prstGeom>
        </p:spPr>
        <p:txBody>
          <a:bodyPr lIns="91440">
            <a:noAutofit/>
          </a:bodyPr>
          <a:lstStyle>
            <a:lvl1pPr algn="ctr">
              <a:lnSpc>
                <a:spcPct val="100000"/>
              </a:lnSpc>
              <a:defRPr sz="800">
                <a:solidFill>
                  <a:schemeClr val="tx1"/>
                </a:solidFill>
                <a:latin typeface="Arial" pitchFamily="34" charset="0"/>
                <a:cs typeface="Arial" pitchFamily="34" charset="0"/>
              </a:defRPr>
            </a:lvl1pPr>
            <a:extLst/>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3867245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15" name="Picture 14" descr="SMClogo(spot).jpg"/>
          <p:cNvPicPr>
            <a:picLocks noChangeAspect="1"/>
          </p:cNvPicPr>
          <p:nvPr userDrawn="1"/>
        </p:nvPicPr>
        <p:blipFill>
          <a:blip r:embed="rId2" cstate="screen"/>
          <a:stretch>
            <a:fillRect/>
          </a:stretch>
        </p:blipFill>
        <p:spPr>
          <a:xfrm>
            <a:off x="457201" y="6394878"/>
            <a:ext cx="728979" cy="317351"/>
          </a:xfrm>
          <a:prstGeom prst="rect">
            <a:avLst/>
          </a:prstGeom>
        </p:spPr>
      </p:pic>
      <p:sp>
        <p:nvSpPr>
          <p:cNvPr id="16" name="Rectangle 13"/>
          <p:cNvSpPr>
            <a:spLocks noGrp="1" noChangeArrowheads="1"/>
          </p:cNvSpPr>
          <p:nvPr>
            <p:ph type="dt" sz="half" idx="2"/>
          </p:nvPr>
        </p:nvSpPr>
        <p:spPr>
          <a:xfrm>
            <a:off x="7315202" y="6410963"/>
            <a:ext cx="1162939" cy="274320"/>
          </a:xfrm>
          <a:prstGeom prst="rect">
            <a:avLst/>
          </a:prstGeom>
          <a:ln/>
        </p:spPr>
        <p:txBody>
          <a:bodyPr lIns="91440">
            <a:noAutofit/>
          </a:bodyPr>
          <a:lstStyle>
            <a:lvl1pPr algn="ctr">
              <a:lnSpc>
                <a:spcPct val="100000"/>
              </a:lnSpc>
              <a:defRPr sz="800">
                <a:solidFill>
                  <a:schemeClr val="tx1"/>
                </a:solidFill>
                <a:latin typeface="Arial" pitchFamily="34" charset="0"/>
                <a:cs typeface="Arial" pitchFamily="34" charset="0"/>
              </a:defRPr>
            </a:lvl1pPr>
          </a:lstStyle>
          <a:p>
            <a:pPr>
              <a:defRPr/>
            </a:pPr>
            <a:fld id="{33AE5268-0548-45C9-817A-1A72995C5B2A}" type="datetime1">
              <a:rPr lang="en-US" smtClean="0">
                <a:solidFill>
                  <a:srgbClr val="000000"/>
                </a:solidFill>
              </a:rPr>
              <a:pPr>
                <a:defRPr/>
              </a:pPr>
              <a:t>12/14/2015</a:t>
            </a:fld>
            <a:endParaRPr lang="en-US" dirty="0">
              <a:solidFill>
                <a:srgbClr val="000000"/>
              </a:solidFill>
            </a:endParaRPr>
          </a:p>
        </p:txBody>
      </p:sp>
      <p:sp>
        <p:nvSpPr>
          <p:cNvPr id="17" name="Rectangle 18"/>
          <p:cNvSpPr>
            <a:spLocks noGrp="1" noChangeArrowheads="1"/>
          </p:cNvSpPr>
          <p:nvPr>
            <p:ph type="ftr" sz="quarter" idx="3"/>
          </p:nvPr>
        </p:nvSpPr>
        <p:spPr>
          <a:xfrm>
            <a:off x="1828800" y="6410963"/>
            <a:ext cx="5486400" cy="274320"/>
          </a:xfrm>
          <a:prstGeom prst="rect">
            <a:avLst/>
          </a:prstGeom>
          <a:ln/>
        </p:spPr>
        <p:txBody>
          <a:bodyPr lIns="91440">
            <a:noAutofit/>
          </a:bodyPr>
          <a:lstStyle>
            <a:lvl1pPr algn="ctr">
              <a:lnSpc>
                <a:spcPct val="100000"/>
              </a:lnSpc>
              <a:defRPr sz="800">
                <a:solidFill>
                  <a:schemeClr val="tx1"/>
                </a:solidFill>
                <a:latin typeface="Arial" pitchFamily="34" charset="0"/>
                <a:cs typeface="Arial" pitchFamily="34" charset="0"/>
              </a:defRPr>
            </a:lvl1pPr>
          </a:lstStyle>
          <a:p>
            <a:pPr>
              <a:defRPr/>
            </a:pPr>
            <a:r>
              <a:rPr lang="en-US" dirty="0" smtClean="0">
                <a:solidFill>
                  <a:srgbClr val="000000"/>
                </a:solidFill>
              </a:rPr>
              <a:t>Confidential</a:t>
            </a:r>
            <a:endParaRPr lang="en-US" dirty="0">
              <a:solidFill>
                <a:srgbClr val="000000"/>
              </a:solidFill>
            </a:endParaRPr>
          </a:p>
        </p:txBody>
      </p:sp>
      <p:sp>
        <p:nvSpPr>
          <p:cNvPr id="18" name="Slide Number Placeholder 26"/>
          <p:cNvSpPr>
            <a:spLocks noGrp="1"/>
          </p:cNvSpPr>
          <p:nvPr>
            <p:ph type="sldNum" sz="quarter" idx="4"/>
          </p:nvPr>
        </p:nvSpPr>
        <p:spPr>
          <a:xfrm>
            <a:off x="8504397" y="6410963"/>
            <a:ext cx="365760" cy="274320"/>
          </a:xfrm>
          <a:prstGeom prst="rect">
            <a:avLst/>
          </a:prstGeom>
        </p:spPr>
        <p:txBody>
          <a:bodyPr lIns="91440">
            <a:noAutofit/>
          </a:bodyPr>
          <a:lstStyle>
            <a:lvl1pPr algn="ctr">
              <a:lnSpc>
                <a:spcPct val="100000"/>
              </a:lnSpc>
              <a:defRPr sz="800">
                <a:solidFill>
                  <a:schemeClr val="tx1"/>
                </a:solidFill>
                <a:latin typeface="Arial" pitchFamily="34" charset="0"/>
                <a:cs typeface="Arial" pitchFamily="34" charset="0"/>
              </a:defRPr>
            </a:lvl1pPr>
            <a:extLst/>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4941586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標題投影片">
    <p:spTree>
      <p:nvGrpSpPr>
        <p:cNvPr id="1" name=""/>
        <p:cNvGrpSpPr/>
        <p:nvPr/>
      </p:nvGrpSpPr>
      <p:grpSpPr>
        <a:xfrm>
          <a:off x="0" y="0"/>
          <a:ext cx="0" cy="0"/>
          <a:chOff x="0" y="0"/>
          <a:chExt cx="0" cy="0"/>
        </a:xfrm>
      </p:grpSpPr>
      <p:sp>
        <p:nvSpPr>
          <p:cNvPr id="66563" name="Rectangle 3"/>
          <p:cNvSpPr>
            <a:spLocks noGrp="1" noChangeArrowheads="1"/>
          </p:cNvSpPr>
          <p:nvPr>
            <p:ph type="ctrTitle" hasCustomPrompt="1"/>
          </p:nvPr>
        </p:nvSpPr>
        <p:spPr>
          <a:xfrm>
            <a:off x="1" y="3342344"/>
            <a:ext cx="4692316" cy="1470025"/>
          </a:xfrm>
          <a:prstGeom prst="rect">
            <a:avLst/>
          </a:prstGeom>
        </p:spPr>
        <p:txBody>
          <a:bodyPr/>
          <a:lstStyle>
            <a:lvl1pPr>
              <a:buFontTx/>
              <a:buNone/>
              <a:defRPr sz="2400">
                <a:solidFill>
                  <a:srgbClr val="002060"/>
                </a:solidFill>
                <a:latin typeface="Copperplate Gothic Bold" pitchFamily="34" charset="0"/>
              </a:defRPr>
            </a:lvl1pPr>
          </a:lstStyle>
          <a:p>
            <a:r>
              <a:rPr lang="en-US" altLang="zh-TW" dirty="0" smtClean="0"/>
              <a:t>AA</a:t>
            </a:r>
            <a:endParaRPr lang="zh-TW" altLang="en-US" dirty="0"/>
          </a:p>
        </p:txBody>
      </p:sp>
      <p:sp>
        <p:nvSpPr>
          <p:cNvPr id="66564" name="Rectangle 4"/>
          <p:cNvSpPr>
            <a:spLocks noGrp="1" noChangeArrowheads="1"/>
          </p:cNvSpPr>
          <p:nvPr>
            <p:ph type="subTitle" idx="1" hasCustomPrompt="1"/>
          </p:nvPr>
        </p:nvSpPr>
        <p:spPr>
          <a:xfrm>
            <a:off x="0" y="4998724"/>
            <a:ext cx="4728411" cy="460285"/>
          </a:xfrm>
          <a:prstGeom prst="rect">
            <a:avLst/>
          </a:prstGeom>
        </p:spPr>
        <p:txBody>
          <a:bodyPr/>
          <a:lstStyle>
            <a:lvl1pPr marL="0" indent="0" algn="ctr">
              <a:buFontTx/>
              <a:buNone/>
              <a:defRPr sz="1600" b="0">
                <a:solidFill>
                  <a:schemeClr val="tx1">
                    <a:lumMod val="75000"/>
                    <a:lumOff val="25000"/>
                  </a:schemeClr>
                </a:solidFill>
                <a:latin typeface="Copperplate Gothic Bold" pitchFamily="34" charset="0"/>
              </a:defRPr>
            </a:lvl1pPr>
          </a:lstStyle>
          <a:p>
            <a:r>
              <a:rPr lang="en-US" altLang="zh-TW" dirty="0" smtClean="0"/>
              <a:t>AA</a:t>
            </a:r>
            <a:endParaRPr lang="zh-TW" altLang="en-US" dirty="0"/>
          </a:p>
        </p:txBody>
      </p:sp>
      <p:sp>
        <p:nvSpPr>
          <p:cNvPr id="66565" name="Rectangle 5"/>
          <p:cNvSpPr>
            <a:spLocks noGrp="1" noChangeArrowheads="1"/>
          </p:cNvSpPr>
          <p:nvPr>
            <p:ph type="dt" sz="half" idx="2"/>
          </p:nvPr>
        </p:nvSpPr>
        <p:spPr>
          <a:xfrm>
            <a:off x="216560" y="6521115"/>
            <a:ext cx="2133600" cy="200359"/>
          </a:xfrm>
          <a:prstGeom prst="rect">
            <a:avLst/>
          </a:prstGeom>
        </p:spPr>
        <p:txBody>
          <a:bodyPr/>
          <a:lstStyle>
            <a:lvl1pPr>
              <a:defRPr sz="1000"/>
            </a:lvl1pPr>
          </a:lstStyle>
          <a:p>
            <a:endParaRPr lang="en-US" altLang="zh-TW" dirty="0"/>
          </a:p>
        </p:txBody>
      </p:sp>
      <p:sp>
        <p:nvSpPr>
          <p:cNvPr id="66566" name="Rectangle 6"/>
          <p:cNvSpPr>
            <a:spLocks noGrp="1" noChangeArrowheads="1"/>
          </p:cNvSpPr>
          <p:nvPr>
            <p:ph type="ftr" sz="quarter" idx="3"/>
          </p:nvPr>
        </p:nvSpPr>
        <p:spPr>
          <a:xfrm>
            <a:off x="3124200" y="6521115"/>
            <a:ext cx="2895600" cy="200359"/>
          </a:xfrm>
          <a:prstGeom prst="rect">
            <a:avLst/>
          </a:prstGeom>
        </p:spPr>
        <p:txBody>
          <a:bodyPr/>
          <a:lstStyle>
            <a:lvl1pPr>
              <a:defRPr sz="1000"/>
            </a:lvl1pPr>
          </a:lstStyle>
          <a:p>
            <a:r>
              <a:rPr lang="en-US" altLang="zh-TW" dirty="0" err="1" smtClean="0"/>
              <a:t>Accton</a:t>
            </a:r>
            <a:r>
              <a:rPr lang="en-US" altLang="zh-TW" dirty="0" smtClean="0"/>
              <a:t> Confidential</a:t>
            </a:r>
            <a:endParaRPr lang="en-US" altLang="zh-TW" dirty="0"/>
          </a:p>
        </p:txBody>
      </p:sp>
      <p:sp>
        <p:nvSpPr>
          <p:cNvPr id="66567" name="Rectangle 7"/>
          <p:cNvSpPr>
            <a:spLocks noGrp="1" noChangeArrowheads="1"/>
          </p:cNvSpPr>
          <p:nvPr>
            <p:ph type="sldNum" sz="quarter" idx="4"/>
          </p:nvPr>
        </p:nvSpPr>
        <p:spPr>
          <a:xfrm>
            <a:off x="6878064" y="6521115"/>
            <a:ext cx="2133600" cy="200359"/>
          </a:xfrm>
          <a:prstGeom prst="rect">
            <a:avLst/>
          </a:prstGeom>
        </p:spPr>
        <p:txBody>
          <a:bodyPr/>
          <a:lstStyle>
            <a:lvl1pPr algn="r">
              <a:defRPr sz="1000"/>
            </a:lvl1pPr>
          </a:lstStyle>
          <a:p>
            <a:fld id="{7B9094DA-985A-4F0F-9D72-F8567F22E947}" type="slidenum">
              <a:rPr lang="en-US" altLang="zh-TW" smtClean="0"/>
              <a:pPr/>
              <a:t>‹#›</a:t>
            </a:fld>
            <a:endParaRPr lang="en-US" altLang="zh-TW"/>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hasCustomPrompt="1"/>
          </p:nvPr>
        </p:nvSpPr>
        <p:spPr>
          <a:xfrm>
            <a:off x="0" y="285890"/>
            <a:ext cx="9144000" cy="765176"/>
          </a:xfrm>
          <a:prstGeom prst="rect">
            <a:avLst/>
          </a:prstGeom>
        </p:spPr>
        <p:txBody>
          <a:bodyPr/>
          <a:lstStyle>
            <a:lvl1pPr marL="355600" indent="0" algn="l">
              <a:defRPr sz="2000" i="1">
                <a:solidFill>
                  <a:schemeClr val="tx1">
                    <a:lumMod val="95000"/>
                    <a:lumOff val="5000"/>
                  </a:schemeClr>
                </a:solidFill>
                <a:effectLst/>
                <a:latin typeface="Corbel" pitchFamily="34" charset="0"/>
                <a:cs typeface="Lucida Sans Unicode" pitchFamily="34" charset="0"/>
              </a:defRPr>
            </a:lvl1pPr>
          </a:lstStyle>
          <a:p>
            <a:r>
              <a:rPr lang="en-US" altLang="zh-TW" dirty="0" smtClean="0"/>
              <a:t>AAA</a:t>
            </a:r>
            <a:endParaRPr lang="zh-TW" altLang="en-US" dirty="0"/>
          </a:p>
        </p:txBody>
      </p:sp>
      <p:sp>
        <p:nvSpPr>
          <p:cNvPr id="3" name="內容版面配置區 2"/>
          <p:cNvSpPr>
            <a:spLocks noGrp="1"/>
          </p:cNvSpPr>
          <p:nvPr>
            <p:ph idx="1" hasCustomPrompt="1"/>
          </p:nvPr>
        </p:nvSpPr>
        <p:spPr>
          <a:xfrm>
            <a:off x="375138" y="1051413"/>
            <a:ext cx="8593015" cy="1614785"/>
          </a:xfrm>
          <a:prstGeom prst="rect">
            <a:avLst/>
          </a:prstGeom>
        </p:spPr>
        <p:txBody>
          <a:bodyPr/>
          <a:lstStyle>
            <a:lvl1pPr>
              <a:lnSpc>
                <a:spcPct val="100000"/>
              </a:lnSpc>
              <a:spcBef>
                <a:spcPts val="600"/>
              </a:spcBef>
              <a:spcAft>
                <a:spcPts val="200"/>
              </a:spcAft>
              <a:buClr>
                <a:srgbClr val="FF6600"/>
              </a:buClr>
              <a:buSzPct val="40000"/>
              <a:defRPr sz="2000">
                <a:solidFill>
                  <a:schemeClr val="tx1">
                    <a:lumMod val="75000"/>
                    <a:lumOff val="25000"/>
                  </a:schemeClr>
                </a:solidFill>
                <a:latin typeface="Calibri" pitchFamily="34" charset="0"/>
              </a:defRPr>
            </a:lvl1pPr>
            <a:lvl2pPr>
              <a:lnSpc>
                <a:spcPct val="100000"/>
              </a:lnSpc>
              <a:spcAft>
                <a:spcPts val="200"/>
              </a:spcAft>
              <a:buSzPct val="60000"/>
              <a:buFont typeface="Wingdings" pitchFamily="2" charset="2"/>
              <a:buChar char="ü"/>
              <a:defRPr sz="1400">
                <a:solidFill>
                  <a:schemeClr val="tx1">
                    <a:lumMod val="75000"/>
                    <a:lumOff val="25000"/>
                  </a:schemeClr>
                </a:solidFill>
                <a:latin typeface="Calibri" pitchFamily="34" charset="0"/>
              </a:defRPr>
            </a:lvl2pPr>
            <a:lvl3pPr>
              <a:lnSpc>
                <a:spcPct val="100000"/>
              </a:lnSpc>
              <a:spcAft>
                <a:spcPts val="200"/>
              </a:spcAft>
              <a:defRPr sz="1400">
                <a:solidFill>
                  <a:schemeClr val="tx1">
                    <a:lumMod val="75000"/>
                    <a:lumOff val="25000"/>
                  </a:schemeClr>
                </a:solidFill>
                <a:latin typeface="Calibri" pitchFamily="34" charset="0"/>
              </a:defRPr>
            </a:lvl3pPr>
            <a:lvl4pPr>
              <a:lnSpc>
                <a:spcPct val="100000"/>
              </a:lnSpc>
              <a:spcAft>
                <a:spcPts val="200"/>
              </a:spcAft>
              <a:defRPr sz="1200">
                <a:solidFill>
                  <a:schemeClr val="tx1">
                    <a:lumMod val="75000"/>
                    <a:lumOff val="25000"/>
                  </a:schemeClr>
                </a:solidFill>
                <a:latin typeface="Calibri" pitchFamily="34" charset="0"/>
              </a:defRPr>
            </a:lvl4pPr>
            <a:lvl5pPr>
              <a:defRPr>
                <a:latin typeface="Calibri" pitchFamily="34" charset="0"/>
              </a:defRPr>
            </a:lvl5pPr>
          </a:lstStyle>
          <a:p>
            <a:pPr lvl="0"/>
            <a:r>
              <a:rPr lang="en-US" altLang="zh-TW" dirty="0" smtClean="0"/>
              <a:t>AA</a:t>
            </a:r>
            <a:endParaRPr lang="zh-TW" altLang="en-US" dirty="0" smtClean="0"/>
          </a:p>
          <a:p>
            <a:pPr lvl="1"/>
            <a:r>
              <a:rPr lang="en-US" altLang="zh-TW" dirty="0" smtClean="0"/>
              <a:t>AA</a:t>
            </a:r>
            <a:endParaRPr lang="zh-TW" altLang="en-US" dirty="0" smtClean="0"/>
          </a:p>
          <a:p>
            <a:pPr lvl="2"/>
            <a:r>
              <a:rPr lang="en-US" altLang="zh-TW" dirty="0" smtClean="0"/>
              <a:t>AA</a:t>
            </a:r>
            <a:endParaRPr lang="zh-TW" altLang="en-US" dirty="0" smtClean="0"/>
          </a:p>
          <a:p>
            <a:pPr lvl="3"/>
            <a:r>
              <a:rPr lang="en-US" altLang="zh-TW" dirty="0" smtClean="0"/>
              <a:t>AA</a:t>
            </a:r>
            <a:endParaRPr lang="zh-TW" altLang="en-US" dirty="0"/>
          </a:p>
        </p:txBody>
      </p:sp>
      <p:sp>
        <p:nvSpPr>
          <p:cNvPr id="7" name="Rectangle 5"/>
          <p:cNvSpPr>
            <a:spLocks noGrp="1" noChangeArrowheads="1"/>
          </p:cNvSpPr>
          <p:nvPr>
            <p:ph type="dt" sz="half" idx="2"/>
          </p:nvPr>
        </p:nvSpPr>
        <p:spPr>
          <a:xfrm>
            <a:off x="216560" y="6521115"/>
            <a:ext cx="2133600" cy="200359"/>
          </a:xfrm>
          <a:prstGeom prst="rect">
            <a:avLst/>
          </a:prstGeom>
        </p:spPr>
        <p:txBody>
          <a:bodyPr/>
          <a:lstStyle>
            <a:lvl1pPr>
              <a:defRPr sz="1000">
                <a:solidFill>
                  <a:schemeClr val="tx1">
                    <a:lumMod val="50000"/>
                    <a:lumOff val="50000"/>
                  </a:schemeClr>
                </a:solidFill>
              </a:defRPr>
            </a:lvl1pPr>
          </a:lstStyle>
          <a:p>
            <a:endParaRPr lang="en-US" altLang="zh-TW"/>
          </a:p>
        </p:txBody>
      </p:sp>
      <p:sp>
        <p:nvSpPr>
          <p:cNvPr id="8" name="Rectangle 6"/>
          <p:cNvSpPr>
            <a:spLocks noGrp="1" noChangeArrowheads="1"/>
          </p:cNvSpPr>
          <p:nvPr>
            <p:ph type="ftr" sz="quarter" idx="3"/>
          </p:nvPr>
        </p:nvSpPr>
        <p:spPr>
          <a:xfrm>
            <a:off x="3124200" y="6521115"/>
            <a:ext cx="2895600" cy="200359"/>
          </a:xfrm>
          <a:prstGeom prst="rect">
            <a:avLst/>
          </a:prstGeom>
        </p:spPr>
        <p:txBody>
          <a:bodyPr/>
          <a:lstStyle>
            <a:lvl1pPr>
              <a:defRPr sz="1000">
                <a:solidFill>
                  <a:schemeClr val="tx1">
                    <a:lumMod val="50000"/>
                    <a:lumOff val="50000"/>
                  </a:schemeClr>
                </a:solidFill>
              </a:defRPr>
            </a:lvl1pPr>
          </a:lstStyle>
          <a:p>
            <a:r>
              <a:rPr lang="en-US" altLang="zh-TW" smtClean="0"/>
              <a:t>Accton Confidential</a:t>
            </a:r>
            <a:endParaRPr lang="en-US" altLang="zh-TW" dirty="0"/>
          </a:p>
        </p:txBody>
      </p:sp>
      <p:sp>
        <p:nvSpPr>
          <p:cNvPr id="9" name="Rectangle 7"/>
          <p:cNvSpPr>
            <a:spLocks noGrp="1" noChangeArrowheads="1"/>
          </p:cNvSpPr>
          <p:nvPr>
            <p:ph type="sldNum" sz="quarter" idx="4"/>
          </p:nvPr>
        </p:nvSpPr>
        <p:spPr>
          <a:xfrm>
            <a:off x="6878064" y="6521115"/>
            <a:ext cx="2133600" cy="200359"/>
          </a:xfrm>
          <a:prstGeom prst="rect">
            <a:avLst/>
          </a:prstGeom>
        </p:spPr>
        <p:txBody>
          <a:bodyPr/>
          <a:lstStyle>
            <a:lvl1pPr algn="r">
              <a:defRPr sz="1000">
                <a:solidFill>
                  <a:schemeClr val="tx1">
                    <a:lumMod val="50000"/>
                    <a:lumOff val="50000"/>
                  </a:schemeClr>
                </a:solidFill>
              </a:defRPr>
            </a:lvl1pPr>
          </a:lstStyle>
          <a:p>
            <a:fld id="{7B9094DA-985A-4F0F-9D72-F8567F22E947}" type="slidenum">
              <a:rPr lang="en-US" altLang="zh-TW" smtClean="0"/>
              <a:pPr/>
              <a:t>‹#›</a:t>
            </a:fld>
            <a:endParaRPr lang="en-US" altLang="zh-TW"/>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hasCustomPrompt="1"/>
          </p:nvPr>
        </p:nvSpPr>
        <p:spPr>
          <a:xfrm>
            <a:off x="0" y="276264"/>
            <a:ext cx="9144000" cy="765176"/>
          </a:xfrm>
          <a:prstGeom prst="rect">
            <a:avLst/>
          </a:prstGeom>
        </p:spPr>
        <p:txBody>
          <a:bodyPr/>
          <a:lstStyle>
            <a:lvl1pPr marL="360363" indent="0" algn="l">
              <a:defRPr sz="2400" i="1">
                <a:solidFill>
                  <a:schemeClr val="tx1">
                    <a:lumMod val="95000"/>
                    <a:lumOff val="5000"/>
                  </a:schemeClr>
                </a:solidFill>
                <a:effectLst>
                  <a:outerShdw blurRad="38100" dist="38100" dir="2700000" algn="tl">
                    <a:srgbClr val="000000">
                      <a:alpha val="43137"/>
                    </a:srgbClr>
                  </a:outerShdw>
                </a:effectLst>
                <a:latin typeface="Corbel" panose="020B0503020204020204" pitchFamily="34" charset="0"/>
              </a:defRPr>
            </a:lvl1pPr>
          </a:lstStyle>
          <a:p>
            <a:r>
              <a:rPr lang="en-US" altLang="zh-TW" dirty="0" smtClean="0"/>
              <a:t>AA</a:t>
            </a:r>
            <a:endParaRPr lang="zh-TW" altLang="en-US" dirty="0"/>
          </a:p>
        </p:txBody>
      </p:sp>
      <p:sp>
        <p:nvSpPr>
          <p:cNvPr id="3" name="日期版面配置區 2"/>
          <p:cNvSpPr>
            <a:spLocks noGrp="1"/>
          </p:cNvSpPr>
          <p:nvPr>
            <p:ph type="dt" sz="half" idx="10"/>
          </p:nvPr>
        </p:nvSpPr>
        <p:spPr>
          <a:xfrm>
            <a:off x="264688" y="6521115"/>
            <a:ext cx="2133600" cy="200359"/>
          </a:xfrm>
          <a:prstGeom prst="rect">
            <a:avLst/>
          </a:prstGeom>
        </p:spPr>
        <p:txBody>
          <a:bodyPr/>
          <a:lstStyle>
            <a:lvl1pPr>
              <a:defRPr sz="1000">
                <a:solidFill>
                  <a:schemeClr val="tx1">
                    <a:lumMod val="50000"/>
                    <a:lumOff val="50000"/>
                  </a:schemeClr>
                </a:solidFill>
              </a:defRPr>
            </a:lvl1pPr>
          </a:lstStyle>
          <a:p>
            <a:endParaRPr lang="en-US" altLang="zh-TW"/>
          </a:p>
        </p:txBody>
      </p:sp>
      <p:sp>
        <p:nvSpPr>
          <p:cNvPr id="4" name="頁尾版面配置區 3"/>
          <p:cNvSpPr>
            <a:spLocks noGrp="1"/>
          </p:cNvSpPr>
          <p:nvPr>
            <p:ph type="ftr" sz="quarter" idx="11"/>
          </p:nvPr>
        </p:nvSpPr>
        <p:spPr>
          <a:xfrm>
            <a:off x="3124200" y="6521115"/>
            <a:ext cx="2895600" cy="200359"/>
          </a:xfrm>
          <a:prstGeom prst="rect">
            <a:avLst/>
          </a:prstGeom>
        </p:spPr>
        <p:txBody>
          <a:bodyPr/>
          <a:lstStyle>
            <a:lvl1pPr>
              <a:defRPr sz="1000">
                <a:solidFill>
                  <a:schemeClr val="tx1">
                    <a:lumMod val="50000"/>
                    <a:lumOff val="50000"/>
                  </a:schemeClr>
                </a:solidFill>
              </a:defRPr>
            </a:lvl1pPr>
          </a:lstStyle>
          <a:p>
            <a:endParaRPr lang="en-US" altLang="zh-TW"/>
          </a:p>
        </p:txBody>
      </p:sp>
      <p:sp>
        <p:nvSpPr>
          <p:cNvPr id="5" name="投影片編號版面配置區 4"/>
          <p:cNvSpPr>
            <a:spLocks noGrp="1"/>
          </p:cNvSpPr>
          <p:nvPr>
            <p:ph type="sldNum" sz="quarter" idx="12"/>
          </p:nvPr>
        </p:nvSpPr>
        <p:spPr>
          <a:xfrm>
            <a:off x="6854000" y="6521115"/>
            <a:ext cx="2133600" cy="200359"/>
          </a:xfrm>
          <a:prstGeom prst="rect">
            <a:avLst/>
          </a:prstGeom>
        </p:spPr>
        <p:txBody>
          <a:bodyPr/>
          <a:lstStyle>
            <a:lvl1pPr algn="r">
              <a:defRPr sz="1000">
                <a:solidFill>
                  <a:schemeClr val="tx1">
                    <a:lumMod val="50000"/>
                    <a:lumOff val="50000"/>
                  </a:schemeClr>
                </a:solidFill>
              </a:defRPr>
            </a:lvl1pPr>
          </a:lstStyle>
          <a:p>
            <a:fld id="{BEA58169-C0D1-4C81-97AC-CE4408DF0DF9}" type="slidenum">
              <a:rPr lang="en-US" altLang="zh-TW" smtClean="0"/>
              <a:pPr/>
              <a:t>‹#›</a:t>
            </a:fld>
            <a:endParaRPr lang="en-US" alt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cstate="screen">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20484" name="Rectangle 48"/>
          <p:cNvSpPr>
            <a:spLocks noGrp="1" noChangeArrowheads="1"/>
          </p:cNvSpPr>
          <p:nvPr>
            <p:ph type="ctrTitle"/>
          </p:nvPr>
        </p:nvSpPr>
        <p:spPr>
          <a:xfrm>
            <a:off x="533400" y="533400"/>
            <a:ext cx="7162800" cy="1143000"/>
          </a:xfrm>
          <a:prstGeom prst="rect">
            <a:avLst/>
          </a:prstGeom>
        </p:spPr>
        <p:txBody>
          <a:bodyPr/>
          <a:lstStyle>
            <a:lvl1pPr algn="l">
              <a:defRPr sz="2800" b="1">
                <a:solidFill>
                  <a:schemeClr val="tx1"/>
                </a:solidFill>
              </a:defRPr>
            </a:lvl1pPr>
          </a:lstStyle>
          <a:p>
            <a:r>
              <a:rPr lang="en-US" dirty="0"/>
              <a:t>Click to edit Master title style</a:t>
            </a:r>
          </a:p>
        </p:txBody>
      </p:sp>
      <p:sp>
        <p:nvSpPr>
          <p:cNvPr id="20485" name="Rectangle 49"/>
          <p:cNvSpPr>
            <a:spLocks noGrp="1" noChangeArrowheads="1"/>
          </p:cNvSpPr>
          <p:nvPr>
            <p:ph type="subTitle" idx="1"/>
          </p:nvPr>
        </p:nvSpPr>
        <p:spPr>
          <a:xfrm>
            <a:off x="4495800" y="4800600"/>
            <a:ext cx="4114800" cy="1219200"/>
          </a:xfrm>
        </p:spPr>
        <p:txBody>
          <a:bodyPr/>
          <a:lstStyle>
            <a:lvl1pPr marL="0" indent="0">
              <a:buFont typeface="Wingdings" charset="2"/>
              <a:buNone/>
              <a:defRPr sz="1400">
                <a:solidFill>
                  <a:schemeClr val="tx1"/>
                </a:solidFill>
                <a:latin typeface="HelveticaNeueLT Std" pitchFamily="34" charset="0"/>
              </a:defRPr>
            </a:lvl1pPr>
          </a:lstStyle>
          <a:p>
            <a:r>
              <a:rPr lang="en-US" smtClean="0"/>
              <a:t>Click to edit Master subtitle style</a:t>
            </a:r>
            <a:endParaRPr lang="en-US" dirty="0"/>
          </a:p>
        </p:txBody>
      </p:sp>
      <p:sp>
        <p:nvSpPr>
          <p:cNvPr id="6" name="Rectangle 44"/>
          <p:cNvSpPr>
            <a:spLocks noChangeArrowheads="1"/>
          </p:cNvSpPr>
          <p:nvPr userDrawn="1"/>
        </p:nvSpPr>
        <p:spPr bwMode="auto">
          <a:xfrm>
            <a:off x="416780" y="6324769"/>
            <a:ext cx="6660632" cy="425451"/>
          </a:xfrm>
          <a:prstGeom prst="rect">
            <a:avLst/>
          </a:prstGeom>
          <a:noFill/>
          <a:ln w="9525" algn="ctr">
            <a:noFill/>
            <a:miter lim="800000"/>
            <a:headEnd/>
            <a:tailEnd/>
          </a:ln>
          <a:effectLst/>
        </p:spPr>
        <p:txBody>
          <a:bodyPr lIns="92075" tIns="46038" rIns="92075" bIns="46038" anchor="ctr"/>
          <a:lstStyle/>
          <a:p>
            <a:pPr>
              <a:lnSpc>
                <a:spcPct val="85000"/>
              </a:lnSpc>
              <a:defRPr/>
            </a:pPr>
            <a:r>
              <a:rPr kumimoji="0" lang="en-US" sz="700" dirty="0">
                <a:solidFill>
                  <a:srgbClr val="000000">
                    <a:lumMod val="75000"/>
                    <a:lumOff val="25000"/>
                  </a:srgbClr>
                </a:solidFill>
                <a:ea typeface="MS PGothic" pitchFamily="34" charset="-128"/>
              </a:rPr>
              <a:t>Many of the products and features described herein have not reached General Availability status and remain in varying stages of development.  The information provided in this presentation is for informational purposes only and is subject to change at the sole discretion of </a:t>
            </a:r>
            <a:r>
              <a:rPr kumimoji="0" lang="en-US" sz="700" dirty="0" smtClean="0">
                <a:solidFill>
                  <a:srgbClr val="000000">
                    <a:lumMod val="75000"/>
                    <a:lumOff val="25000"/>
                  </a:srgbClr>
                </a:solidFill>
                <a:ea typeface="MS PGothic" pitchFamily="34" charset="-128"/>
              </a:rPr>
              <a:t>SMC Networks Inc. (SMC).  SMC </a:t>
            </a:r>
            <a:r>
              <a:rPr kumimoji="0" lang="en-US" sz="700" dirty="0">
                <a:solidFill>
                  <a:srgbClr val="000000">
                    <a:lumMod val="75000"/>
                    <a:lumOff val="25000"/>
                  </a:srgbClr>
                </a:solidFill>
                <a:ea typeface="MS PGothic" pitchFamily="34" charset="-128"/>
              </a:rPr>
              <a:t>will have no liability for the delay in the delivery or failure to deliver any or all of the products or features set forth in this document.</a:t>
            </a:r>
          </a:p>
        </p:txBody>
      </p:sp>
      <p:pic>
        <p:nvPicPr>
          <p:cNvPr id="8" name="Picture 7" descr="SMClogo(spot).jpg"/>
          <p:cNvPicPr>
            <a:picLocks noChangeAspect="1"/>
          </p:cNvPicPr>
          <p:nvPr userDrawn="1"/>
        </p:nvPicPr>
        <p:blipFill>
          <a:blip r:embed="rId3" cstate="screen">
            <a:clrChange>
              <a:clrFrom>
                <a:srgbClr val="FFFFFE"/>
              </a:clrFrom>
              <a:clrTo>
                <a:srgbClr val="FFFFFE">
                  <a:alpha val="0"/>
                </a:srgbClr>
              </a:clrTo>
            </a:clrChange>
          </a:blip>
          <a:stretch>
            <a:fillRect/>
          </a:stretch>
        </p:blipFill>
        <p:spPr>
          <a:xfrm>
            <a:off x="1013492" y="5336748"/>
            <a:ext cx="2013544" cy="876571"/>
          </a:xfrm>
          <a:prstGeom prst="rect">
            <a:avLst/>
          </a:prstGeom>
        </p:spPr>
      </p:pic>
      <p:sp>
        <p:nvSpPr>
          <p:cNvPr id="10" name="Rectangle 13"/>
          <p:cNvSpPr>
            <a:spLocks noGrp="1" noChangeArrowheads="1"/>
          </p:cNvSpPr>
          <p:nvPr>
            <p:ph type="dt" sz="half" idx="2"/>
          </p:nvPr>
        </p:nvSpPr>
        <p:spPr>
          <a:xfrm>
            <a:off x="7315202" y="6410963"/>
            <a:ext cx="1162939" cy="274320"/>
          </a:xfrm>
          <a:prstGeom prst="rect">
            <a:avLst/>
          </a:prstGeom>
          <a:ln/>
        </p:spPr>
        <p:txBody>
          <a:bodyPr lIns="91440">
            <a:noAutofit/>
          </a:bodyPr>
          <a:lstStyle>
            <a:lvl1pPr algn="ctr">
              <a:lnSpc>
                <a:spcPct val="100000"/>
              </a:lnSpc>
              <a:defRPr sz="1100">
                <a:solidFill>
                  <a:schemeClr val="tx1"/>
                </a:solidFill>
                <a:latin typeface="Arial" pitchFamily="34" charset="0"/>
                <a:cs typeface="Arial" pitchFamily="34" charset="0"/>
              </a:defRPr>
            </a:lvl1pPr>
          </a:lstStyle>
          <a:p>
            <a:pPr>
              <a:defRPr/>
            </a:pPr>
            <a:fld id="{33AE5268-0548-45C9-817A-1A72995C5B2A}" type="datetime1">
              <a:rPr lang="en-US" smtClean="0">
                <a:solidFill>
                  <a:srgbClr val="000000"/>
                </a:solidFill>
              </a:rPr>
              <a:pPr>
                <a:defRPr/>
              </a:pPr>
              <a:t>12/14/2015</a:t>
            </a:fld>
            <a:endParaRPr lang="en-US" dirty="0">
              <a:solidFill>
                <a:srgbClr val="000000"/>
              </a:solidFill>
            </a:endParaRPr>
          </a:p>
        </p:txBody>
      </p:sp>
      <p:sp>
        <p:nvSpPr>
          <p:cNvPr id="12" name="Slide Number Placeholder 26"/>
          <p:cNvSpPr>
            <a:spLocks noGrp="1"/>
          </p:cNvSpPr>
          <p:nvPr>
            <p:ph type="sldNum" sz="quarter" idx="4"/>
          </p:nvPr>
        </p:nvSpPr>
        <p:spPr>
          <a:xfrm>
            <a:off x="8504397" y="6410963"/>
            <a:ext cx="365760" cy="274320"/>
          </a:xfrm>
          <a:prstGeom prst="rect">
            <a:avLst/>
          </a:prstGeom>
        </p:spPr>
        <p:txBody>
          <a:bodyPr lIns="91440">
            <a:noAutofit/>
          </a:bodyPr>
          <a:lstStyle>
            <a:lvl1pPr algn="ctr">
              <a:lnSpc>
                <a:spcPct val="100000"/>
              </a:lnSpc>
              <a:defRPr sz="1100">
                <a:solidFill>
                  <a:schemeClr val="tx1"/>
                </a:solidFill>
                <a:latin typeface="Arial" pitchFamily="34" charset="0"/>
                <a:cs typeface="Arial" pitchFamily="34" charset="0"/>
              </a:defRPr>
            </a:lvl1pPr>
            <a:extLst/>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86134201"/>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cstate="screen">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20484" name="Rectangle 48"/>
          <p:cNvSpPr>
            <a:spLocks noGrp="1" noChangeArrowheads="1"/>
          </p:cNvSpPr>
          <p:nvPr>
            <p:ph type="ctrTitle" hasCustomPrompt="1"/>
          </p:nvPr>
        </p:nvSpPr>
        <p:spPr>
          <a:xfrm>
            <a:off x="3861706" y="2843893"/>
            <a:ext cx="4985657" cy="1143000"/>
          </a:xfrm>
          <a:prstGeom prst="rect">
            <a:avLst/>
          </a:prstGeom>
        </p:spPr>
        <p:txBody>
          <a:bodyPr/>
          <a:lstStyle>
            <a:lvl1pPr algn="ctr">
              <a:defRPr sz="2800" b="1" baseline="0">
                <a:solidFill>
                  <a:schemeClr val="tx1"/>
                </a:solidFill>
                <a:effectLst>
                  <a:outerShdw blurRad="38100" dist="38100" dir="2700000" algn="tl">
                    <a:srgbClr val="000000">
                      <a:alpha val="43137"/>
                    </a:srgbClr>
                  </a:outerShdw>
                </a:effectLst>
              </a:defRPr>
            </a:lvl1pPr>
          </a:lstStyle>
          <a:p>
            <a:r>
              <a:rPr lang="en-US" dirty="0" smtClean="0"/>
              <a:t>Click to edit Master segue Slide</a:t>
            </a:r>
            <a:endParaRPr lang="en-US" dirty="0"/>
          </a:p>
        </p:txBody>
      </p:sp>
      <p:sp>
        <p:nvSpPr>
          <p:cNvPr id="10" name="Rectangle 13"/>
          <p:cNvSpPr>
            <a:spLocks noGrp="1" noChangeArrowheads="1"/>
          </p:cNvSpPr>
          <p:nvPr>
            <p:ph type="dt" sz="half" idx="2"/>
          </p:nvPr>
        </p:nvSpPr>
        <p:spPr>
          <a:xfrm>
            <a:off x="7315202" y="6410963"/>
            <a:ext cx="1162939" cy="274320"/>
          </a:xfrm>
          <a:prstGeom prst="rect">
            <a:avLst/>
          </a:prstGeom>
          <a:ln/>
        </p:spPr>
        <p:txBody>
          <a:bodyPr lIns="91440">
            <a:noAutofit/>
          </a:bodyPr>
          <a:lstStyle>
            <a:lvl1pPr algn="ctr">
              <a:lnSpc>
                <a:spcPct val="100000"/>
              </a:lnSpc>
              <a:defRPr sz="1100">
                <a:solidFill>
                  <a:schemeClr val="tx1"/>
                </a:solidFill>
                <a:latin typeface="Arial" pitchFamily="34" charset="0"/>
                <a:cs typeface="Arial" pitchFamily="34" charset="0"/>
              </a:defRPr>
            </a:lvl1pPr>
          </a:lstStyle>
          <a:p>
            <a:pPr>
              <a:defRPr/>
            </a:pPr>
            <a:fld id="{33AE5268-0548-45C9-817A-1A72995C5B2A}" type="datetime1">
              <a:rPr lang="en-US" smtClean="0">
                <a:solidFill>
                  <a:srgbClr val="000000"/>
                </a:solidFill>
              </a:rPr>
              <a:pPr>
                <a:defRPr/>
              </a:pPr>
              <a:t>12/14/2015</a:t>
            </a:fld>
            <a:endParaRPr lang="en-US" dirty="0">
              <a:solidFill>
                <a:srgbClr val="000000"/>
              </a:solidFill>
            </a:endParaRPr>
          </a:p>
        </p:txBody>
      </p:sp>
      <p:sp>
        <p:nvSpPr>
          <p:cNvPr id="12" name="Slide Number Placeholder 26"/>
          <p:cNvSpPr>
            <a:spLocks noGrp="1"/>
          </p:cNvSpPr>
          <p:nvPr>
            <p:ph type="sldNum" sz="quarter" idx="4"/>
          </p:nvPr>
        </p:nvSpPr>
        <p:spPr>
          <a:xfrm>
            <a:off x="8504397" y="6410963"/>
            <a:ext cx="365760" cy="274320"/>
          </a:xfrm>
          <a:prstGeom prst="rect">
            <a:avLst/>
          </a:prstGeom>
        </p:spPr>
        <p:txBody>
          <a:bodyPr lIns="91440">
            <a:noAutofit/>
          </a:bodyPr>
          <a:lstStyle>
            <a:lvl1pPr algn="ctr">
              <a:lnSpc>
                <a:spcPct val="100000"/>
              </a:lnSpc>
              <a:defRPr sz="1100">
                <a:solidFill>
                  <a:schemeClr val="tx1"/>
                </a:solidFill>
                <a:latin typeface="Arial" pitchFamily="34" charset="0"/>
                <a:cs typeface="Arial" pitchFamily="34" charset="0"/>
              </a:defRPr>
            </a:lvl1pPr>
            <a:extLst/>
          </a:lstStyle>
          <a:p>
            <a:fld id="{B6F15528-21DE-4FAA-801E-634DDDAF4B2B}" type="slidenum">
              <a:rPr lang="en-US" smtClean="0">
                <a:solidFill>
                  <a:srgbClr val="000000"/>
                </a:solidFill>
              </a:rPr>
              <a:pPr/>
              <a:t>‹#›</a:t>
            </a:fld>
            <a:endParaRPr lang="en-US" dirty="0">
              <a:solidFill>
                <a:srgbClr val="000000"/>
              </a:solidFill>
            </a:endParaRPr>
          </a:p>
        </p:txBody>
      </p:sp>
      <p:sp>
        <p:nvSpPr>
          <p:cNvPr id="9" name="Footer Placeholder 18"/>
          <p:cNvSpPr>
            <a:spLocks noGrp="1" noChangeArrowheads="1"/>
          </p:cNvSpPr>
          <p:nvPr>
            <p:ph type="ftr" sz="quarter" idx="3"/>
          </p:nvPr>
        </p:nvSpPr>
        <p:spPr>
          <a:xfrm>
            <a:off x="1828800" y="6410963"/>
            <a:ext cx="5486400" cy="274320"/>
          </a:xfrm>
          <a:prstGeom prst="rect">
            <a:avLst/>
          </a:prstGeom>
          <a:ln/>
        </p:spPr>
        <p:txBody>
          <a:bodyPr lIns="91440">
            <a:noAutofit/>
          </a:bodyPr>
          <a:lstStyle>
            <a:lvl1pPr algn="ctr">
              <a:lnSpc>
                <a:spcPct val="100000"/>
              </a:lnSpc>
              <a:defRPr sz="1100">
                <a:solidFill>
                  <a:schemeClr val="tx1"/>
                </a:solidFill>
                <a:latin typeface="Arial" pitchFamily="34" charset="0"/>
                <a:cs typeface="Arial" pitchFamily="34" charset="0"/>
              </a:defRPr>
            </a:lvl1pPr>
          </a:lstStyle>
          <a:p>
            <a:pPr>
              <a:defRPr/>
            </a:pPr>
            <a:r>
              <a:rPr lang="en-US" dirty="0" smtClean="0">
                <a:solidFill>
                  <a:srgbClr val="000000"/>
                </a:solidFill>
              </a:rPr>
              <a:t>Confidential</a:t>
            </a:r>
            <a:endParaRPr lang="en-US" dirty="0">
              <a:solidFill>
                <a:srgbClr val="000000"/>
              </a:solidFill>
            </a:endParaRPr>
          </a:p>
        </p:txBody>
      </p:sp>
    </p:spTree>
    <p:extLst>
      <p:ext uri="{BB962C8B-B14F-4D97-AF65-F5344CB8AC3E}">
        <p14:creationId xmlns:p14="http://schemas.microsoft.com/office/powerpoint/2010/main" val="4290998128"/>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15" name="Picture 14" descr="SMClogo(spot).jpg"/>
          <p:cNvPicPr>
            <a:picLocks noChangeAspect="1"/>
          </p:cNvPicPr>
          <p:nvPr userDrawn="1"/>
        </p:nvPicPr>
        <p:blipFill>
          <a:blip r:embed="rId2" cstate="screen"/>
          <a:stretch>
            <a:fillRect/>
          </a:stretch>
        </p:blipFill>
        <p:spPr>
          <a:xfrm>
            <a:off x="457201" y="6394878"/>
            <a:ext cx="728979" cy="317351"/>
          </a:xfrm>
          <a:prstGeom prst="rect">
            <a:avLst/>
          </a:prstGeom>
        </p:spPr>
      </p:pic>
      <p:sp>
        <p:nvSpPr>
          <p:cNvPr id="16" name="Rectangle 13"/>
          <p:cNvSpPr>
            <a:spLocks noGrp="1" noChangeArrowheads="1"/>
          </p:cNvSpPr>
          <p:nvPr>
            <p:ph type="dt" sz="half" idx="2"/>
          </p:nvPr>
        </p:nvSpPr>
        <p:spPr>
          <a:xfrm>
            <a:off x="7315202" y="6410963"/>
            <a:ext cx="1162939" cy="274320"/>
          </a:xfrm>
          <a:prstGeom prst="rect">
            <a:avLst/>
          </a:prstGeom>
          <a:ln/>
        </p:spPr>
        <p:txBody>
          <a:bodyPr lIns="91440">
            <a:noAutofit/>
          </a:bodyPr>
          <a:lstStyle>
            <a:lvl1pPr algn="ctr">
              <a:lnSpc>
                <a:spcPct val="100000"/>
              </a:lnSpc>
              <a:defRPr sz="800">
                <a:solidFill>
                  <a:schemeClr val="tx1"/>
                </a:solidFill>
                <a:latin typeface="Arial" pitchFamily="34" charset="0"/>
                <a:cs typeface="Arial" pitchFamily="34" charset="0"/>
              </a:defRPr>
            </a:lvl1pPr>
          </a:lstStyle>
          <a:p>
            <a:pPr>
              <a:defRPr/>
            </a:pPr>
            <a:fld id="{33AE5268-0548-45C9-817A-1A72995C5B2A}" type="datetime1">
              <a:rPr lang="en-US" smtClean="0">
                <a:solidFill>
                  <a:srgbClr val="000000"/>
                </a:solidFill>
              </a:rPr>
              <a:pPr>
                <a:defRPr/>
              </a:pPr>
              <a:t>12/14/2015</a:t>
            </a:fld>
            <a:endParaRPr lang="en-US" dirty="0">
              <a:solidFill>
                <a:srgbClr val="000000"/>
              </a:solidFill>
            </a:endParaRPr>
          </a:p>
        </p:txBody>
      </p:sp>
      <p:sp>
        <p:nvSpPr>
          <p:cNvPr id="17" name="Rectangle 18"/>
          <p:cNvSpPr>
            <a:spLocks noGrp="1" noChangeArrowheads="1"/>
          </p:cNvSpPr>
          <p:nvPr>
            <p:ph type="ftr" sz="quarter" idx="3"/>
          </p:nvPr>
        </p:nvSpPr>
        <p:spPr>
          <a:xfrm>
            <a:off x="1828800" y="6410963"/>
            <a:ext cx="5486400" cy="274320"/>
          </a:xfrm>
          <a:prstGeom prst="rect">
            <a:avLst/>
          </a:prstGeom>
          <a:ln/>
        </p:spPr>
        <p:txBody>
          <a:bodyPr lIns="91440">
            <a:noAutofit/>
          </a:bodyPr>
          <a:lstStyle>
            <a:lvl1pPr algn="ctr">
              <a:lnSpc>
                <a:spcPct val="100000"/>
              </a:lnSpc>
              <a:defRPr sz="800">
                <a:solidFill>
                  <a:schemeClr val="tx1"/>
                </a:solidFill>
                <a:latin typeface="Arial" pitchFamily="34" charset="0"/>
                <a:cs typeface="Arial" pitchFamily="34" charset="0"/>
              </a:defRPr>
            </a:lvl1pPr>
          </a:lstStyle>
          <a:p>
            <a:pPr>
              <a:defRPr/>
            </a:pPr>
            <a:r>
              <a:rPr lang="en-US" dirty="0" smtClean="0">
                <a:solidFill>
                  <a:srgbClr val="000000"/>
                </a:solidFill>
              </a:rPr>
              <a:t>Confidential</a:t>
            </a:r>
            <a:endParaRPr lang="en-US" dirty="0">
              <a:solidFill>
                <a:srgbClr val="000000"/>
              </a:solidFill>
            </a:endParaRPr>
          </a:p>
        </p:txBody>
      </p:sp>
      <p:sp>
        <p:nvSpPr>
          <p:cNvPr id="18" name="Slide Number Placeholder 26"/>
          <p:cNvSpPr>
            <a:spLocks noGrp="1"/>
          </p:cNvSpPr>
          <p:nvPr>
            <p:ph type="sldNum" sz="quarter" idx="4"/>
          </p:nvPr>
        </p:nvSpPr>
        <p:spPr>
          <a:xfrm>
            <a:off x="8504397" y="6410963"/>
            <a:ext cx="365760" cy="274320"/>
          </a:xfrm>
          <a:prstGeom prst="rect">
            <a:avLst/>
          </a:prstGeom>
        </p:spPr>
        <p:txBody>
          <a:bodyPr lIns="91440">
            <a:noAutofit/>
          </a:bodyPr>
          <a:lstStyle>
            <a:lvl1pPr algn="ctr">
              <a:lnSpc>
                <a:spcPct val="100000"/>
              </a:lnSpc>
              <a:defRPr sz="800">
                <a:solidFill>
                  <a:schemeClr val="tx1"/>
                </a:solidFill>
                <a:latin typeface="Arial" pitchFamily="34" charset="0"/>
                <a:cs typeface="Arial" pitchFamily="34" charset="0"/>
              </a:defRPr>
            </a:lvl1pPr>
            <a:extLst/>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603055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cstate="screen">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20484" name="Rectangle 48"/>
          <p:cNvSpPr>
            <a:spLocks noGrp="1" noChangeArrowheads="1"/>
          </p:cNvSpPr>
          <p:nvPr>
            <p:ph type="ctrTitle"/>
          </p:nvPr>
        </p:nvSpPr>
        <p:spPr>
          <a:xfrm>
            <a:off x="533400" y="533400"/>
            <a:ext cx="7162800" cy="1143000"/>
          </a:xfrm>
          <a:prstGeom prst="rect">
            <a:avLst/>
          </a:prstGeom>
        </p:spPr>
        <p:txBody>
          <a:bodyPr/>
          <a:lstStyle>
            <a:lvl1pPr algn="l">
              <a:defRPr sz="2800" b="1">
                <a:solidFill>
                  <a:schemeClr val="tx1"/>
                </a:solidFill>
              </a:defRPr>
            </a:lvl1pPr>
          </a:lstStyle>
          <a:p>
            <a:r>
              <a:rPr lang="en-US" dirty="0"/>
              <a:t>Click to edit Master title style</a:t>
            </a:r>
          </a:p>
        </p:txBody>
      </p:sp>
      <p:sp>
        <p:nvSpPr>
          <p:cNvPr id="20485" name="Rectangle 49"/>
          <p:cNvSpPr>
            <a:spLocks noGrp="1" noChangeArrowheads="1"/>
          </p:cNvSpPr>
          <p:nvPr>
            <p:ph type="subTitle" idx="1"/>
          </p:nvPr>
        </p:nvSpPr>
        <p:spPr>
          <a:xfrm>
            <a:off x="4495800" y="4800600"/>
            <a:ext cx="4114800" cy="1219200"/>
          </a:xfrm>
        </p:spPr>
        <p:txBody>
          <a:bodyPr/>
          <a:lstStyle>
            <a:lvl1pPr marL="0" indent="0">
              <a:buFont typeface="Wingdings" charset="2"/>
              <a:buNone/>
              <a:defRPr sz="1400">
                <a:solidFill>
                  <a:schemeClr val="tx1"/>
                </a:solidFill>
                <a:latin typeface="HelveticaNeueLT Std" pitchFamily="34" charset="0"/>
              </a:defRPr>
            </a:lvl1pPr>
          </a:lstStyle>
          <a:p>
            <a:r>
              <a:rPr lang="en-US" smtClean="0"/>
              <a:t>Click to edit Master subtitle style</a:t>
            </a:r>
            <a:endParaRPr lang="en-US" dirty="0"/>
          </a:p>
        </p:txBody>
      </p:sp>
      <p:sp>
        <p:nvSpPr>
          <p:cNvPr id="6" name="Rectangle 44"/>
          <p:cNvSpPr>
            <a:spLocks noChangeArrowheads="1"/>
          </p:cNvSpPr>
          <p:nvPr userDrawn="1"/>
        </p:nvSpPr>
        <p:spPr bwMode="auto">
          <a:xfrm>
            <a:off x="416780" y="6324769"/>
            <a:ext cx="6660632" cy="425451"/>
          </a:xfrm>
          <a:prstGeom prst="rect">
            <a:avLst/>
          </a:prstGeom>
          <a:noFill/>
          <a:ln w="9525" algn="ctr">
            <a:noFill/>
            <a:miter lim="800000"/>
            <a:headEnd/>
            <a:tailEnd/>
          </a:ln>
          <a:effectLst/>
        </p:spPr>
        <p:txBody>
          <a:bodyPr lIns="92075" tIns="46038" rIns="92075" bIns="46038" anchor="ctr"/>
          <a:lstStyle/>
          <a:p>
            <a:pPr>
              <a:lnSpc>
                <a:spcPct val="85000"/>
              </a:lnSpc>
              <a:defRPr/>
            </a:pPr>
            <a:r>
              <a:rPr kumimoji="0" lang="en-US" sz="700" dirty="0">
                <a:solidFill>
                  <a:srgbClr val="000000">
                    <a:lumMod val="75000"/>
                    <a:lumOff val="25000"/>
                  </a:srgbClr>
                </a:solidFill>
                <a:ea typeface="MS PGothic" pitchFamily="34" charset="-128"/>
              </a:rPr>
              <a:t>Many of the products and features described herein have not reached General Availability status and remain in varying stages of development.  The information provided in this presentation is for informational purposes only and is subject to change at the sole discretion of </a:t>
            </a:r>
            <a:r>
              <a:rPr kumimoji="0" lang="en-US" sz="700" dirty="0" smtClean="0">
                <a:solidFill>
                  <a:srgbClr val="000000">
                    <a:lumMod val="75000"/>
                    <a:lumOff val="25000"/>
                  </a:srgbClr>
                </a:solidFill>
                <a:ea typeface="MS PGothic" pitchFamily="34" charset="-128"/>
              </a:rPr>
              <a:t>SMC Networks Inc. (SMC).  SMC </a:t>
            </a:r>
            <a:r>
              <a:rPr kumimoji="0" lang="en-US" sz="700" dirty="0">
                <a:solidFill>
                  <a:srgbClr val="000000">
                    <a:lumMod val="75000"/>
                    <a:lumOff val="25000"/>
                  </a:srgbClr>
                </a:solidFill>
                <a:ea typeface="MS PGothic" pitchFamily="34" charset="-128"/>
              </a:rPr>
              <a:t>will have no liability for the delay in the delivery or failure to deliver any or all of the products or features set forth in this document.</a:t>
            </a:r>
          </a:p>
        </p:txBody>
      </p:sp>
      <p:pic>
        <p:nvPicPr>
          <p:cNvPr id="8" name="Picture 7" descr="SMClogo(spot).jpg"/>
          <p:cNvPicPr>
            <a:picLocks noChangeAspect="1"/>
          </p:cNvPicPr>
          <p:nvPr userDrawn="1"/>
        </p:nvPicPr>
        <p:blipFill>
          <a:blip r:embed="rId3" cstate="screen">
            <a:clrChange>
              <a:clrFrom>
                <a:srgbClr val="FFFFFE"/>
              </a:clrFrom>
              <a:clrTo>
                <a:srgbClr val="FFFFFE">
                  <a:alpha val="0"/>
                </a:srgbClr>
              </a:clrTo>
            </a:clrChange>
          </a:blip>
          <a:stretch>
            <a:fillRect/>
          </a:stretch>
        </p:blipFill>
        <p:spPr>
          <a:xfrm>
            <a:off x="1013492" y="5336748"/>
            <a:ext cx="2013544" cy="876571"/>
          </a:xfrm>
          <a:prstGeom prst="rect">
            <a:avLst/>
          </a:prstGeom>
        </p:spPr>
      </p:pic>
      <p:sp>
        <p:nvSpPr>
          <p:cNvPr id="10" name="Rectangle 13"/>
          <p:cNvSpPr>
            <a:spLocks noGrp="1" noChangeArrowheads="1"/>
          </p:cNvSpPr>
          <p:nvPr>
            <p:ph type="dt" sz="half" idx="2"/>
          </p:nvPr>
        </p:nvSpPr>
        <p:spPr>
          <a:xfrm>
            <a:off x="7315202" y="6410963"/>
            <a:ext cx="1162939" cy="274320"/>
          </a:xfrm>
          <a:prstGeom prst="rect">
            <a:avLst/>
          </a:prstGeom>
          <a:ln/>
        </p:spPr>
        <p:txBody>
          <a:bodyPr lIns="91440">
            <a:noAutofit/>
          </a:bodyPr>
          <a:lstStyle>
            <a:lvl1pPr algn="ctr">
              <a:lnSpc>
                <a:spcPct val="100000"/>
              </a:lnSpc>
              <a:defRPr sz="1100">
                <a:solidFill>
                  <a:schemeClr val="tx1"/>
                </a:solidFill>
                <a:latin typeface="Arial" pitchFamily="34" charset="0"/>
                <a:cs typeface="Arial" pitchFamily="34" charset="0"/>
              </a:defRPr>
            </a:lvl1pPr>
          </a:lstStyle>
          <a:p>
            <a:pPr>
              <a:defRPr/>
            </a:pPr>
            <a:fld id="{33AE5268-0548-45C9-817A-1A72995C5B2A}" type="datetime1">
              <a:rPr lang="en-US" smtClean="0">
                <a:solidFill>
                  <a:srgbClr val="000000"/>
                </a:solidFill>
              </a:rPr>
              <a:pPr>
                <a:defRPr/>
              </a:pPr>
              <a:t>12/14/2015</a:t>
            </a:fld>
            <a:endParaRPr lang="en-US" dirty="0">
              <a:solidFill>
                <a:srgbClr val="000000"/>
              </a:solidFill>
            </a:endParaRPr>
          </a:p>
        </p:txBody>
      </p:sp>
      <p:sp>
        <p:nvSpPr>
          <p:cNvPr id="12" name="Slide Number Placeholder 26"/>
          <p:cNvSpPr>
            <a:spLocks noGrp="1"/>
          </p:cNvSpPr>
          <p:nvPr>
            <p:ph type="sldNum" sz="quarter" idx="4"/>
          </p:nvPr>
        </p:nvSpPr>
        <p:spPr>
          <a:xfrm>
            <a:off x="8504397" y="6410963"/>
            <a:ext cx="365760" cy="274320"/>
          </a:xfrm>
          <a:prstGeom prst="rect">
            <a:avLst/>
          </a:prstGeom>
        </p:spPr>
        <p:txBody>
          <a:bodyPr lIns="91440">
            <a:noAutofit/>
          </a:bodyPr>
          <a:lstStyle>
            <a:lvl1pPr algn="ctr">
              <a:lnSpc>
                <a:spcPct val="100000"/>
              </a:lnSpc>
              <a:defRPr sz="1100">
                <a:solidFill>
                  <a:schemeClr val="tx1"/>
                </a:solidFill>
                <a:latin typeface="Arial" pitchFamily="34" charset="0"/>
                <a:cs typeface="Arial" pitchFamily="34" charset="0"/>
              </a:defRPr>
            </a:lvl1pPr>
            <a:extLst/>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30178882"/>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cstate="screen">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20484" name="Rectangle 48"/>
          <p:cNvSpPr>
            <a:spLocks noGrp="1" noChangeArrowheads="1"/>
          </p:cNvSpPr>
          <p:nvPr>
            <p:ph type="ctrTitle" hasCustomPrompt="1"/>
          </p:nvPr>
        </p:nvSpPr>
        <p:spPr>
          <a:xfrm>
            <a:off x="3861706" y="2843893"/>
            <a:ext cx="4985657" cy="1143000"/>
          </a:xfrm>
          <a:prstGeom prst="rect">
            <a:avLst/>
          </a:prstGeom>
        </p:spPr>
        <p:txBody>
          <a:bodyPr/>
          <a:lstStyle>
            <a:lvl1pPr algn="ctr">
              <a:defRPr sz="2800" b="1" baseline="0">
                <a:solidFill>
                  <a:schemeClr val="tx1"/>
                </a:solidFill>
                <a:effectLst>
                  <a:outerShdw blurRad="38100" dist="38100" dir="2700000" algn="tl">
                    <a:srgbClr val="000000">
                      <a:alpha val="43137"/>
                    </a:srgbClr>
                  </a:outerShdw>
                </a:effectLst>
              </a:defRPr>
            </a:lvl1pPr>
          </a:lstStyle>
          <a:p>
            <a:r>
              <a:rPr lang="en-US" dirty="0" smtClean="0"/>
              <a:t>Click to edit Master segue Slide</a:t>
            </a:r>
            <a:endParaRPr lang="en-US" dirty="0"/>
          </a:p>
        </p:txBody>
      </p:sp>
      <p:sp>
        <p:nvSpPr>
          <p:cNvPr id="10" name="Rectangle 13"/>
          <p:cNvSpPr>
            <a:spLocks noGrp="1" noChangeArrowheads="1"/>
          </p:cNvSpPr>
          <p:nvPr>
            <p:ph type="dt" sz="half" idx="2"/>
          </p:nvPr>
        </p:nvSpPr>
        <p:spPr>
          <a:xfrm>
            <a:off x="7315202" y="6410963"/>
            <a:ext cx="1162939" cy="274320"/>
          </a:xfrm>
          <a:prstGeom prst="rect">
            <a:avLst/>
          </a:prstGeom>
          <a:ln/>
        </p:spPr>
        <p:txBody>
          <a:bodyPr lIns="91440">
            <a:noAutofit/>
          </a:bodyPr>
          <a:lstStyle>
            <a:lvl1pPr algn="ctr">
              <a:lnSpc>
                <a:spcPct val="100000"/>
              </a:lnSpc>
              <a:defRPr sz="1100">
                <a:solidFill>
                  <a:schemeClr val="tx1"/>
                </a:solidFill>
                <a:latin typeface="Arial" pitchFamily="34" charset="0"/>
                <a:cs typeface="Arial" pitchFamily="34" charset="0"/>
              </a:defRPr>
            </a:lvl1pPr>
          </a:lstStyle>
          <a:p>
            <a:pPr>
              <a:defRPr/>
            </a:pPr>
            <a:fld id="{33AE5268-0548-45C9-817A-1A72995C5B2A}" type="datetime1">
              <a:rPr lang="en-US" smtClean="0">
                <a:solidFill>
                  <a:srgbClr val="000000"/>
                </a:solidFill>
              </a:rPr>
              <a:pPr>
                <a:defRPr/>
              </a:pPr>
              <a:t>12/14/2015</a:t>
            </a:fld>
            <a:endParaRPr lang="en-US" dirty="0">
              <a:solidFill>
                <a:srgbClr val="000000"/>
              </a:solidFill>
            </a:endParaRPr>
          </a:p>
        </p:txBody>
      </p:sp>
      <p:sp>
        <p:nvSpPr>
          <p:cNvPr id="12" name="Slide Number Placeholder 26"/>
          <p:cNvSpPr>
            <a:spLocks noGrp="1"/>
          </p:cNvSpPr>
          <p:nvPr>
            <p:ph type="sldNum" sz="quarter" idx="4"/>
          </p:nvPr>
        </p:nvSpPr>
        <p:spPr>
          <a:xfrm>
            <a:off x="8504397" y="6410963"/>
            <a:ext cx="365760" cy="274320"/>
          </a:xfrm>
          <a:prstGeom prst="rect">
            <a:avLst/>
          </a:prstGeom>
        </p:spPr>
        <p:txBody>
          <a:bodyPr lIns="91440">
            <a:noAutofit/>
          </a:bodyPr>
          <a:lstStyle>
            <a:lvl1pPr algn="ctr">
              <a:lnSpc>
                <a:spcPct val="100000"/>
              </a:lnSpc>
              <a:defRPr sz="1100">
                <a:solidFill>
                  <a:schemeClr val="tx1"/>
                </a:solidFill>
                <a:latin typeface="Arial" pitchFamily="34" charset="0"/>
                <a:cs typeface="Arial" pitchFamily="34" charset="0"/>
              </a:defRPr>
            </a:lvl1pPr>
            <a:extLst/>
          </a:lstStyle>
          <a:p>
            <a:fld id="{B6F15528-21DE-4FAA-801E-634DDDAF4B2B}" type="slidenum">
              <a:rPr lang="en-US" smtClean="0">
                <a:solidFill>
                  <a:srgbClr val="000000"/>
                </a:solidFill>
              </a:rPr>
              <a:pPr/>
              <a:t>‹#›</a:t>
            </a:fld>
            <a:endParaRPr lang="en-US" dirty="0">
              <a:solidFill>
                <a:srgbClr val="000000"/>
              </a:solidFill>
            </a:endParaRPr>
          </a:p>
        </p:txBody>
      </p:sp>
      <p:sp>
        <p:nvSpPr>
          <p:cNvPr id="9" name="Footer Placeholder 18"/>
          <p:cNvSpPr>
            <a:spLocks noGrp="1" noChangeArrowheads="1"/>
          </p:cNvSpPr>
          <p:nvPr>
            <p:ph type="ftr" sz="quarter" idx="3"/>
          </p:nvPr>
        </p:nvSpPr>
        <p:spPr>
          <a:xfrm>
            <a:off x="1828800" y="6410963"/>
            <a:ext cx="5486400" cy="274320"/>
          </a:xfrm>
          <a:prstGeom prst="rect">
            <a:avLst/>
          </a:prstGeom>
          <a:ln/>
        </p:spPr>
        <p:txBody>
          <a:bodyPr lIns="91440">
            <a:noAutofit/>
          </a:bodyPr>
          <a:lstStyle>
            <a:lvl1pPr algn="ctr">
              <a:lnSpc>
                <a:spcPct val="100000"/>
              </a:lnSpc>
              <a:defRPr sz="1100">
                <a:solidFill>
                  <a:schemeClr val="tx1"/>
                </a:solidFill>
                <a:latin typeface="Arial" pitchFamily="34" charset="0"/>
                <a:cs typeface="Arial" pitchFamily="34" charset="0"/>
              </a:defRPr>
            </a:lvl1pPr>
          </a:lstStyle>
          <a:p>
            <a:pPr>
              <a:defRPr/>
            </a:pPr>
            <a:r>
              <a:rPr lang="en-US" dirty="0" smtClean="0">
                <a:solidFill>
                  <a:srgbClr val="000000"/>
                </a:solidFill>
              </a:rPr>
              <a:t>Confidential</a:t>
            </a:r>
            <a:endParaRPr lang="en-US" dirty="0">
              <a:solidFill>
                <a:srgbClr val="000000"/>
              </a:solidFill>
            </a:endParaRPr>
          </a:p>
        </p:txBody>
      </p:sp>
    </p:spTree>
    <p:extLst>
      <p:ext uri="{BB962C8B-B14F-4D97-AF65-F5344CB8AC3E}">
        <p14:creationId xmlns:p14="http://schemas.microsoft.com/office/powerpoint/2010/main" val="385952073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jpeg"/><Relationship Id="rId5" Type="http://schemas.openxmlformats.org/officeDocument/2006/relationships/image" Target="../media/image7.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10.xml"/><Relationship Id="rId7"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jpe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7.jpeg"/><Relationship Id="rId5" Type="http://schemas.openxmlformats.org/officeDocument/2006/relationships/theme" Target="../theme/theme4.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圖片 7" descr="Accton logo_no tree version.jpg"/>
          <p:cNvPicPr>
            <a:picLocks noChangeAspect="1"/>
          </p:cNvPicPr>
          <p:nvPr userDrawn="1"/>
        </p:nvPicPr>
        <p:blipFill>
          <a:blip r:embed="rId6" cstate="print">
            <a:clrChange>
              <a:clrFrom>
                <a:srgbClr val="FDFDFD"/>
              </a:clrFrom>
              <a:clrTo>
                <a:srgbClr val="FDFDFD">
                  <a:alpha val="0"/>
                </a:srgbClr>
              </a:clrTo>
            </a:clrChange>
          </a:blip>
          <a:stretch>
            <a:fillRect/>
          </a:stretch>
        </p:blipFill>
        <p:spPr>
          <a:xfrm>
            <a:off x="8136570" y="354358"/>
            <a:ext cx="683902" cy="194322"/>
          </a:xfrm>
          <a:prstGeom prst="rect">
            <a:avLst/>
          </a:prstGeom>
        </p:spPr>
      </p:pic>
      <p:pic>
        <p:nvPicPr>
          <p:cNvPr id="1029" name="Picture 5" descr="D:\00 ADD\00 Accton\Corp Overview\Brief Final\shutterstock_88533937.jpg"/>
          <p:cNvPicPr>
            <a:picLocks noChangeAspect="1" noChangeArrowheads="1"/>
          </p:cNvPicPr>
          <p:nvPr userDrawn="1"/>
        </p:nvPicPr>
        <p:blipFill>
          <a:blip r:embed="rId7"/>
          <a:srcRect/>
          <a:stretch>
            <a:fillRect/>
          </a:stretch>
        </p:blipFill>
        <p:spPr bwMode="auto">
          <a:xfrm>
            <a:off x="0" y="2143125"/>
            <a:ext cx="7620000" cy="4714875"/>
          </a:xfrm>
          <a:prstGeom prst="rect">
            <a:avLst/>
          </a:prstGeom>
          <a:noFill/>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Tree>
  </p:cSld>
  <p:clrMap bg1="lt1" tx1="dk1" bg2="lt2" tx2="dk2" accent1="accent1" accent2="accent2" accent3="accent3" accent4="accent4" accent5="accent5" accent6="accent6" hlink="hlink" folHlink="folHlink"/>
  <p:sldLayoutIdLst>
    <p:sldLayoutId id="2147483658" r:id="rId1"/>
    <p:sldLayoutId id="2147483675" r:id="rId2"/>
    <p:sldLayoutId id="2147483659" r:id="rId3"/>
    <p:sldLayoutId id="2147483663" r:id="rId4"/>
  </p:sldLayoutIdLst>
  <p:timing>
    <p:tnLst>
      <p:par>
        <p:cTn id="1" dur="indefinite" restart="never" nodeType="tmRoot"/>
      </p:par>
    </p:tnLst>
  </p:timing>
  <p:hf hdr="0" ftr="0" dt="0"/>
  <p:txStyles>
    <p:titleStyle>
      <a:lvl1pPr algn="ctr" rtl="0" fontAlgn="base">
        <a:spcBef>
          <a:spcPct val="0"/>
        </a:spcBef>
        <a:spcAft>
          <a:spcPct val="0"/>
        </a:spcAft>
        <a:defRPr kumimoji="1" sz="3200" b="1">
          <a:solidFill>
            <a:srgbClr val="800000"/>
          </a:solidFill>
          <a:latin typeface="+mj-lt"/>
          <a:ea typeface="+mj-ea"/>
          <a:cs typeface="+mj-cs"/>
        </a:defRPr>
      </a:lvl1pPr>
      <a:lvl2pPr algn="ctr" rtl="0" fontAlgn="base">
        <a:spcBef>
          <a:spcPct val="0"/>
        </a:spcBef>
        <a:spcAft>
          <a:spcPct val="0"/>
        </a:spcAft>
        <a:defRPr kumimoji="1" sz="3200" b="1">
          <a:solidFill>
            <a:srgbClr val="800000"/>
          </a:solidFill>
          <a:latin typeface="Arial" charset="0"/>
          <a:ea typeface="新細明體" charset="-120"/>
        </a:defRPr>
      </a:lvl2pPr>
      <a:lvl3pPr algn="ctr" rtl="0" fontAlgn="base">
        <a:spcBef>
          <a:spcPct val="0"/>
        </a:spcBef>
        <a:spcAft>
          <a:spcPct val="0"/>
        </a:spcAft>
        <a:defRPr kumimoji="1" sz="3200" b="1">
          <a:solidFill>
            <a:srgbClr val="800000"/>
          </a:solidFill>
          <a:latin typeface="Arial" charset="0"/>
          <a:ea typeface="新細明體" charset="-120"/>
        </a:defRPr>
      </a:lvl3pPr>
      <a:lvl4pPr algn="ctr" rtl="0" fontAlgn="base">
        <a:spcBef>
          <a:spcPct val="0"/>
        </a:spcBef>
        <a:spcAft>
          <a:spcPct val="0"/>
        </a:spcAft>
        <a:defRPr kumimoji="1" sz="3200" b="1">
          <a:solidFill>
            <a:srgbClr val="800000"/>
          </a:solidFill>
          <a:latin typeface="Arial" charset="0"/>
          <a:ea typeface="新細明體" charset="-120"/>
        </a:defRPr>
      </a:lvl4pPr>
      <a:lvl5pPr algn="ctr" rtl="0" fontAlgn="base">
        <a:spcBef>
          <a:spcPct val="0"/>
        </a:spcBef>
        <a:spcAft>
          <a:spcPct val="0"/>
        </a:spcAft>
        <a:defRPr kumimoji="1" sz="3200" b="1">
          <a:solidFill>
            <a:srgbClr val="800000"/>
          </a:solidFill>
          <a:latin typeface="Arial" charset="0"/>
          <a:ea typeface="新細明體" charset="-120"/>
        </a:defRPr>
      </a:lvl5pPr>
      <a:lvl6pPr marL="457200" algn="ctr" rtl="0" fontAlgn="base">
        <a:spcBef>
          <a:spcPct val="0"/>
        </a:spcBef>
        <a:spcAft>
          <a:spcPct val="0"/>
        </a:spcAft>
        <a:defRPr kumimoji="1" sz="3200" b="1">
          <a:solidFill>
            <a:srgbClr val="800000"/>
          </a:solidFill>
          <a:latin typeface="Arial" charset="0"/>
          <a:ea typeface="新細明體" charset="-120"/>
        </a:defRPr>
      </a:lvl6pPr>
      <a:lvl7pPr marL="914400" algn="ctr" rtl="0" fontAlgn="base">
        <a:spcBef>
          <a:spcPct val="0"/>
        </a:spcBef>
        <a:spcAft>
          <a:spcPct val="0"/>
        </a:spcAft>
        <a:defRPr kumimoji="1" sz="3200" b="1">
          <a:solidFill>
            <a:srgbClr val="800000"/>
          </a:solidFill>
          <a:latin typeface="Arial" charset="0"/>
          <a:ea typeface="新細明體" charset="-120"/>
        </a:defRPr>
      </a:lvl7pPr>
      <a:lvl8pPr marL="1371600" algn="ctr" rtl="0" fontAlgn="base">
        <a:spcBef>
          <a:spcPct val="0"/>
        </a:spcBef>
        <a:spcAft>
          <a:spcPct val="0"/>
        </a:spcAft>
        <a:defRPr kumimoji="1" sz="3200" b="1">
          <a:solidFill>
            <a:srgbClr val="800000"/>
          </a:solidFill>
          <a:latin typeface="Arial" charset="0"/>
          <a:ea typeface="新細明體" charset="-120"/>
        </a:defRPr>
      </a:lvl8pPr>
      <a:lvl9pPr marL="1828800" algn="ctr" rtl="0" fontAlgn="base">
        <a:spcBef>
          <a:spcPct val="0"/>
        </a:spcBef>
        <a:spcAft>
          <a:spcPct val="0"/>
        </a:spcAft>
        <a:defRPr kumimoji="1" sz="3200" b="1">
          <a:solidFill>
            <a:srgbClr val="800000"/>
          </a:solidFill>
          <a:latin typeface="Arial" charset="0"/>
          <a:ea typeface="新細明體" charset="-120"/>
        </a:defRPr>
      </a:lvl9pPr>
    </p:titleStyle>
    <p:bodyStyle>
      <a:lvl1pPr marL="342900" indent="-342900" algn="l" rtl="0" fontAlgn="base">
        <a:spcBef>
          <a:spcPct val="20000"/>
        </a:spcBef>
        <a:spcAft>
          <a:spcPct val="0"/>
        </a:spcAft>
        <a:buClr>
          <a:srgbClr val="0066CC"/>
        </a:buClr>
        <a:buSzPct val="60000"/>
        <a:buFont typeface="Wingdings" pitchFamily="2" charset="2"/>
        <a:buChar char="n"/>
        <a:defRPr kumimoji="1" sz="2400" b="1">
          <a:solidFill>
            <a:schemeClr val="tx1"/>
          </a:solidFill>
          <a:latin typeface="+mn-lt"/>
          <a:ea typeface="+mn-ea"/>
          <a:cs typeface="+mn-cs"/>
        </a:defRPr>
      </a:lvl1pPr>
      <a:lvl2pPr marL="742950" indent="-285750" algn="l" rtl="0" fontAlgn="base">
        <a:spcBef>
          <a:spcPct val="20000"/>
        </a:spcBef>
        <a:spcAft>
          <a:spcPct val="0"/>
        </a:spcAft>
        <a:buClr>
          <a:schemeClr val="folHlink"/>
        </a:buClr>
        <a:buSzPct val="40000"/>
        <a:buFont typeface="Wingdings" pitchFamily="2" charset="2"/>
        <a:buChar char="n"/>
        <a:defRPr kumimoji="1" sz="2000">
          <a:solidFill>
            <a:schemeClr val="tx1"/>
          </a:solidFill>
          <a:latin typeface="+mn-lt"/>
          <a:ea typeface="+mn-ea"/>
        </a:defRPr>
      </a:lvl2pPr>
      <a:lvl3pPr marL="1143000" indent="-228600" algn="l" rtl="0" fontAlgn="base">
        <a:spcBef>
          <a:spcPct val="20000"/>
        </a:spcBef>
        <a:spcAft>
          <a:spcPct val="0"/>
        </a:spcAft>
        <a:buClr>
          <a:srgbClr val="FFCC00"/>
        </a:buClr>
        <a:buSzPct val="30000"/>
        <a:buFont typeface="Wingdings" pitchFamily="2" charset="2"/>
        <a:buChar char="n"/>
        <a:defRPr kumimoji="1">
          <a:solidFill>
            <a:schemeClr val="tx1"/>
          </a:solidFill>
          <a:latin typeface="+mn-lt"/>
          <a:ea typeface="+mn-ea"/>
        </a:defRPr>
      </a:lvl3pPr>
      <a:lvl4pPr marL="1600200" indent="-228600" algn="l" rtl="0" fontAlgn="base">
        <a:spcBef>
          <a:spcPct val="20000"/>
        </a:spcBef>
        <a:spcAft>
          <a:spcPct val="0"/>
        </a:spcAft>
        <a:buClr>
          <a:srgbClr val="0066CC"/>
        </a:buClr>
        <a:buSzPct val="80000"/>
        <a:buChar char="•"/>
        <a:defRPr kumimoji="1" sz="16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bg2"/>
          </a:solidFill>
          <a:latin typeface="+mn-lt"/>
          <a:ea typeface="+mn-ea"/>
        </a:defRPr>
      </a:lvl5pPr>
      <a:lvl6pPr marL="2514600" indent="-228600" algn="l" rtl="0" fontAlgn="base">
        <a:spcBef>
          <a:spcPct val="20000"/>
        </a:spcBef>
        <a:spcAft>
          <a:spcPct val="0"/>
        </a:spcAft>
        <a:buChar char="»"/>
        <a:defRPr kumimoji="1" sz="2000">
          <a:solidFill>
            <a:schemeClr val="bg2"/>
          </a:solidFill>
          <a:latin typeface="+mn-lt"/>
          <a:ea typeface="+mn-ea"/>
        </a:defRPr>
      </a:lvl6pPr>
      <a:lvl7pPr marL="2971800" indent="-228600" algn="l" rtl="0" fontAlgn="base">
        <a:spcBef>
          <a:spcPct val="20000"/>
        </a:spcBef>
        <a:spcAft>
          <a:spcPct val="0"/>
        </a:spcAft>
        <a:buChar char="»"/>
        <a:defRPr kumimoji="1" sz="2000">
          <a:solidFill>
            <a:schemeClr val="bg2"/>
          </a:solidFill>
          <a:latin typeface="+mn-lt"/>
          <a:ea typeface="+mn-ea"/>
        </a:defRPr>
      </a:lvl7pPr>
      <a:lvl8pPr marL="3429000" indent="-228600" algn="l" rtl="0" fontAlgn="base">
        <a:spcBef>
          <a:spcPct val="20000"/>
        </a:spcBef>
        <a:spcAft>
          <a:spcPct val="0"/>
        </a:spcAft>
        <a:buChar char="»"/>
        <a:defRPr kumimoji="1" sz="2000">
          <a:solidFill>
            <a:schemeClr val="bg2"/>
          </a:solidFill>
          <a:latin typeface="+mn-lt"/>
          <a:ea typeface="+mn-ea"/>
        </a:defRPr>
      </a:lvl8pPr>
      <a:lvl9pPr marL="3886200" indent="-228600" algn="l" rtl="0" fontAlgn="base">
        <a:spcBef>
          <a:spcPct val="20000"/>
        </a:spcBef>
        <a:spcAft>
          <a:spcPct val="0"/>
        </a:spcAft>
        <a:buChar char="»"/>
        <a:defRPr kumimoji="1" sz="2000">
          <a:solidFill>
            <a:schemeClr val="bg2"/>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screen">
            <a:alphaModFix amt="50000"/>
            <a:lum bright="70000" contrast="-70000"/>
          </a:blip>
          <a:srcRect/>
          <a:stretch>
            <a:fillRect l="-4000" r="-4000"/>
          </a:stretch>
        </a:blipFill>
        <a:effectLst/>
      </p:bgPr>
    </p:bg>
    <p:spTree>
      <p:nvGrpSpPr>
        <p:cNvPr id="1" name=""/>
        <p:cNvGrpSpPr/>
        <p:nvPr/>
      </p:nvGrpSpPr>
      <p:grpSpPr>
        <a:xfrm>
          <a:off x="0" y="0"/>
          <a:ext cx="0" cy="0"/>
          <a:chOff x="0" y="0"/>
          <a:chExt cx="0" cy="0"/>
        </a:xfrm>
      </p:grpSpPr>
      <p:sp>
        <p:nvSpPr>
          <p:cNvPr id="1028" name="Rectangle 49"/>
          <p:cNvSpPr>
            <a:spLocks noGrp="1" noChangeArrowheads="1"/>
          </p:cNvSpPr>
          <p:nvPr>
            <p:ph type="body" idx="1"/>
          </p:nvPr>
        </p:nvSpPr>
        <p:spPr bwMode="auto">
          <a:xfrm>
            <a:off x="476517" y="1200149"/>
            <a:ext cx="8229601" cy="48958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9" name="Rectangle 48"/>
          <p:cNvSpPr>
            <a:spLocks noGrp="1" noChangeArrowheads="1"/>
          </p:cNvSpPr>
          <p:nvPr>
            <p:ph type="title"/>
          </p:nvPr>
        </p:nvSpPr>
        <p:spPr bwMode="auto">
          <a:xfrm>
            <a:off x="476518" y="231823"/>
            <a:ext cx="8210282"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scene3d>
              <a:camera prst="orthographicFront"/>
              <a:lightRig rig="soft" dir="t"/>
            </a:scene3d>
            <a:sp3d prstMaterial="softEdge">
              <a:bevelT w="25400" h="25400"/>
            </a:sp3d>
          </a:bodyPr>
          <a:lstStyle/>
          <a:p>
            <a:pPr lvl="0" algn="ctr" rtl="0" eaLnBrk="0" fontAlgn="base" hangingPunct="0">
              <a:spcBef>
                <a:spcPct val="0"/>
              </a:spcBef>
              <a:spcAft>
                <a:spcPct val="0"/>
              </a:spcAft>
            </a:pPr>
            <a:r>
              <a:rPr lang="en-US" dirty="0" smtClean="0"/>
              <a:t>Click to edit Master title style</a:t>
            </a:r>
          </a:p>
        </p:txBody>
      </p:sp>
      <p:sp>
        <p:nvSpPr>
          <p:cNvPr id="7" name="Rectangle 13"/>
          <p:cNvSpPr>
            <a:spLocks noGrp="1" noChangeArrowheads="1"/>
          </p:cNvSpPr>
          <p:nvPr>
            <p:ph type="dt" sz="half" idx="2"/>
          </p:nvPr>
        </p:nvSpPr>
        <p:spPr>
          <a:xfrm>
            <a:off x="7315202" y="6410963"/>
            <a:ext cx="1162939" cy="274320"/>
          </a:xfrm>
          <a:prstGeom prst="rect">
            <a:avLst/>
          </a:prstGeom>
          <a:ln/>
        </p:spPr>
        <p:txBody>
          <a:bodyPr lIns="91440">
            <a:noAutofit/>
          </a:bodyPr>
          <a:lstStyle>
            <a:lvl1pPr algn="ctr">
              <a:lnSpc>
                <a:spcPct val="100000"/>
              </a:lnSpc>
              <a:defRPr sz="800">
                <a:solidFill>
                  <a:schemeClr val="tx1"/>
                </a:solidFill>
                <a:latin typeface="Arial" pitchFamily="34" charset="0"/>
                <a:cs typeface="Arial" pitchFamily="34" charset="0"/>
              </a:defRPr>
            </a:lvl1pPr>
          </a:lstStyle>
          <a:p>
            <a:pPr>
              <a:defRPr/>
            </a:pPr>
            <a:fld id="{33AE5268-0548-45C9-817A-1A72995C5B2A}" type="datetime1">
              <a:rPr kumimoji="0" lang="en-US" smtClean="0">
                <a:solidFill>
                  <a:srgbClr val="000000"/>
                </a:solidFill>
                <a:ea typeface="MS PGothic" pitchFamily="34" charset="-128"/>
              </a:rPr>
              <a:pPr>
                <a:defRPr/>
              </a:pPr>
              <a:t>12/14/2015</a:t>
            </a:fld>
            <a:endParaRPr kumimoji="0" lang="en-US" dirty="0">
              <a:solidFill>
                <a:srgbClr val="000000"/>
              </a:solidFill>
              <a:ea typeface="MS PGothic" pitchFamily="34" charset="-128"/>
            </a:endParaRPr>
          </a:p>
        </p:txBody>
      </p:sp>
      <p:sp>
        <p:nvSpPr>
          <p:cNvPr id="8" name="Footer Placeholder 18"/>
          <p:cNvSpPr>
            <a:spLocks noGrp="1" noChangeArrowheads="1"/>
          </p:cNvSpPr>
          <p:nvPr>
            <p:ph type="ftr" sz="quarter" idx="3"/>
          </p:nvPr>
        </p:nvSpPr>
        <p:spPr>
          <a:xfrm>
            <a:off x="1828800" y="6410963"/>
            <a:ext cx="5486400" cy="274320"/>
          </a:xfrm>
          <a:prstGeom prst="rect">
            <a:avLst/>
          </a:prstGeom>
          <a:ln/>
        </p:spPr>
        <p:txBody>
          <a:bodyPr lIns="91440">
            <a:noAutofit/>
          </a:bodyPr>
          <a:lstStyle>
            <a:lvl1pPr algn="ctr">
              <a:lnSpc>
                <a:spcPct val="100000"/>
              </a:lnSpc>
              <a:defRPr sz="800">
                <a:solidFill>
                  <a:schemeClr val="tx1"/>
                </a:solidFill>
                <a:latin typeface="Arial" pitchFamily="34" charset="0"/>
                <a:cs typeface="Arial" pitchFamily="34" charset="0"/>
              </a:defRPr>
            </a:lvl1pPr>
          </a:lstStyle>
          <a:p>
            <a:pPr>
              <a:defRPr/>
            </a:pPr>
            <a:r>
              <a:rPr kumimoji="0" lang="en-US" dirty="0" smtClean="0">
                <a:solidFill>
                  <a:srgbClr val="000000"/>
                </a:solidFill>
                <a:ea typeface="MS PGothic" pitchFamily="34" charset="-128"/>
              </a:rPr>
              <a:t>Confidential</a:t>
            </a:r>
            <a:endParaRPr kumimoji="0" lang="en-US" dirty="0">
              <a:solidFill>
                <a:srgbClr val="000000"/>
              </a:solidFill>
              <a:ea typeface="MS PGothic" pitchFamily="34" charset="-128"/>
            </a:endParaRPr>
          </a:p>
        </p:txBody>
      </p:sp>
      <p:sp>
        <p:nvSpPr>
          <p:cNvPr id="10" name="Slide Number Placeholder 26"/>
          <p:cNvSpPr>
            <a:spLocks noGrp="1"/>
          </p:cNvSpPr>
          <p:nvPr>
            <p:ph type="sldNum" sz="quarter" idx="4"/>
          </p:nvPr>
        </p:nvSpPr>
        <p:spPr>
          <a:xfrm>
            <a:off x="8504397" y="6410963"/>
            <a:ext cx="365760" cy="274320"/>
          </a:xfrm>
          <a:prstGeom prst="rect">
            <a:avLst/>
          </a:prstGeom>
        </p:spPr>
        <p:txBody>
          <a:bodyPr lIns="91440">
            <a:noAutofit/>
          </a:bodyPr>
          <a:lstStyle>
            <a:lvl1pPr algn="ctr">
              <a:lnSpc>
                <a:spcPct val="100000"/>
              </a:lnSpc>
              <a:defRPr sz="800">
                <a:solidFill>
                  <a:schemeClr val="tx1"/>
                </a:solidFill>
                <a:latin typeface="Arial" pitchFamily="34" charset="0"/>
                <a:cs typeface="Arial" pitchFamily="34" charset="0"/>
              </a:defRPr>
            </a:lvl1pPr>
            <a:extLst/>
          </a:lstStyle>
          <a:p>
            <a:fld id="{B6F15528-21DE-4FAA-801E-634DDDAF4B2B}" type="slidenum">
              <a:rPr kumimoji="0" lang="en-US" smtClean="0">
                <a:solidFill>
                  <a:srgbClr val="000000"/>
                </a:solidFill>
                <a:ea typeface="MS PGothic" pitchFamily="34" charset="-128"/>
              </a:rPr>
              <a:pPr/>
              <a:t>‹#›</a:t>
            </a:fld>
            <a:endParaRPr kumimoji="0" lang="en-US" dirty="0">
              <a:solidFill>
                <a:srgbClr val="000000"/>
              </a:solidFill>
              <a:ea typeface="MS PGothic" pitchFamily="34" charset="-128"/>
            </a:endParaRPr>
          </a:p>
        </p:txBody>
      </p:sp>
      <p:pic>
        <p:nvPicPr>
          <p:cNvPr id="11" name="圖片 10" descr="Accton logo_no tree version.jpg"/>
          <p:cNvPicPr>
            <a:picLocks noChangeAspect="1"/>
          </p:cNvPicPr>
          <p:nvPr userDrawn="1"/>
        </p:nvPicPr>
        <p:blipFill>
          <a:blip r:embed="rId6" cstate="print">
            <a:clrChange>
              <a:clrFrom>
                <a:srgbClr val="FDFDFD"/>
              </a:clrFrom>
              <a:clrTo>
                <a:srgbClr val="FDFDFD">
                  <a:alpha val="0"/>
                </a:srgbClr>
              </a:clrTo>
            </a:clrChange>
          </a:blip>
          <a:stretch>
            <a:fillRect/>
          </a:stretch>
        </p:blipFill>
        <p:spPr>
          <a:xfrm>
            <a:off x="8136570" y="354358"/>
            <a:ext cx="683902" cy="194322"/>
          </a:xfrm>
          <a:prstGeom prst="rect">
            <a:avLst/>
          </a:prstGeom>
        </p:spPr>
      </p:pic>
    </p:spTree>
    <p:extLst>
      <p:ext uri="{BB962C8B-B14F-4D97-AF65-F5344CB8AC3E}">
        <p14:creationId xmlns:p14="http://schemas.microsoft.com/office/powerpoint/2010/main" val="401859019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8" r:id="rId3"/>
  </p:sldLayoutIdLst>
  <p:transition>
    <p:fade/>
  </p:transition>
  <p:timing>
    <p:tnLst>
      <p:par>
        <p:cTn id="1" dur="indefinite" restart="never" nodeType="tmRoot"/>
      </p:par>
    </p:tnLst>
  </p:timing>
  <p:hf hdr="0"/>
  <p:txStyles>
    <p:titleStyle>
      <a:lvl1pPr algn="ctr" rtl="0" eaLnBrk="0" fontAlgn="base" hangingPunct="0">
        <a:spcBef>
          <a:spcPct val="0"/>
        </a:spcBef>
        <a:spcAft>
          <a:spcPct val="0"/>
        </a:spcAft>
        <a:defRPr kumimoji="0" lang="en-US" sz="2400" b="1" dirty="0" smtClean="0">
          <a:solidFill>
            <a:schemeClr val="tx1"/>
          </a:solidFill>
          <a:latin typeface="Arial" pitchFamily="34" charset="0"/>
          <a:ea typeface="MS PGothic" pitchFamily="34" charset="-128"/>
          <a:cs typeface="Arial" pitchFamily="34" charset="0"/>
        </a:defRPr>
      </a:lvl1pPr>
      <a:lvl2pPr algn="l" rtl="0" eaLnBrk="0" fontAlgn="base" hangingPunct="0">
        <a:spcBef>
          <a:spcPct val="0"/>
        </a:spcBef>
        <a:spcAft>
          <a:spcPct val="0"/>
        </a:spcAft>
        <a:defRPr sz="3200">
          <a:solidFill>
            <a:schemeClr val="tx1"/>
          </a:solidFill>
          <a:latin typeface="HelveticaNeueLT Std" pitchFamily="34" charset="0"/>
          <a:ea typeface="MS PGothic" pitchFamily="34" charset="-128"/>
          <a:cs typeface="ＭＳ Ｐゴシック" pitchFamily="-72" charset="-128"/>
        </a:defRPr>
      </a:lvl2pPr>
      <a:lvl3pPr algn="l" rtl="0" eaLnBrk="0" fontAlgn="base" hangingPunct="0">
        <a:spcBef>
          <a:spcPct val="0"/>
        </a:spcBef>
        <a:spcAft>
          <a:spcPct val="0"/>
        </a:spcAft>
        <a:defRPr sz="3200">
          <a:solidFill>
            <a:schemeClr val="tx1"/>
          </a:solidFill>
          <a:latin typeface="HelveticaNeueLT Std" pitchFamily="34" charset="0"/>
          <a:ea typeface="MS PGothic" pitchFamily="34" charset="-128"/>
          <a:cs typeface="ＭＳ Ｐゴシック" pitchFamily="-72" charset="-128"/>
        </a:defRPr>
      </a:lvl3pPr>
      <a:lvl4pPr algn="l" rtl="0" eaLnBrk="0" fontAlgn="base" hangingPunct="0">
        <a:spcBef>
          <a:spcPct val="0"/>
        </a:spcBef>
        <a:spcAft>
          <a:spcPct val="0"/>
        </a:spcAft>
        <a:defRPr sz="3200">
          <a:solidFill>
            <a:schemeClr val="tx1"/>
          </a:solidFill>
          <a:latin typeface="HelveticaNeueLT Std" pitchFamily="34" charset="0"/>
          <a:ea typeface="MS PGothic" pitchFamily="34" charset="-128"/>
          <a:cs typeface="ＭＳ Ｐゴシック" pitchFamily="-72" charset="-128"/>
        </a:defRPr>
      </a:lvl4pPr>
      <a:lvl5pPr algn="l" rtl="0" eaLnBrk="0" fontAlgn="base" hangingPunct="0">
        <a:spcBef>
          <a:spcPct val="0"/>
        </a:spcBef>
        <a:spcAft>
          <a:spcPct val="0"/>
        </a:spcAft>
        <a:defRPr sz="3200">
          <a:solidFill>
            <a:schemeClr val="tx1"/>
          </a:solidFill>
          <a:latin typeface="HelveticaNeueLT Std" pitchFamily="34" charset="0"/>
          <a:ea typeface="MS PGothic" pitchFamily="34" charset="-128"/>
          <a:cs typeface="ＭＳ Ｐゴシック" pitchFamily="-72" charset="-128"/>
        </a:defRPr>
      </a:lvl5pPr>
      <a:lvl6pPr marL="457200" algn="l" rtl="0" fontAlgn="base">
        <a:spcBef>
          <a:spcPct val="0"/>
        </a:spcBef>
        <a:spcAft>
          <a:spcPct val="0"/>
        </a:spcAft>
        <a:defRPr sz="3200">
          <a:solidFill>
            <a:srgbClr val="003366"/>
          </a:solidFill>
          <a:latin typeface="Arial" pitchFamily="-72" charset="0"/>
          <a:ea typeface="ＭＳ Ｐゴシック" pitchFamily="-72" charset="-128"/>
          <a:cs typeface="ＭＳ Ｐゴシック" pitchFamily="-72" charset="-128"/>
        </a:defRPr>
      </a:lvl6pPr>
      <a:lvl7pPr marL="914400" algn="l" rtl="0" fontAlgn="base">
        <a:spcBef>
          <a:spcPct val="0"/>
        </a:spcBef>
        <a:spcAft>
          <a:spcPct val="0"/>
        </a:spcAft>
        <a:defRPr sz="3200">
          <a:solidFill>
            <a:srgbClr val="003366"/>
          </a:solidFill>
          <a:latin typeface="Arial" pitchFamily="-72" charset="0"/>
          <a:ea typeface="ＭＳ Ｐゴシック" pitchFamily="-72" charset="-128"/>
          <a:cs typeface="ＭＳ Ｐゴシック" pitchFamily="-72" charset="-128"/>
        </a:defRPr>
      </a:lvl7pPr>
      <a:lvl8pPr marL="1371600" algn="l" rtl="0" fontAlgn="base">
        <a:spcBef>
          <a:spcPct val="0"/>
        </a:spcBef>
        <a:spcAft>
          <a:spcPct val="0"/>
        </a:spcAft>
        <a:defRPr sz="3200">
          <a:solidFill>
            <a:srgbClr val="003366"/>
          </a:solidFill>
          <a:latin typeface="Arial" pitchFamily="-72" charset="0"/>
          <a:ea typeface="ＭＳ Ｐゴシック" pitchFamily="-72" charset="-128"/>
          <a:cs typeface="ＭＳ Ｐゴシック" pitchFamily="-72" charset="-128"/>
        </a:defRPr>
      </a:lvl8pPr>
      <a:lvl9pPr marL="1828800" algn="l" rtl="0" fontAlgn="base">
        <a:spcBef>
          <a:spcPct val="0"/>
        </a:spcBef>
        <a:spcAft>
          <a:spcPct val="0"/>
        </a:spcAft>
        <a:defRPr sz="3200">
          <a:solidFill>
            <a:srgbClr val="003366"/>
          </a:solidFill>
          <a:latin typeface="Arial" pitchFamily="-72" charset="0"/>
          <a:ea typeface="ＭＳ Ｐゴシック" pitchFamily="-72" charset="-128"/>
          <a:cs typeface="ＭＳ Ｐゴシック" pitchFamily="-72" charset="-128"/>
        </a:defRPr>
      </a:lvl9pPr>
    </p:titleStyle>
    <p:bodyStyle>
      <a:lvl1pPr marL="342900" indent="-342900" algn="l" rtl="0" eaLnBrk="0" fontAlgn="base" hangingPunct="0">
        <a:spcBef>
          <a:spcPct val="20000"/>
        </a:spcBef>
        <a:spcAft>
          <a:spcPct val="0"/>
        </a:spcAft>
        <a:buFont typeface="Wingdings" pitchFamily="2" charset="2"/>
        <a:buChar char="§"/>
        <a:defRPr sz="2800">
          <a:solidFill>
            <a:schemeClr val="tx1"/>
          </a:solidFill>
          <a:effectLst/>
          <a:latin typeface="+mn-lt"/>
          <a:ea typeface="MS PGothic" pitchFamily="34" charset="-128"/>
          <a:cs typeface="+mn-cs"/>
        </a:defRPr>
      </a:lvl1pPr>
      <a:lvl2pPr marL="804863" indent="-347663" algn="l" rtl="0" eaLnBrk="0" fontAlgn="base" hangingPunct="0">
        <a:spcBef>
          <a:spcPct val="20000"/>
        </a:spcBef>
        <a:spcAft>
          <a:spcPct val="0"/>
        </a:spcAft>
        <a:buChar char="–"/>
        <a:defRPr sz="2800">
          <a:solidFill>
            <a:schemeClr val="tx1"/>
          </a:solidFill>
          <a:effectLst/>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effectLst/>
          <a:latin typeface="+mn-lt"/>
          <a:ea typeface="MS PGothic" pitchFamily="34" charset="-128"/>
        </a:defRPr>
      </a:lvl5pPr>
      <a:lvl6pPr marL="2514600" indent="-228600" algn="l" rtl="0" fontAlgn="base">
        <a:spcBef>
          <a:spcPct val="20000"/>
        </a:spcBef>
        <a:spcAft>
          <a:spcPct val="0"/>
        </a:spcAft>
        <a:buChar char="»"/>
        <a:defRPr sz="2000">
          <a:solidFill>
            <a:schemeClr val="bg2"/>
          </a:solidFill>
          <a:latin typeface="+mn-lt"/>
          <a:ea typeface="+mn-ea"/>
        </a:defRPr>
      </a:lvl6pPr>
      <a:lvl7pPr marL="2971800" indent="-228600" algn="l" rtl="0" fontAlgn="base">
        <a:spcBef>
          <a:spcPct val="20000"/>
        </a:spcBef>
        <a:spcAft>
          <a:spcPct val="0"/>
        </a:spcAft>
        <a:buChar char="»"/>
        <a:defRPr sz="2000">
          <a:solidFill>
            <a:schemeClr val="bg2"/>
          </a:solidFill>
          <a:latin typeface="+mn-lt"/>
          <a:ea typeface="+mn-ea"/>
        </a:defRPr>
      </a:lvl7pPr>
      <a:lvl8pPr marL="3429000" indent="-228600" algn="l" rtl="0" fontAlgn="base">
        <a:spcBef>
          <a:spcPct val="20000"/>
        </a:spcBef>
        <a:spcAft>
          <a:spcPct val="0"/>
        </a:spcAft>
        <a:buChar char="»"/>
        <a:defRPr sz="2000">
          <a:solidFill>
            <a:schemeClr val="bg2"/>
          </a:solidFill>
          <a:latin typeface="+mn-lt"/>
          <a:ea typeface="+mn-ea"/>
        </a:defRPr>
      </a:lvl8pPr>
      <a:lvl9pPr marL="3886200" indent="-228600" algn="l" rtl="0" fontAlgn="base">
        <a:spcBef>
          <a:spcPct val="20000"/>
        </a:spcBef>
        <a:spcAft>
          <a:spcPct val="0"/>
        </a:spcAft>
        <a:buChar char="»"/>
        <a:defRPr sz="2000">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cstate="screen">
            <a:alphaModFix amt="50000"/>
            <a:lum bright="70000" contrast="-70000"/>
          </a:blip>
          <a:srcRect/>
          <a:stretch>
            <a:fillRect l="-4000" r="-4000"/>
          </a:stretch>
        </a:blipFill>
        <a:effectLst/>
      </p:bgPr>
    </p:bg>
    <p:spTree>
      <p:nvGrpSpPr>
        <p:cNvPr id="1" name=""/>
        <p:cNvGrpSpPr/>
        <p:nvPr/>
      </p:nvGrpSpPr>
      <p:grpSpPr>
        <a:xfrm>
          <a:off x="0" y="0"/>
          <a:ext cx="0" cy="0"/>
          <a:chOff x="0" y="0"/>
          <a:chExt cx="0" cy="0"/>
        </a:xfrm>
      </p:grpSpPr>
      <p:sp>
        <p:nvSpPr>
          <p:cNvPr id="1028" name="Rectangle 49"/>
          <p:cNvSpPr>
            <a:spLocks noGrp="1" noChangeArrowheads="1"/>
          </p:cNvSpPr>
          <p:nvPr>
            <p:ph type="body" idx="1"/>
          </p:nvPr>
        </p:nvSpPr>
        <p:spPr bwMode="auto">
          <a:xfrm>
            <a:off x="476517" y="1200149"/>
            <a:ext cx="8229601" cy="48958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9" name="Rectangle 48"/>
          <p:cNvSpPr>
            <a:spLocks noGrp="1" noChangeArrowheads="1"/>
          </p:cNvSpPr>
          <p:nvPr>
            <p:ph type="title"/>
          </p:nvPr>
        </p:nvSpPr>
        <p:spPr bwMode="auto">
          <a:xfrm>
            <a:off x="476518" y="231823"/>
            <a:ext cx="8210282"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scene3d>
              <a:camera prst="orthographicFront"/>
              <a:lightRig rig="soft" dir="t"/>
            </a:scene3d>
            <a:sp3d prstMaterial="softEdge">
              <a:bevelT w="25400" h="25400"/>
            </a:sp3d>
          </a:bodyPr>
          <a:lstStyle/>
          <a:p>
            <a:pPr lvl="0" algn="ctr" rtl="0" eaLnBrk="0" fontAlgn="base" hangingPunct="0">
              <a:spcBef>
                <a:spcPct val="0"/>
              </a:spcBef>
              <a:spcAft>
                <a:spcPct val="0"/>
              </a:spcAft>
            </a:pPr>
            <a:r>
              <a:rPr lang="en-US" dirty="0" smtClean="0"/>
              <a:t>Click to edit Master title style</a:t>
            </a:r>
          </a:p>
        </p:txBody>
      </p:sp>
      <p:sp>
        <p:nvSpPr>
          <p:cNvPr id="7" name="Rectangle 13"/>
          <p:cNvSpPr>
            <a:spLocks noGrp="1" noChangeArrowheads="1"/>
          </p:cNvSpPr>
          <p:nvPr>
            <p:ph type="dt" sz="half" idx="2"/>
          </p:nvPr>
        </p:nvSpPr>
        <p:spPr>
          <a:xfrm>
            <a:off x="7315202" y="6410963"/>
            <a:ext cx="1162939" cy="274320"/>
          </a:xfrm>
          <a:prstGeom prst="rect">
            <a:avLst/>
          </a:prstGeom>
          <a:ln/>
        </p:spPr>
        <p:txBody>
          <a:bodyPr lIns="91440">
            <a:noAutofit/>
          </a:bodyPr>
          <a:lstStyle>
            <a:lvl1pPr algn="ctr">
              <a:lnSpc>
                <a:spcPct val="100000"/>
              </a:lnSpc>
              <a:defRPr sz="800">
                <a:solidFill>
                  <a:schemeClr val="tx1"/>
                </a:solidFill>
                <a:latin typeface="Arial" pitchFamily="34" charset="0"/>
                <a:cs typeface="Arial" pitchFamily="34" charset="0"/>
              </a:defRPr>
            </a:lvl1pPr>
          </a:lstStyle>
          <a:p>
            <a:pPr>
              <a:defRPr/>
            </a:pPr>
            <a:fld id="{33AE5268-0548-45C9-817A-1A72995C5B2A}" type="datetime1">
              <a:rPr kumimoji="0" lang="en-US" smtClean="0">
                <a:solidFill>
                  <a:srgbClr val="000000"/>
                </a:solidFill>
                <a:ea typeface="MS PGothic" pitchFamily="34" charset="-128"/>
              </a:rPr>
              <a:pPr>
                <a:defRPr/>
              </a:pPr>
              <a:t>12/14/2015</a:t>
            </a:fld>
            <a:endParaRPr kumimoji="0" lang="en-US" dirty="0">
              <a:solidFill>
                <a:srgbClr val="000000"/>
              </a:solidFill>
              <a:ea typeface="MS PGothic" pitchFamily="34" charset="-128"/>
            </a:endParaRPr>
          </a:p>
        </p:txBody>
      </p:sp>
      <p:sp>
        <p:nvSpPr>
          <p:cNvPr id="8" name="Footer Placeholder 18"/>
          <p:cNvSpPr>
            <a:spLocks noGrp="1" noChangeArrowheads="1"/>
          </p:cNvSpPr>
          <p:nvPr>
            <p:ph type="ftr" sz="quarter" idx="3"/>
          </p:nvPr>
        </p:nvSpPr>
        <p:spPr>
          <a:xfrm>
            <a:off x="1828800" y="6410963"/>
            <a:ext cx="5486400" cy="274320"/>
          </a:xfrm>
          <a:prstGeom prst="rect">
            <a:avLst/>
          </a:prstGeom>
          <a:ln/>
        </p:spPr>
        <p:txBody>
          <a:bodyPr lIns="91440">
            <a:noAutofit/>
          </a:bodyPr>
          <a:lstStyle>
            <a:lvl1pPr algn="ctr">
              <a:lnSpc>
                <a:spcPct val="100000"/>
              </a:lnSpc>
              <a:defRPr sz="800">
                <a:solidFill>
                  <a:schemeClr val="tx1"/>
                </a:solidFill>
                <a:latin typeface="Arial" pitchFamily="34" charset="0"/>
                <a:cs typeface="Arial" pitchFamily="34" charset="0"/>
              </a:defRPr>
            </a:lvl1pPr>
          </a:lstStyle>
          <a:p>
            <a:pPr>
              <a:defRPr/>
            </a:pPr>
            <a:r>
              <a:rPr kumimoji="0" lang="en-US" dirty="0" smtClean="0">
                <a:solidFill>
                  <a:srgbClr val="000000"/>
                </a:solidFill>
                <a:ea typeface="MS PGothic" pitchFamily="34" charset="-128"/>
              </a:rPr>
              <a:t>Confidential</a:t>
            </a:r>
            <a:endParaRPr kumimoji="0" lang="en-US" dirty="0">
              <a:solidFill>
                <a:srgbClr val="000000"/>
              </a:solidFill>
              <a:ea typeface="MS PGothic" pitchFamily="34" charset="-128"/>
            </a:endParaRPr>
          </a:p>
        </p:txBody>
      </p:sp>
      <p:sp>
        <p:nvSpPr>
          <p:cNvPr id="10" name="Slide Number Placeholder 26"/>
          <p:cNvSpPr>
            <a:spLocks noGrp="1"/>
          </p:cNvSpPr>
          <p:nvPr>
            <p:ph type="sldNum" sz="quarter" idx="4"/>
          </p:nvPr>
        </p:nvSpPr>
        <p:spPr>
          <a:xfrm>
            <a:off x="8504397" y="6410963"/>
            <a:ext cx="365760" cy="274320"/>
          </a:xfrm>
          <a:prstGeom prst="rect">
            <a:avLst/>
          </a:prstGeom>
        </p:spPr>
        <p:txBody>
          <a:bodyPr lIns="91440">
            <a:noAutofit/>
          </a:bodyPr>
          <a:lstStyle>
            <a:lvl1pPr algn="ctr">
              <a:lnSpc>
                <a:spcPct val="100000"/>
              </a:lnSpc>
              <a:defRPr sz="800">
                <a:solidFill>
                  <a:schemeClr val="tx1"/>
                </a:solidFill>
                <a:latin typeface="Arial" pitchFamily="34" charset="0"/>
                <a:cs typeface="Arial" pitchFamily="34" charset="0"/>
              </a:defRPr>
            </a:lvl1pPr>
            <a:extLst/>
          </a:lstStyle>
          <a:p>
            <a:fld id="{B6F15528-21DE-4FAA-801E-634DDDAF4B2B}" type="slidenum">
              <a:rPr kumimoji="0" lang="en-US" smtClean="0">
                <a:solidFill>
                  <a:srgbClr val="000000"/>
                </a:solidFill>
                <a:ea typeface="MS PGothic" pitchFamily="34" charset="-128"/>
              </a:rPr>
              <a:pPr/>
              <a:t>‹#›</a:t>
            </a:fld>
            <a:endParaRPr kumimoji="0" lang="en-US" dirty="0">
              <a:solidFill>
                <a:srgbClr val="000000"/>
              </a:solidFill>
              <a:ea typeface="MS PGothic" pitchFamily="34" charset="-128"/>
            </a:endParaRPr>
          </a:p>
        </p:txBody>
      </p:sp>
    </p:spTree>
    <p:extLst>
      <p:ext uri="{BB962C8B-B14F-4D97-AF65-F5344CB8AC3E}">
        <p14:creationId xmlns:p14="http://schemas.microsoft.com/office/powerpoint/2010/main" val="329240281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Lst>
  <p:transition>
    <p:fade/>
  </p:transition>
  <p:timing>
    <p:tnLst>
      <p:par>
        <p:cTn id="1" dur="indefinite" restart="never" nodeType="tmRoot"/>
      </p:par>
    </p:tnLst>
  </p:timing>
  <p:hf hdr="0"/>
  <p:txStyles>
    <p:titleStyle>
      <a:lvl1pPr algn="ctr" rtl="0" eaLnBrk="0" fontAlgn="base" hangingPunct="0">
        <a:spcBef>
          <a:spcPct val="0"/>
        </a:spcBef>
        <a:spcAft>
          <a:spcPct val="0"/>
        </a:spcAft>
        <a:defRPr kumimoji="0" lang="en-US" sz="2400" b="1" dirty="0" smtClean="0">
          <a:solidFill>
            <a:schemeClr val="tx1"/>
          </a:solidFill>
          <a:latin typeface="Arial" pitchFamily="34" charset="0"/>
          <a:ea typeface="MS PGothic" pitchFamily="34" charset="-128"/>
          <a:cs typeface="Arial" pitchFamily="34" charset="0"/>
        </a:defRPr>
      </a:lvl1pPr>
      <a:lvl2pPr algn="l" rtl="0" eaLnBrk="0" fontAlgn="base" hangingPunct="0">
        <a:spcBef>
          <a:spcPct val="0"/>
        </a:spcBef>
        <a:spcAft>
          <a:spcPct val="0"/>
        </a:spcAft>
        <a:defRPr sz="3200">
          <a:solidFill>
            <a:schemeClr val="tx1"/>
          </a:solidFill>
          <a:latin typeface="HelveticaNeueLT Std" pitchFamily="34" charset="0"/>
          <a:ea typeface="MS PGothic" pitchFamily="34" charset="-128"/>
          <a:cs typeface="ＭＳ Ｐゴシック" pitchFamily="-72" charset="-128"/>
        </a:defRPr>
      </a:lvl2pPr>
      <a:lvl3pPr algn="l" rtl="0" eaLnBrk="0" fontAlgn="base" hangingPunct="0">
        <a:spcBef>
          <a:spcPct val="0"/>
        </a:spcBef>
        <a:spcAft>
          <a:spcPct val="0"/>
        </a:spcAft>
        <a:defRPr sz="3200">
          <a:solidFill>
            <a:schemeClr val="tx1"/>
          </a:solidFill>
          <a:latin typeface="HelveticaNeueLT Std" pitchFamily="34" charset="0"/>
          <a:ea typeface="MS PGothic" pitchFamily="34" charset="-128"/>
          <a:cs typeface="ＭＳ Ｐゴシック" pitchFamily="-72" charset="-128"/>
        </a:defRPr>
      </a:lvl3pPr>
      <a:lvl4pPr algn="l" rtl="0" eaLnBrk="0" fontAlgn="base" hangingPunct="0">
        <a:spcBef>
          <a:spcPct val="0"/>
        </a:spcBef>
        <a:spcAft>
          <a:spcPct val="0"/>
        </a:spcAft>
        <a:defRPr sz="3200">
          <a:solidFill>
            <a:schemeClr val="tx1"/>
          </a:solidFill>
          <a:latin typeface="HelveticaNeueLT Std" pitchFamily="34" charset="0"/>
          <a:ea typeface="MS PGothic" pitchFamily="34" charset="-128"/>
          <a:cs typeface="ＭＳ Ｐゴシック" pitchFamily="-72" charset="-128"/>
        </a:defRPr>
      </a:lvl4pPr>
      <a:lvl5pPr algn="l" rtl="0" eaLnBrk="0" fontAlgn="base" hangingPunct="0">
        <a:spcBef>
          <a:spcPct val="0"/>
        </a:spcBef>
        <a:spcAft>
          <a:spcPct val="0"/>
        </a:spcAft>
        <a:defRPr sz="3200">
          <a:solidFill>
            <a:schemeClr val="tx1"/>
          </a:solidFill>
          <a:latin typeface="HelveticaNeueLT Std" pitchFamily="34" charset="0"/>
          <a:ea typeface="MS PGothic" pitchFamily="34" charset="-128"/>
          <a:cs typeface="ＭＳ Ｐゴシック" pitchFamily="-72" charset="-128"/>
        </a:defRPr>
      </a:lvl5pPr>
      <a:lvl6pPr marL="457200" algn="l" rtl="0" fontAlgn="base">
        <a:spcBef>
          <a:spcPct val="0"/>
        </a:spcBef>
        <a:spcAft>
          <a:spcPct val="0"/>
        </a:spcAft>
        <a:defRPr sz="3200">
          <a:solidFill>
            <a:srgbClr val="003366"/>
          </a:solidFill>
          <a:latin typeface="Arial" pitchFamily="-72" charset="0"/>
          <a:ea typeface="ＭＳ Ｐゴシック" pitchFamily="-72" charset="-128"/>
          <a:cs typeface="ＭＳ Ｐゴシック" pitchFamily="-72" charset="-128"/>
        </a:defRPr>
      </a:lvl6pPr>
      <a:lvl7pPr marL="914400" algn="l" rtl="0" fontAlgn="base">
        <a:spcBef>
          <a:spcPct val="0"/>
        </a:spcBef>
        <a:spcAft>
          <a:spcPct val="0"/>
        </a:spcAft>
        <a:defRPr sz="3200">
          <a:solidFill>
            <a:srgbClr val="003366"/>
          </a:solidFill>
          <a:latin typeface="Arial" pitchFamily="-72" charset="0"/>
          <a:ea typeface="ＭＳ Ｐゴシック" pitchFamily="-72" charset="-128"/>
          <a:cs typeface="ＭＳ Ｐゴシック" pitchFamily="-72" charset="-128"/>
        </a:defRPr>
      </a:lvl7pPr>
      <a:lvl8pPr marL="1371600" algn="l" rtl="0" fontAlgn="base">
        <a:spcBef>
          <a:spcPct val="0"/>
        </a:spcBef>
        <a:spcAft>
          <a:spcPct val="0"/>
        </a:spcAft>
        <a:defRPr sz="3200">
          <a:solidFill>
            <a:srgbClr val="003366"/>
          </a:solidFill>
          <a:latin typeface="Arial" pitchFamily="-72" charset="0"/>
          <a:ea typeface="ＭＳ Ｐゴシック" pitchFamily="-72" charset="-128"/>
          <a:cs typeface="ＭＳ Ｐゴシック" pitchFamily="-72" charset="-128"/>
        </a:defRPr>
      </a:lvl8pPr>
      <a:lvl9pPr marL="1828800" algn="l" rtl="0" fontAlgn="base">
        <a:spcBef>
          <a:spcPct val="0"/>
        </a:spcBef>
        <a:spcAft>
          <a:spcPct val="0"/>
        </a:spcAft>
        <a:defRPr sz="3200">
          <a:solidFill>
            <a:srgbClr val="003366"/>
          </a:solidFill>
          <a:latin typeface="Arial" pitchFamily="-72" charset="0"/>
          <a:ea typeface="ＭＳ Ｐゴシック" pitchFamily="-72" charset="-128"/>
          <a:cs typeface="ＭＳ Ｐゴシック" pitchFamily="-72" charset="-128"/>
        </a:defRPr>
      </a:lvl9pPr>
    </p:titleStyle>
    <p:bodyStyle>
      <a:lvl1pPr marL="342900" indent="-342900" algn="l" rtl="0" eaLnBrk="0" fontAlgn="base" hangingPunct="0">
        <a:spcBef>
          <a:spcPct val="20000"/>
        </a:spcBef>
        <a:spcAft>
          <a:spcPct val="0"/>
        </a:spcAft>
        <a:buFont typeface="Wingdings" pitchFamily="2" charset="2"/>
        <a:buChar char="§"/>
        <a:defRPr sz="2800">
          <a:solidFill>
            <a:schemeClr val="tx1"/>
          </a:solidFill>
          <a:effectLst/>
          <a:latin typeface="+mn-lt"/>
          <a:ea typeface="MS PGothic" pitchFamily="34" charset="-128"/>
          <a:cs typeface="+mn-cs"/>
        </a:defRPr>
      </a:lvl1pPr>
      <a:lvl2pPr marL="804863" indent="-347663" algn="l" rtl="0" eaLnBrk="0" fontAlgn="base" hangingPunct="0">
        <a:spcBef>
          <a:spcPct val="20000"/>
        </a:spcBef>
        <a:spcAft>
          <a:spcPct val="0"/>
        </a:spcAft>
        <a:buChar char="–"/>
        <a:defRPr sz="2800">
          <a:solidFill>
            <a:schemeClr val="tx1"/>
          </a:solidFill>
          <a:effectLst/>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effectLst/>
          <a:latin typeface="+mn-lt"/>
          <a:ea typeface="MS PGothic" pitchFamily="34" charset="-128"/>
        </a:defRPr>
      </a:lvl5pPr>
      <a:lvl6pPr marL="2514600" indent="-228600" algn="l" rtl="0" fontAlgn="base">
        <a:spcBef>
          <a:spcPct val="20000"/>
        </a:spcBef>
        <a:spcAft>
          <a:spcPct val="0"/>
        </a:spcAft>
        <a:buChar char="»"/>
        <a:defRPr sz="2000">
          <a:solidFill>
            <a:schemeClr val="bg2"/>
          </a:solidFill>
          <a:latin typeface="+mn-lt"/>
          <a:ea typeface="+mn-ea"/>
        </a:defRPr>
      </a:lvl6pPr>
      <a:lvl7pPr marL="2971800" indent="-228600" algn="l" rtl="0" fontAlgn="base">
        <a:spcBef>
          <a:spcPct val="20000"/>
        </a:spcBef>
        <a:spcAft>
          <a:spcPct val="0"/>
        </a:spcAft>
        <a:buChar char="»"/>
        <a:defRPr sz="2000">
          <a:solidFill>
            <a:schemeClr val="bg2"/>
          </a:solidFill>
          <a:latin typeface="+mn-lt"/>
          <a:ea typeface="+mn-ea"/>
        </a:defRPr>
      </a:lvl7pPr>
      <a:lvl8pPr marL="3429000" indent="-228600" algn="l" rtl="0" fontAlgn="base">
        <a:spcBef>
          <a:spcPct val="20000"/>
        </a:spcBef>
        <a:spcAft>
          <a:spcPct val="0"/>
        </a:spcAft>
        <a:buChar char="»"/>
        <a:defRPr sz="2000">
          <a:solidFill>
            <a:schemeClr val="bg2"/>
          </a:solidFill>
          <a:latin typeface="+mn-lt"/>
          <a:ea typeface="+mn-ea"/>
        </a:defRPr>
      </a:lvl8pPr>
      <a:lvl9pPr marL="3886200" indent="-228600" algn="l" rtl="0" fontAlgn="base">
        <a:spcBef>
          <a:spcPct val="20000"/>
        </a:spcBef>
        <a:spcAft>
          <a:spcPct val="0"/>
        </a:spcAft>
        <a:buChar char="»"/>
        <a:defRPr sz="2000">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screen">
            <a:alphaModFix amt="50000"/>
            <a:lum bright="70000" contrast="-70000"/>
          </a:blip>
          <a:srcRect/>
          <a:stretch>
            <a:fillRect l="-4000" r="-4000"/>
          </a:stretch>
        </a:blipFill>
        <a:effectLst/>
      </p:bgPr>
    </p:bg>
    <p:spTree>
      <p:nvGrpSpPr>
        <p:cNvPr id="1" name=""/>
        <p:cNvGrpSpPr/>
        <p:nvPr/>
      </p:nvGrpSpPr>
      <p:grpSpPr>
        <a:xfrm>
          <a:off x="0" y="0"/>
          <a:ext cx="0" cy="0"/>
          <a:chOff x="0" y="0"/>
          <a:chExt cx="0" cy="0"/>
        </a:xfrm>
      </p:grpSpPr>
      <p:sp>
        <p:nvSpPr>
          <p:cNvPr id="1028" name="Rectangle 49"/>
          <p:cNvSpPr>
            <a:spLocks noGrp="1" noChangeArrowheads="1"/>
          </p:cNvSpPr>
          <p:nvPr>
            <p:ph type="body" idx="1"/>
          </p:nvPr>
        </p:nvSpPr>
        <p:spPr bwMode="auto">
          <a:xfrm>
            <a:off x="476517" y="1200149"/>
            <a:ext cx="8229601" cy="48958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9" name="Rectangle 48"/>
          <p:cNvSpPr>
            <a:spLocks noGrp="1" noChangeArrowheads="1"/>
          </p:cNvSpPr>
          <p:nvPr>
            <p:ph type="title"/>
          </p:nvPr>
        </p:nvSpPr>
        <p:spPr bwMode="auto">
          <a:xfrm>
            <a:off x="476518" y="231823"/>
            <a:ext cx="8210282"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scene3d>
              <a:camera prst="orthographicFront"/>
              <a:lightRig rig="soft" dir="t"/>
            </a:scene3d>
            <a:sp3d prstMaterial="softEdge">
              <a:bevelT w="25400" h="25400"/>
            </a:sp3d>
          </a:bodyPr>
          <a:lstStyle/>
          <a:p>
            <a:pPr lvl="0" algn="ctr" rtl="0" eaLnBrk="0" fontAlgn="base" hangingPunct="0">
              <a:spcBef>
                <a:spcPct val="0"/>
              </a:spcBef>
              <a:spcAft>
                <a:spcPct val="0"/>
              </a:spcAft>
            </a:pPr>
            <a:r>
              <a:rPr lang="en-US" dirty="0" smtClean="0"/>
              <a:t>Click to edit Master title style</a:t>
            </a:r>
          </a:p>
        </p:txBody>
      </p:sp>
      <p:sp>
        <p:nvSpPr>
          <p:cNvPr id="7" name="Rectangle 13"/>
          <p:cNvSpPr>
            <a:spLocks noGrp="1" noChangeArrowheads="1"/>
          </p:cNvSpPr>
          <p:nvPr>
            <p:ph type="dt" sz="half" idx="2"/>
          </p:nvPr>
        </p:nvSpPr>
        <p:spPr>
          <a:xfrm>
            <a:off x="7315202" y="6410963"/>
            <a:ext cx="1162939" cy="274320"/>
          </a:xfrm>
          <a:prstGeom prst="rect">
            <a:avLst/>
          </a:prstGeom>
          <a:ln/>
        </p:spPr>
        <p:txBody>
          <a:bodyPr lIns="91440">
            <a:noAutofit/>
          </a:bodyPr>
          <a:lstStyle>
            <a:lvl1pPr algn="ctr">
              <a:lnSpc>
                <a:spcPct val="100000"/>
              </a:lnSpc>
              <a:defRPr sz="800">
                <a:solidFill>
                  <a:schemeClr val="tx1"/>
                </a:solidFill>
                <a:latin typeface="Arial" pitchFamily="34" charset="0"/>
                <a:cs typeface="Arial" pitchFamily="34" charset="0"/>
              </a:defRPr>
            </a:lvl1pPr>
          </a:lstStyle>
          <a:p>
            <a:pPr>
              <a:defRPr/>
            </a:pPr>
            <a:fld id="{33AE5268-0548-45C9-817A-1A72995C5B2A}" type="datetime1">
              <a:rPr kumimoji="0" lang="en-US" smtClean="0">
                <a:solidFill>
                  <a:srgbClr val="000000"/>
                </a:solidFill>
                <a:ea typeface="MS PGothic" pitchFamily="34" charset="-128"/>
              </a:rPr>
              <a:pPr>
                <a:defRPr/>
              </a:pPr>
              <a:t>12/14/2015</a:t>
            </a:fld>
            <a:endParaRPr kumimoji="0" lang="en-US" dirty="0">
              <a:solidFill>
                <a:srgbClr val="000000"/>
              </a:solidFill>
              <a:ea typeface="MS PGothic" pitchFamily="34" charset="-128"/>
            </a:endParaRPr>
          </a:p>
        </p:txBody>
      </p:sp>
      <p:sp>
        <p:nvSpPr>
          <p:cNvPr id="8" name="Footer Placeholder 18"/>
          <p:cNvSpPr>
            <a:spLocks noGrp="1" noChangeArrowheads="1"/>
          </p:cNvSpPr>
          <p:nvPr>
            <p:ph type="ftr" sz="quarter" idx="3"/>
          </p:nvPr>
        </p:nvSpPr>
        <p:spPr>
          <a:xfrm>
            <a:off x="1828800" y="6410963"/>
            <a:ext cx="5486400" cy="274320"/>
          </a:xfrm>
          <a:prstGeom prst="rect">
            <a:avLst/>
          </a:prstGeom>
          <a:ln/>
        </p:spPr>
        <p:txBody>
          <a:bodyPr lIns="91440">
            <a:noAutofit/>
          </a:bodyPr>
          <a:lstStyle>
            <a:lvl1pPr algn="ctr">
              <a:lnSpc>
                <a:spcPct val="100000"/>
              </a:lnSpc>
              <a:defRPr sz="800">
                <a:solidFill>
                  <a:schemeClr val="tx1"/>
                </a:solidFill>
                <a:latin typeface="Arial" pitchFamily="34" charset="0"/>
                <a:cs typeface="Arial" pitchFamily="34" charset="0"/>
              </a:defRPr>
            </a:lvl1pPr>
          </a:lstStyle>
          <a:p>
            <a:pPr>
              <a:defRPr/>
            </a:pPr>
            <a:r>
              <a:rPr kumimoji="0" lang="en-US" dirty="0" smtClean="0">
                <a:solidFill>
                  <a:srgbClr val="000000"/>
                </a:solidFill>
                <a:ea typeface="MS PGothic" pitchFamily="34" charset="-128"/>
              </a:rPr>
              <a:t>Confidential</a:t>
            </a:r>
            <a:endParaRPr kumimoji="0" lang="en-US" dirty="0">
              <a:solidFill>
                <a:srgbClr val="000000"/>
              </a:solidFill>
              <a:ea typeface="MS PGothic" pitchFamily="34" charset="-128"/>
            </a:endParaRPr>
          </a:p>
        </p:txBody>
      </p:sp>
      <p:sp>
        <p:nvSpPr>
          <p:cNvPr id="10" name="Slide Number Placeholder 26"/>
          <p:cNvSpPr>
            <a:spLocks noGrp="1"/>
          </p:cNvSpPr>
          <p:nvPr>
            <p:ph type="sldNum" sz="quarter" idx="4"/>
          </p:nvPr>
        </p:nvSpPr>
        <p:spPr>
          <a:xfrm>
            <a:off x="8504397" y="6410963"/>
            <a:ext cx="365760" cy="274320"/>
          </a:xfrm>
          <a:prstGeom prst="rect">
            <a:avLst/>
          </a:prstGeom>
        </p:spPr>
        <p:txBody>
          <a:bodyPr lIns="91440">
            <a:noAutofit/>
          </a:bodyPr>
          <a:lstStyle>
            <a:lvl1pPr algn="ctr">
              <a:lnSpc>
                <a:spcPct val="100000"/>
              </a:lnSpc>
              <a:defRPr sz="800">
                <a:solidFill>
                  <a:schemeClr val="tx1"/>
                </a:solidFill>
                <a:latin typeface="Arial" pitchFamily="34" charset="0"/>
                <a:cs typeface="Arial" pitchFamily="34" charset="0"/>
              </a:defRPr>
            </a:lvl1pPr>
            <a:extLst/>
          </a:lstStyle>
          <a:p>
            <a:fld id="{B6F15528-21DE-4FAA-801E-634DDDAF4B2B}" type="slidenum">
              <a:rPr kumimoji="0" lang="en-US" smtClean="0">
                <a:solidFill>
                  <a:srgbClr val="000000"/>
                </a:solidFill>
                <a:ea typeface="MS PGothic" pitchFamily="34" charset="-128"/>
              </a:rPr>
              <a:pPr/>
              <a:t>‹#›</a:t>
            </a:fld>
            <a:endParaRPr kumimoji="0" lang="en-US" dirty="0">
              <a:solidFill>
                <a:srgbClr val="000000"/>
              </a:solidFill>
              <a:ea typeface="MS PGothic" pitchFamily="34" charset="-128"/>
            </a:endParaRPr>
          </a:p>
        </p:txBody>
      </p:sp>
      <p:pic>
        <p:nvPicPr>
          <p:cNvPr id="11" name="圖片 10" descr="Accton logo_no tree version.jpg"/>
          <p:cNvPicPr>
            <a:picLocks noChangeAspect="1"/>
          </p:cNvPicPr>
          <p:nvPr userDrawn="1"/>
        </p:nvPicPr>
        <p:blipFill>
          <a:blip r:embed="rId7" cstate="print">
            <a:clrChange>
              <a:clrFrom>
                <a:srgbClr val="FDFDFD"/>
              </a:clrFrom>
              <a:clrTo>
                <a:srgbClr val="FDFDFD">
                  <a:alpha val="0"/>
                </a:srgbClr>
              </a:clrTo>
            </a:clrChange>
          </a:blip>
          <a:stretch>
            <a:fillRect/>
          </a:stretch>
        </p:blipFill>
        <p:spPr>
          <a:xfrm>
            <a:off x="8136570" y="354358"/>
            <a:ext cx="683902" cy="194322"/>
          </a:xfrm>
          <a:prstGeom prst="rect">
            <a:avLst/>
          </a:prstGeom>
        </p:spPr>
      </p:pic>
    </p:spTree>
    <p:extLst>
      <p:ext uri="{BB962C8B-B14F-4D97-AF65-F5344CB8AC3E}">
        <p14:creationId xmlns:p14="http://schemas.microsoft.com/office/powerpoint/2010/main" val="325408706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1" r:id="rId4"/>
  </p:sldLayoutIdLst>
  <p:transition>
    <p:fade/>
  </p:transition>
  <p:timing>
    <p:tnLst>
      <p:par>
        <p:cTn id="1" dur="indefinite" restart="never" nodeType="tmRoot"/>
      </p:par>
    </p:tnLst>
  </p:timing>
  <p:hf hdr="0"/>
  <p:txStyles>
    <p:titleStyle>
      <a:lvl1pPr algn="ctr" rtl="0" eaLnBrk="0" fontAlgn="base" hangingPunct="0">
        <a:spcBef>
          <a:spcPct val="0"/>
        </a:spcBef>
        <a:spcAft>
          <a:spcPct val="0"/>
        </a:spcAft>
        <a:defRPr kumimoji="0" lang="en-US" sz="2400" b="1" dirty="0" smtClean="0">
          <a:solidFill>
            <a:schemeClr val="tx1"/>
          </a:solidFill>
          <a:latin typeface="Arial" pitchFamily="34" charset="0"/>
          <a:ea typeface="MS PGothic" pitchFamily="34" charset="-128"/>
          <a:cs typeface="Arial" pitchFamily="34" charset="0"/>
        </a:defRPr>
      </a:lvl1pPr>
      <a:lvl2pPr algn="l" rtl="0" eaLnBrk="0" fontAlgn="base" hangingPunct="0">
        <a:spcBef>
          <a:spcPct val="0"/>
        </a:spcBef>
        <a:spcAft>
          <a:spcPct val="0"/>
        </a:spcAft>
        <a:defRPr sz="3200">
          <a:solidFill>
            <a:schemeClr val="tx1"/>
          </a:solidFill>
          <a:latin typeface="HelveticaNeueLT Std" pitchFamily="34" charset="0"/>
          <a:ea typeface="MS PGothic" pitchFamily="34" charset="-128"/>
          <a:cs typeface="ＭＳ Ｐゴシック" pitchFamily="-72" charset="-128"/>
        </a:defRPr>
      </a:lvl2pPr>
      <a:lvl3pPr algn="l" rtl="0" eaLnBrk="0" fontAlgn="base" hangingPunct="0">
        <a:spcBef>
          <a:spcPct val="0"/>
        </a:spcBef>
        <a:spcAft>
          <a:spcPct val="0"/>
        </a:spcAft>
        <a:defRPr sz="3200">
          <a:solidFill>
            <a:schemeClr val="tx1"/>
          </a:solidFill>
          <a:latin typeface="HelveticaNeueLT Std" pitchFamily="34" charset="0"/>
          <a:ea typeface="MS PGothic" pitchFamily="34" charset="-128"/>
          <a:cs typeface="ＭＳ Ｐゴシック" pitchFamily="-72" charset="-128"/>
        </a:defRPr>
      </a:lvl3pPr>
      <a:lvl4pPr algn="l" rtl="0" eaLnBrk="0" fontAlgn="base" hangingPunct="0">
        <a:spcBef>
          <a:spcPct val="0"/>
        </a:spcBef>
        <a:spcAft>
          <a:spcPct val="0"/>
        </a:spcAft>
        <a:defRPr sz="3200">
          <a:solidFill>
            <a:schemeClr val="tx1"/>
          </a:solidFill>
          <a:latin typeface="HelveticaNeueLT Std" pitchFamily="34" charset="0"/>
          <a:ea typeface="MS PGothic" pitchFamily="34" charset="-128"/>
          <a:cs typeface="ＭＳ Ｐゴシック" pitchFamily="-72" charset="-128"/>
        </a:defRPr>
      </a:lvl4pPr>
      <a:lvl5pPr algn="l" rtl="0" eaLnBrk="0" fontAlgn="base" hangingPunct="0">
        <a:spcBef>
          <a:spcPct val="0"/>
        </a:spcBef>
        <a:spcAft>
          <a:spcPct val="0"/>
        </a:spcAft>
        <a:defRPr sz="3200">
          <a:solidFill>
            <a:schemeClr val="tx1"/>
          </a:solidFill>
          <a:latin typeface="HelveticaNeueLT Std" pitchFamily="34" charset="0"/>
          <a:ea typeface="MS PGothic" pitchFamily="34" charset="-128"/>
          <a:cs typeface="ＭＳ Ｐゴシック" pitchFamily="-72" charset="-128"/>
        </a:defRPr>
      </a:lvl5pPr>
      <a:lvl6pPr marL="457200" algn="l" rtl="0" fontAlgn="base">
        <a:spcBef>
          <a:spcPct val="0"/>
        </a:spcBef>
        <a:spcAft>
          <a:spcPct val="0"/>
        </a:spcAft>
        <a:defRPr sz="3200">
          <a:solidFill>
            <a:srgbClr val="003366"/>
          </a:solidFill>
          <a:latin typeface="Arial" pitchFamily="-72" charset="0"/>
          <a:ea typeface="ＭＳ Ｐゴシック" pitchFamily="-72" charset="-128"/>
          <a:cs typeface="ＭＳ Ｐゴシック" pitchFamily="-72" charset="-128"/>
        </a:defRPr>
      </a:lvl6pPr>
      <a:lvl7pPr marL="914400" algn="l" rtl="0" fontAlgn="base">
        <a:spcBef>
          <a:spcPct val="0"/>
        </a:spcBef>
        <a:spcAft>
          <a:spcPct val="0"/>
        </a:spcAft>
        <a:defRPr sz="3200">
          <a:solidFill>
            <a:srgbClr val="003366"/>
          </a:solidFill>
          <a:latin typeface="Arial" pitchFamily="-72" charset="0"/>
          <a:ea typeface="ＭＳ Ｐゴシック" pitchFamily="-72" charset="-128"/>
          <a:cs typeface="ＭＳ Ｐゴシック" pitchFamily="-72" charset="-128"/>
        </a:defRPr>
      </a:lvl7pPr>
      <a:lvl8pPr marL="1371600" algn="l" rtl="0" fontAlgn="base">
        <a:spcBef>
          <a:spcPct val="0"/>
        </a:spcBef>
        <a:spcAft>
          <a:spcPct val="0"/>
        </a:spcAft>
        <a:defRPr sz="3200">
          <a:solidFill>
            <a:srgbClr val="003366"/>
          </a:solidFill>
          <a:latin typeface="Arial" pitchFamily="-72" charset="0"/>
          <a:ea typeface="ＭＳ Ｐゴシック" pitchFamily="-72" charset="-128"/>
          <a:cs typeface="ＭＳ Ｐゴシック" pitchFamily="-72" charset="-128"/>
        </a:defRPr>
      </a:lvl8pPr>
      <a:lvl9pPr marL="1828800" algn="l" rtl="0" fontAlgn="base">
        <a:spcBef>
          <a:spcPct val="0"/>
        </a:spcBef>
        <a:spcAft>
          <a:spcPct val="0"/>
        </a:spcAft>
        <a:defRPr sz="3200">
          <a:solidFill>
            <a:srgbClr val="003366"/>
          </a:solidFill>
          <a:latin typeface="Arial" pitchFamily="-72" charset="0"/>
          <a:ea typeface="ＭＳ Ｐゴシック" pitchFamily="-72" charset="-128"/>
          <a:cs typeface="ＭＳ Ｐゴシック" pitchFamily="-72" charset="-128"/>
        </a:defRPr>
      </a:lvl9pPr>
    </p:titleStyle>
    <p:bodyStyle>
      <a:lvl1pPr marL="342900" indent="-342900" algn="l" rtl="0" eaLnBrk="0" fontAlgn="base" hangingPunct="0">
        <a:spcBef>
          <a:spcPct val="20000"/>
        </a:spcBef>
        <a:spcAft>
          <a:spcPct val="0"/>
        </a:spcAft>
        <a:buFont typeface="Wingdings" pitchFamily="2" charset="2"/>
        <a:buChar char="§"/>
        <a:defRPr sz="2800">
          <a:solidFill>
            <a:schemeClr val="tx1"/>
          </a:solidFill>
          <a:effectLst/>
          <a:latin typeface="+mn-lt"/>
          <a:ea typeface="MS PGothic" pitchFamily="34" charset="-128"/>
          <a:cs typeface="+mn-cs"/>
        </a:defRPr>
      </a:lvl1pPr>
      <a:lvl2pPr marL="804863" indent="-347663" algn="l" rtl="0" eaLnBrk="0" fontAlgn="base" hangingPunct="0">
        <a:spcBef>
          <a:spcPct val="20000"/>
        </a:spcBef>
        <a:spcAft>
          <a:spcPct val="0"/>
        </a:spcAft>
        <a:buChar char="–"/>
        <a:defRPr sz="2800">
          <a:solidFill>
            <a:schemeClr val="tx1"/>
          </a:solidFill>
          <a:effectLst/>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effectLst/>
          <a:latin typeface="+mn-lt"/>
          <a:ea typeface="MS PGothic" pitchFamily="34" charset="-128"/>
        </a:defRPr>
      </a:lvl5pPr>
      <a:lvl6pPr marL="2514600" indent="-228600" algn="l" rtl="0" fontAlgn="base">
        <a:spcBef>
          <a:spcPct val="20000"/>
        </a:spcBef>
        <a:spcAft>
          <a:spcPct val="0"/>
        </a:spcAft>
        <a:buChar char="»"/>
        <a:defRPr sz="2000">
          <a:solidFill>
            <a:schemeClr val="bg2"/>
          </a:solidFill>
          <a:latin typeface="+mn-lt"/>
          <a:ea typeface="+mn-ea"/>
        </a:defRPr>
      </a:lvl6pPr>
      <a:lvl7pPr marL="2971800" indent="-228600" algn="l" rtl="0" fontAlgn="base">
        <a:spcBef>
          <a:spcPct val="20000"/>
        </a:spcBef>
        <a:spcAft>
          <a:spcPct val="0"/>
        </a:spcAft>
        <a:buChar char="»"/>
        <a:defRPr sz="2000">
          <a:solidFill>
            <a:schemeClr val="bg2"/>
          </a:solidFill>
          <a:latin typeface="+mn-lt"/>
          <a:ea typeface="+mn-ea"/>
        </a:defRPr>
      </a:lvl7pPr>
      <a:lvl8pPr marL="3429000" indent="-228600" algn="l" rtl="0" fontAlgn="base">
        <a:spcBef>
          <a:spcPct val="20000"/>
        </a:spcBef>
        <a:spcAft>
          <a:spcPct val="0"/>
        </a:spcAft>
        <a:buChar char="»"/>
        <a:defRPr sz="2000">
          <a:solidFill>
            <a:schemeClr val="bg2"/>
          </a:solidFill>
          <a:latin typeface="+mn-lt"/>
          <a:ea typeface="+mn-ea"/>
        </a:defRPr>
      </a:lvl8pPr>
      <a:lvl9pPr marL="3886200" indent="-228600" algn="l" rtl="0" fontAlgn="base">
        <a:spcBef>
          <a:spcPct val="20000"/>
        </a:spcBef>
        <a:spcAft>
          <a:spcPct val="0"/>
        </a:spcAft>
        <a:buChar char="»"/>
        <a:defRPr sz="2000">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44.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4.png"/><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52.png"/><Relationship Id="rId7" Type="http://schemas.openxmlformats.org/officeDocument/2006/relationships/diagramQuickStyle" Target="../diagrams/quickStyle4.xml"/><Relationship Id="rId2" Type="http://schemas.openxmlformats.org/officeDocument/2006/relationships/image" Target="../media/image51.png"/><Relationship Id="rId1" Type="http://schemas.openxmlformats.org/officeDocument/2006/relationships/slideLayout" Target="../slideLayouts/slideLayout3.xml"/><Relationship Id="rId6" Type="http://schemas.openxmlformats.org/officeDocument/2006/relationships/diagramLayout" Target="../diagrams/layout4.xml"/><Relationship Id="rId11" Type="http://schemas.openxmlformats.org/officeDocument/2006/relationships/image" Target="../media/image54.png"/><Relationship Id="rId5" Type="http://schemas.openxmlformats.org/officeDocument/2006/relationships/diagramData" Target="../diagrams/data4.xml"/><Relationship Id="rId10" Type="http://schemas.openxmlformats.org/officeDocument/2006/relationships/image" Target="../media/image20.png"/><Relationship Id="rId4" Type="http://schemas.openxmlformats.org/officeDocument/2006/relationships/image" Target="../media/image53.png"/><Relationship Id="rId9" Type="http://schemas.microsoft.com/office/2007/relationships/diagramDrawing" Target="../diagrams/drawing4.xml"/></Relationships>
</file>

<file path=ppt/slides/_rels/slide14.xml.rels><?xml version="1.0" encoding="UTF-8" standalone="yes"?>
<Relationships xmlns="http://schemas.openxmlformats.org/package/2006/relationships"><Relationship Id="rId3" Type="http://schemas.openxmlformats.org/officeDocument/2006/relationships/image" Target="../media/image56.tif"/><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0.png"/><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18.xml.rels><?xml version="1.0" encoding="UTF-8" standalone="yes"?>
<Relationships xmlns="http://schemas.openxmlformats.org/package/2006/relationships"><Relationship Id="rId8" Type="http://schemas.openxmlformats.org/officeDocument/2006/relationships/image" Target="../media/image70.gif"/><Relationship Id="rId3" Type="http://schemas.openxmlformats.org/officeDocument/2006/relationships/image" Target="../media/image66.jpe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69.jpeg"/><Relationship Id="rId11" Type="http://schemas.openxmlformats.org/officeDocument/2006/relationships/image" Target="../media/image29.jpg"/><Relationship Id="rId5" Type="http://schemas.openxmlformats.org/officeDocument/2006/relationships/image" Target="../media/image68.jpeg"/><Relationship Id="rId10" Type="http://schemas.openxmlformats.org/officeDocument/2006/relationships/image" Target="../media/image71.png"/><Relationship Id="rId4" Type="http://schemas.openxmlformats.org/officeDocument/2006/relationships/image" Target="../media/image67.jpeg"/><Relationship Id="rId9"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jpe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gif"/></Relationships>
</file>

<file path=ppt/slides/_rels/slide2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23.jpg"/><Relationship Id="rId4" Type="http://schemas.openxmlformats.org/officeDocument/2006/relationships/image" Target="../media/image22.jp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4.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6.png"/><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7.jpeg"/><Relationship Id="rId7" Type="http://schemas.openxmlformats.org/officeDocument/2006/relationships/diagramColors" Target="../diagrams/colors3.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37.jpg"/><Relationship Id="rId5" Type="http://schemas.openxmlformats.org/officeDocument/2006/relationships/image" Target="../media/image31.emf"/><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g"/><Relationship Id="rId2" Type="http://schemas.openxmlformats.org/officeDocument/2006/relationships/image" Target="../media/image29.jpg"/><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7"/>
          <p:cNvSpPr>
            <a:spLocks noGrp="1"/>
          </p:cNvSpPr>
          <p:nvPr>
            <p:ph type="ctrTitle"/>
          </p:nvPr>
        </p:nvSpPr>
        <p:spPr/>
        <p:txBody>
          <a:bodyPr>
            <a:normAutofit/>
          </a:bodyPr>
          <a:lstStyle/>
          <a:p>
            <a:pPr>
              <a:lnSpc>
                <a:spcPct val="150000"/>
              </a:lnSpc>
            </a:pPr>
            <a:r>
              <a:rPr lang="en-US" altLang="zh-TW" sz="2000" dirty="0" smtClean="0">
                <a:solidFill>
                  <a:srgbClr val="0070C0"/>
                </a:solidFill>
              </a:rPr>
              <a:t>Enable for future Campus</a:t>
            </a:r>
            <a:endParaRPr lang="zh-TW" altLang="en-US" sz="2000" dirty="0">
              <a:solidFill>
                <a:srgbClr val="0070C0"/>
              </a:solidFill>
            </a:endParaRPr>
          </a:p>
        </p:txBody>
      </p:sp>
      <p:sp>
        <p:nvSpPr>
          <p:cNvPr id="9" name="副標題 8"/>
          <p:cNvSpPr>
            <a:spLocks noGrp="1"/>
          </p:cNvSpPr>
          <p:nvPr>
            <p:ph type="subTitle" idx="1"/>
          </p:nvPr>
        </p:nvSpPr>
        <p:spPr>
          <a:xfrm>
            <a:off x="74140" y="4422075"/>
            <a:ext cx="4728411" cy="1584278"/>
          </a:xfrm>
        </p:spPr>
        <p:txBody>
          <a:bodyPr/>
          <a:lstStyle/>
          <a:p>
            <a:pPr>
              <a:buNone/>
            </a:pPr>
            <a:r>
              <a:rPr lang="en-US" altLang="zh-TW" dirty="0" smtClean="0"/>
              <a:t>Jackie Chang</a:t>
            </a:r>
          </a:p>
          <a:p>
            <a:pPr>
              <a:buNone/>
            </a:pPr>
            <a:r>
              <a:rPr lang="en-US" altLang="zh-TW" sz="1000" dirty="0" smtClean="0"/>
              <a:t>Country manager</a:t>
            </a:r>
          </a:p>
          <a:p>
            <a:pPr>
              <a:buNone/>
            </a:pPr>
            <a:r>
              <a:rPr lang="en-US" altLang="zh-TW" sz="1000" dirty="0" smtClean="0"/>
              <a:t>Taiwan</a:t>
            </a:r>
          </a:p>
          <a:p>
            <a:pPr>
              <a:buNone/>
            </a:pPr>
            <a:r>
              <a:rPr lang="en-US" altLang="zh-TW" sz="1000" dirty="0" smtClean="0"/>
              <a:t>Edge-Core networks</a:t>
            </a:r>
          </a:p>
          <a:p>
            <a:pPr>
              <a:buNone/>
            </a:pPr>
            <a:endParaRPr lang="en-US" altLang="zh-TW" sz="1000" dirty="0"/>
          </a:p>
          <a:p>
            <a:r>
              <a:rPr lang="en-US" altLang="zh-TW" sz="1000" dirty="0"/>
              <a:t>December 2015</a:t>
            </a:r>
          </a:p>
          <a:p>
            <a:pPr>
              <a:buNone/>
            </a:pPr>
            <a:endParaRPr lang="en-US" altLang="zh-TW" dirty="0" smtClean="0"/>
          </a:p>
          <a:p>
            <a:pPr>
              <a:buNone/>
            </a:pPr>
            <a:endParaRPr lang="zh-TW" altLang="en-US" dirty="0"/>
          </a:p>
        </p:txBody>
      </p:sp>
      <p:sp>
        <p:nvSpPr>
          <p:cNvPr id="6" name="Rectangle 7"/>
          <p:cNvSpPr>
            <a:spLocks noGrp="1" noChangeArrowheads="1"/>
          </p:cNvSpPr>
          <p:nvPr>
            <p:ph type="sldNum" sz="quarter" idx="4"/>
          </p:nvPr>
        </p:nvSpPr>
        <p:spPr/>
        <p:txBody>
          <a:bodyPr/>
          <a:lstStyle/>
          <a:p>
            <a:fld id="{F6EFAE26-C643-46B0-B18D-BCAA87C7D686}" type="slidenum">
              <a:rPr lang="en-US" altLang="zh-TW"/>
              <a:pPr/>
              <a:t>1</a:t>
            </a:fld>
            <a:endParaRPr lang="en-US" altLang="zh-TW" dirty="0"/>
          </a:p>
        </p:txBody>
      </p:sp>
      <p:sp>
        <p:nvSpPr>
          <p:cNvPr id="2" name="矩形 1"/>
          <p:cNvSpPr/>
          <p:nvPr/>
        </p:nvSpPr>
        <p:spPr>
          <a:xfrm>
            <a:off x="286056" y="816724"/>
            <a:ext cx="8566140" cy="1569660"/>
          </a:xfrm>
          <a:prstGeom prst="rect">
            <a:avLst/>
          </a:prstGeom>
        </p:spPr>
        <p:txBody>
          <a:bodyPr wrap="square">
            <a:spAutoFit/>
          </a:bodyPr>
          <a:lstStyle/>
          <a:p>
            <a:pPr algn="ctr"/>
            <a:r>
              <a:rPr lang="en-US" altLang="zh-TW" sz="4800" b="1" i="1" dirty="0">
                <a:latin typeface="Corbel"/>
                <a:cs typeface="Corbel"/>
              </a:rPr>
              <a:t>Flip your future </a:t>
            </a:r>
            <a:r>
              <a:rPr lang="en-US" altLang="zh-TW" sz="4800" b="1" i="1" dirty="0" smtClean="0">
                <a:latin typeface="Corbel"/>
                <a:cs typeface="Corbel"/>
              </a:rPr>
              <a:t>! </a:t>
            </a:r>
          </a:p>
          <a:p>
            <a:pPr algn="ctr"/>
            <a:r>
              <a:rPr lang="en-US" altLang="zh-TW" sz="4800" b="1" i="1" dirty="0" smtClean="0">
                <a:latin typeface="Corbel"/>
                <a:cs typeface="Corbel"/>
              </a:rPr>
              <a:t>Flip </a:t>
            </a:r>
            <a:r>
              <a:rPr lang="en-US" altLang="zh-TW" sz="4800" b="1" i="1" dirty="0">
                <a:latin typeface="Corbel"/>
                <a:cs typeface="Corbel"/>
              </a:rPr>
              <a:t>your </a:t>
            </a:r>
            <a:r>
              <a:rPr lang="en-US" altLang="zh-TW" sz="4800" b="1" i="1" dirty="0" smtClean="0">
                <a:latin typeface="Corbel"/>
                <a:cs typeface="Corbel"/>
              </a:rPr>
              <a:t>world ! </a:t>
            </a:r>
            <a:endParaRPr lang="zh-TW" altLang="en-US" sz="4800" b="1" i="1" dirty="0">
              <a:latin typeface="Corbel"/>
              <a:cs typeface="Corbe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5"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0" fill="hold"/>
                                        <p:tgtEl>
                                          <p:spTgt spid="2"/>
                                        </p:tgtEl>
                                        <p:attrNameLst>
                                          <p:attrName>ppt_w</p:attrName>
                                        </p:attrNameLst>
                                      </p:cBhvr>
                                      <p:tavLst>
                                        <p:tav tm="0">
                                          <p:val>
                                            <p:strVal val="#ppt_w"/>
                                          </p:val>
                                        </p:tav>
                                        <p:tav tm="100000">
                                          <p:val>
                                            <p:strVal val="#ppt_w"/>
                                          </p:val>
                                        </p:tav>
                                      </p:tavLst>
                                    </p:anim>
                                    <p:anim calcmode="lin" valueType="num">
                                      <p:cBhvr>
                                        <p:cTn id="8" dur="5000" fill="hold"/>
                                        <p:tgtEl>
                                          <p:spTgt spid="2"/>
                                        </p:tgtEl>
                                        <p:attrNameLst>
                                          <p:attrName>ppt_h</p:attrName>
                                        </p:attrNameLst>
                                      </p:cBhvr>
                                      <p:tavLst>
                                        <p:tav tm="0" fmla="#ppt_h*sin(2.5*pi*$)">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0" dirty="0" err="1"/>
              <a:t>Accton</a:t>
            </a:r>
            <a:r>
              <a:rPr lang="en-US" altLang="zh-TW" b="0" dirty="0"/>
              <a:t> </a:t>
            </a:r>
            <a:r>
              <a:rPr lang="en-US" altLang="zh-TW" b="0" dirty="0" smtClean="0"/>
              <a:t>Cloud Wireless Solution</a:t>
            </a:r>
            <a:endParaRPr kumimoji="1" lang="zh-TW" altLang="en-US" b="0" dirty="0"/>
          </a:p>
        </p:txBody>
      </p:sp>
      <p:sp>
        <p:nvSpPr>
          <p:cNvPr id="3" name="投影片編號版面配置區 2"/>
          <p:cNvSpPr>
            <a:spLocks noGrp="1"/>
          </p:cNvSpPr>
          <p:nvPr>
            <p:ph type="sldNum" sz="quarter" idx="12"/>
          </p:nvPr>
        </p:nvSpPr>
        <p:spPr/>
        <p:txBody>
          <a:bodyPr/>
          <a:lstStyle/>
          <a:p>
            <a:fld id="{BEA58169-C0D1-4C81-97AC-CE4408DF0DF9}" type="slidenum">
              <a:rPr lang="en-US" altLang="zh-TW" smtClean="0">
                <a:latin typeface="Corbel"/>
                <a:cs typeface="Corbel"/>
              </a:rPr>
              <a:pPr/>
              <a:t>10</a:t>
            </a:fld>
            <a:endParaRPr lang="en-US" altLang="zh-TW">
              <a:latin typeface="Corbel"/>
              <a:cs typeface="Corbel"/>
            </a:endParaRPr>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8408" y="438496"/>
            <a:ext cx="1271921" cy="412197"/>
          </a:xfrm>
          <a:prstGeom prst="rect">
            <a:avLst/>
          </a:prstGeom>
        </p:spPr>
      </p:pic>
      <p:pic>
        <p:nvPicPr>
          <p:cNvPr id="6" name="圖片 5"/>
          <p:cNvPicPr>
            <a:picLocks noChangeAspect="1"/>
          </p:cNvPicPr>
          <p:nvPr/>
        </p:nvPicPr>
        <p:blipFill>
          <a:blip r:embed="rId4"/>
          <a:stretch>
            <a:fillRect/>
          </a:stretch>
        </p:blipFill>
        <p:spPr>
          <a:xfrm>
            <a:off x="4503065" y="1192975"/>
            <a:ext cx="4066827" cy="4912727"/>
          </a:xfrm>
          <a:prstGeom prst="rect">
            <a:avLst/>
          </a:prstGeom>
        </p:spPr>
      </p:pic>
      <p:sp>
        <p:nvSpPr>
          <p:cNvPr id="8" name="Shape 153"/>
          <p:cNvSpPr/>
          <p:nvPr/>
        </p:nvSpPr>
        <p:spPr>
          <a:xfrm>
            <a:off x="759964" y="1376741"/>
            <a:ext cx="3345374" cy="1162093"/>
          </a:xfrm>
          <a:prstGeom prst="rect">
            <a:avLst/>
          </a:prstGeom>
          <a:ln w="12700">
            <a:miter lim="400000"/>
          </a:ln>
          <a:extLst>
            <a:ext uri="{C572A759-6A51-4108-AA02-DFA0A04FC94B}">
              <ma14:wrappingTextBoxFlag xmlns:ma14="http://schemas.microsoft.com/office/mac/drawingml/2011/main" xmlns="" val="1"/>
            </a:ext>
          </a:extLst>
        </p:spPr>
        <p:txBody>
          <a:bodyPr wrap="square" lIns="26787" tIns="26787" rIns="26787" bIns="26787">
            <a:spAutoFit/>
          </a:bodyPr>
          <a:lstStyle/>
          <a:p>
            <a:pPr marL="312512" indent="-312512" defTabSz="910749" fontAlgn="auto" hangingPunct="0">
              <a:spcBef>
                <a:spcPts val="0"/>
              </a:spcBef>
              <a:spcAft>
                <a:spcPts val="0"/>
              </a:spcAft>
              <a:buSzPct val="60000"/>
              <a:buBlip>
                <a:blip r:embed="rId5"/>
              </a:buBlip>
              <a:defRPr sz="3400">
                <a:solidFill>
                  <a:srgbClr val="707070"/>
                </a:solidFill>
                <a:uFill>
                  <a:solidFill>
                    <a:srgbClr val="000000"/>
                  </a:solidFill>
                </a:uFill>
                <a:latin typeface="Calibri"/>
                <a:ea typeface="Calibri"/>
                <a:cs typeface="Calibri"/>
                <a:sym typeface="Calibri"/>
              </a:defRPr>
            </a:pPr>
            <a:r>
              <a:rPr kumimoji="0" lang="en-US" sz="2400" kern="0" dirty="0" smtClean="0">
                <a:solidFill>
                  <a:srgbClr val="000000"/>
                </a:solidFill>
                <a:uFill>
                  <a:solidFill>
                    <a:srgbClr val="000000"/>
                  </a:solidFill>
                </a:uFill>
                <a:latin typeface="Corbel"/>
                <a:ea typeface="Calibri"/>
                <a:cs typeface="Corbel"/>
                <a:sym typeface="Calibri"/>
              </a:rPr>
              <a:t>Easy </a:t>
            </a:r>
            <a:r>
              <a:rPr kumimoji="0" sz="2400" kern="0" dirty="0" smtClean="0">
                <a:solidFill>
                  <a:srgbClr val="000000"/>
                </a:solidFill>
                <a:uFill>
                  <a:solidFill>
                    <a:srgbClr val="000000"/>
                  </a:solidFill>
                </a:uFill>
                <a:latin typeface="Corbel"/>
                <a:ea typeface="Calibri"/>
                <a:cs typeface="Corbel"/>
                <a:sym typeface="Calibri"/>
              </a:rPr>
              <a:t>to use</a:t>
            </a:r>
            <a:endParaRPr kumimoji="0" sz="2400" kern="0" dirty="0">
              <a:solidFill>
                <a:srgbClr val="000000"/>
              </a:solidFill>
              <a:uFill>
                <a:solidFill>
                  <a:srgbClr val="000000"/>
                </a:solidFill>
              </a:uFill>
              <a:latin typeface="Corbel"/>
              <a:ea typeface="Calibri"/>
              <a:cs typeface="Corbel"/>
              <a:sym typeface="Calibri"/>
            </a:endParaRPr>
          </a:p>
          <a:p>
            <a:pPr marL="312512" indent="-312512" defTabSz="910749" fontAlgn="auto" hangingPunct="0">
              <a:spcBef>
                <a:spcPts val="0"/>
              </a:spcBef>
              <a:spcAft>
                <a:spcPts val="0"/>
              </a:spcAft>
              <a:buSzPct val="60000"/>
              <a:buBlip>
                <a:blip r:embed="rId5"/>
              </a:buBlip>
              <a:defRPr sz="3400">
                <a:solidFill>
                  <a:srgbClr val="707070"/>
                </a:solidFill>
                <a:uFill>
                  <a:solidFill>
                    <a:srgbClr val="000000"/>
                  </a:solidFill>
                </a:uFill>
                <a:latin typeface="Calibri"/>
                <a:ea typeface="Calibri"/>
                <a:cs typeface="Calibri"/>
                <a:sym typeface="Calibri"/>
              </a:defRPr>
            </a:pPr>
            <a:r>
              <a:rPr kumimoji="0" lang="en-US" sz="2400" kern="0" dirty="0" smtClean="0">
                <a:solidFill>
                  <a:srgbClr val="000000"/>
                </a:solidFill>
                <a:uFill>
                  <a:solidFill>
                    <a:srgbClr val="000000"/>
                  </a:solidFill>
                </a:uFill>
                <a:latin typeface="Corbel"/>
                <a:ea typeface="Calibri"/>
                <a:cs typeface="Corbel"/>
                <a:sym typeface="Calibri"/>
              </a:rPr>
              <a:t>S</a:t>
            </a:r>
            <a:r>
              <a:rPr kumimoji="0" sz="2400" kern="0" dirty="0" smtClean="0">
                <a:solidFill>
                  <a:srgbClr val="000000"/>
                </a:solidFill>
                <a:uFill>
                  <a:solidFill>
                    <a:srgbClr val="000000"/>
                  </a:solidFill>
                </a:uFill>
                <a:latin typeface="Corbel"/>
                <a:ea typeface="Calibri"/>
                <a:cs typeface="Corbel"/>
                <a:sym typeface="Calibri"/>
              </a:rPr>
              <a:t>aves </a:t>
            </a:r>
            <a:r>
              <a:rPr kumimoji="0" lang="en-US" sz="2400" kern="0" dirty="0" smtClean="0">
                <a:solidFill>
                  <a:srgbClr val="000000"/>
                </a:solidFill>
                <a:uFill>
                  <a:solidFill>
                    <a:srgbClr val="000000"/>
                  </a:solidFill>
                </a:uFill>
                <a:latin typeface="Corbel"/>
                <a:ea typeface="Calibri"/>
                <a:cs typeface="Corbel"/>
                <a:sym typeface="Calibri"/>
              </a:rPr>
              <a:t>CAPEX/OPEX</a:t>
            </a:r>
            <a:endParaRPr kumimoji="0" sz="2400" kern="0" dirty="0">
              <a:solidFill>
                <a:srgbClr val="000000"/>
              </a:solidFill>
              <a:uFill>
                <a:solidFill>
                  <a:srgbClr val="000000"/>
                </a:solidFill>
              </a:uFill>
              <a:latin typeface="Corbel"/>
              <a:ea typeface="Calibri"/>
              <a:cs typeface="Corbel"/>
              <a:sym typeface="Calibri"/>
            </a:endParaRPr>
          </a:p>
          <a:p>
            <a:pPr marL="312512" indent="-312512" defTabSz="910749" fontAlgn="auto" hangingPunct="0">
              <a:spcBef>
                <a:spcPts val="0"/>
              </a:spcBef>
              <a:spcAft>
                <a:spcPts val="0"/>
              </a:spcAft>
              <a:buSzPct val="60000"/>
              <a:buBlip>
                <a:blip r:embed="rId5"/>
              </a:buBlip>
              <a:defRPr sz="3400">
                <a:solidFill>
                  <a:srgbClr val="707070"/>
                </a:solidFill>
                <a:uFill>
                  <a:solidFill>
                    <a:srgbClr val="000000"/>
                  </a:solidFill>
                </a:uFill>
                <a:latin typeface="Calibri"/>
                <a:ea typeface="Calibri"/>
                <a:cs typeface="Calibri"/>
                <a:sym typeface="Calibri"/>
              </a:defRPr>
            </a:pPr>
            <a:r>
              <a:rPr kumimoji="0" lang="en-US" sz="2400" kern="0" dirty="0">
                <a:solidFill>
                  <a:srgbClr val="000000"/>
                </a:solidFill>
                <a:uFill>
                  <a:solidFill>
                    <a:srgbClr val="000000"/>
                  </a:solidFill>
                </a:uFill>
                <a:latin typeface="Corbel"/>
                <a:ea typeface="Calibri"/>
                <a:cs typeface="Corbel"/>
                <a:sym typeface="Calibri"/>
              </a:rPr>
              <a:t>A</a:t>
            </a:r>
            <a:r>
              <a:rPr kumimoji="0" sz="2400" kern="0" dirty="0" smtClean="0">
                <a:solidFill>
                  <a:srgbClr val="000000"/>
                </a:solidFill>
                <a:uFill>
                  <a:solidFill>
                    <a:srgbClr val="000000"/>
                  </a:solidFill>
                </a:uFill>
                <a:latin typeface="Corbel"/>
                <a:ea typeface="Calibri"/>
                <a:cs typeface="Corbel"/>
                <a:sym typeface="Calibri"/>
              </a:rPr>
              <a:t>dditional </a:t>
            </a:r>
            <a:r>
              <a:rPr kumimoji="0" lang="en-US" sz="2400" kern="0" dirty="0" smtClean="0">
                <a:solidFill>
                  <a:srgbClr val="000000"/>
                </a:solidFill>
                <a:uFill>
                  <a:solidFill>
                    <a:srgbClr val="000000"/>
                  </a:solidFill>
                </a:uFill>
                <a:latin typeface="Corbel"/>
                <a:ea typeface="Calibri"/>
                <a:cs typeface="Corbel"/>
                <a:sym typeface="Calibri"/>
              </a:rPr>
              <a:t>applications</a:t>
            </a:r>
          </a:p>
        </p:txBody>
      </p:sp>
      <p:pic>
        <p:nvPicPr>
          <p:cNvPr id="9" name="圖片 8"/>
          <p:cNvPicPr>
            <a:picLocks noChangeAspect="1"/>
          </p:cNvPicPr>
          <p:nvPr/>
        </p:nvPicPr>
        <p:blipFill>
          <a:blip r:embed="rId6"/>
          <a:stretch>
            <a:fillRect/>
          </a:stretch>
        </p:blipFill>
        <p:spPr>
          <a:xfrm>
            <a:off x="762521" y="3732856"/>
            <a:ext cx="3475245" cy="2049114"/>
          </a:xfrm>
          <a:prstGeom prst="rect">
            <a:avLst/>
          </a:prstGeom>
        </p:spPr>
      </p:pic>
      <p:sp>
        <p:nvSpPr>
          <p:cNvPr id="11" name="矩形 10"/>
          <p:cNvSpPr/>
          <p:nvPr/>
        </p:nvSpPr>
        <p:spPr>
          <a:xfrm>
            <a:off x="756922" y="6158823"/>
            <a:ext cx="7800143" cy="369332"/>
          </a:xfrm>
          <a:prstGeom prst="rect">
            <a:avLst/>
          </a:prstGeom>
        </p:spPr>
        <p:txBody>
          <a:bodyPr wrap="square">
            <a:spAutoFit/>
          </a:bodyPr>
          <a:lstStyle/>
          <a:p>
            <a:pPr algn="ctr" fontAlgn="auto" hangingPunct="0">
              <a:spcBef>
                <a:spcPts val="0"/>
              </a:spcBef>
              <a:spcAft>
                <a:spcPts val="0"/>
              </a:spcAft>
            </a:pPr>
            <a:r>
              <a:rPr kumimoji="0" lang="en-US" altLang="zh-TW" kern="0" dirty="0">
                <a:latin typeface="Corbel"/>
                <a:cs typeface="Corbel"/>
              </a:rPr>
              <a:t>And do it all from the palm of your hand, anywhere in the world.</a:t>
            </a:r>
          </a:p>
        </p:txBody>
      </p:sp>
      <p:sp>
        <p:nvSpPr>
          <p:cNvPr id="12" name="文字方塊 11"/>
          <p:cNvSpPr txBox="1"/>
          <p:nvPr/>
        </p:nvSpPr>
        <p:spPr>
          <a:xfrm>
            <a:off x="948455" y="5746802"/>
            <a:ext cx="1290588" cy="276999"/>
          </a:xfrm>
          <a:prstGeom prst="rect">
            <a:avLst/>
          </a:prstGeom>
          <a:noFill/>
        </p:spPr>
        <p:txBody>
          <a:bodyPr wrap="none" rtlCol="0">
            <a:spAutoFit/>
          </a:bodyPr>
          <a:lstStyle/>
          <a:p>
            <a:r>
              <a:rPr lang="en-US" altLang="zh-TW" sz="1200" dirty="0" smtClean="0">
                <a:latin typeface="Corbel"/>
                <a:cs typeface="Corbel"/>
              </a:rPr>
              <a:t>Outdoor </a:t>
            </a:r>
            <a:r>
              <a:rPr lang="en-US" altLang="zh-TW" sz="1200" dirty="0" smtClean="0">
                <a:latin typeface="Corbel"/>
                <a:cs typeface="Corbel"/>
              </a:rPr>
              <a:t>solution</a:t>
            </a:r>
            <a:endParaRPr kumimoji="1" lang="zh-TW" altLang="en-US" sz="1200" dirty="0">
              <a:latin typeface="Corbel"/>
              <a:cs typeface="Corbel"/>
            </a:endParaRPr>
          </a:p>
        </p:txBody>
      </p:sp>
      <p:sp>
        <p:nvSpPr>
          <p:cNvPr id="13" name="文字方塊 12"/>
          <p:cNvSpPr txBox="1"/>
          <p:nvPr/>
        </p:nvSpPr>
        <p:spPr>
          <a:xfrm>
            <a:off x="2998670" y="5745270"/>
            <a:ext cx="1173719" cy="276999"/>
          </a:xfrm>
          <a:prstGeom prst="rect">
            <a:avLst/>
          </a:prstGeom>
          <a:noFill/>
        </p:spPr>
        <p:txBody>
          <a:bodyPr wrap="none" rtlCol="0">
            <a:spAutoFit/>
          </a:bodyPr>
          <a:lstStyle/>
          <a:p>
            <a:r>
              <a:rPr lang="en-US" altLang="zh-TW" sz="1200" dirty="0" smtClean="0">
                <a:latin typeface="Corbel"/>
                <a:cs typeface="Corbel"/>
              </a:rPr>
              <a:t>Indoor </a:t>
            </a:r>
            <a:r>
              <a:rPr lang="en-US" altLang="zh-TW" sz="1200" dirty="0" smtClean="0">
                <a:latin typeface="Corbel"/>
                <a:cs typeface="Corbel"/>
              </a:rPr>
              <a:t>solution</a:t>
            </a:r>
            <a:endParaRPr kumimoji="1" lang="zh-TW" altLang="en-US" sz="1200" dirty="0">
              <a:latin typeface="Corbel"/>
              <a:cs typeface="Corbel"/>
            </a:endParaRPr>
          </a:p>
        </p:txBody>
      </p:sp>
      <p:pic>
        <p:nvPicPr>
          <p:cNvPr id="14" name="圖片 13" descr="螢幕快照 2015-12-03 上午11.47.17.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5017" y="2654077"/>
            <a:ext cx="3233790" cy="760224"/>
          </a:xfrm>
          <a:prstGeom prst="rect">
            <a:avLst/>
          </a:prstGeom>
        </p:spPr>
      </p:pic>
    </p:spTree>
    <p:extLst>
      <p:ext uri="{BB962C8B-B14F-4D97-AF65-F5344CB8AC3E}">
        <p14:creationId xmlns:p14="http://schemas.microsoft.com/office/powerpoint/2010/main" val="34553832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b="0" dirty="0" err="1"/>
              <a:t>Accton</a:t>
            </a:r>
            <a:r>
              <a:rPr lang="en-US" altLang="zh-TW" b="0" dirty="0"/>
              <a:t> Cloud Wireless </a:t>
            </a:r>
            <a:r>
              <a:rPr lang="en-US" altLang="zh-TW" b="0" dirty="0" smtClean="0"/>
              <a:t>Solution </a:t>
            </a:r>
            <a:br>
              <a:rPr lang="en-US" altLang="zh-TW" b="0" dirty="0" smtClean="0"/>
            </a:br>
            <a:r>
              <a:rPr lang="en-US" altLang="zh-TW" b="0" dirty="0" smtClean="0"/>
              <a:t>Product overview </a:t>
            </a:r>
            <a:endParaRPr kumimoji="1" lang="zh-TW" altLang="en-US" b="0" dirty="0"/>
          </a:p>
        </p:txBody>
      </p:sp>
      <p:sp>
        <p:nvSpPr>
          <p:cNvPr id="3" name="投影片編號版面配置區 2"/>
          <p:cNvSpPr>
            <a:spLocks noGrp="1"/>
          </p:cNvSpPr>
          <p:nvPr>
            <p:ph type="sldNum" sz="quarter" idx="12"/>
          </p:nvPr>
        </p:nvSpPr>
        <p:spPr/>
        <p:txBody>
          <a:bodyPr/>
          <a:lstStyle/>
          <a:p>
            <a:fld id="{BEA58169-C0D1-4C81-97AC-CE4408DF0DF9}" type="slidenum">
              <a:rPr lang="en-US" altLang="zh-TW" smtClean="0"/>
              <a:pPr/>
              <a:t>11</a:t>
            </a:fld>
            <a:endParaRPr lang="en-US" altLang="zh-TW"/>
          </a:p>
        </p:txBody>
      </p:sp>
      <p:grpSp>
        <p:nvGrpSpPr>
          <p:cNvPr id="4" name="Group 242"/>
          <p:cNvGrpSpPr/>
          <p:nvPr/>
        </p:nvGrpSpPr>
        <p:grpSpPr>
          <a:xfrm>
            <a:off x="137761" y="1798910"/>
            <a:ext cx="8838159" cy="3071813"/>
            <a:chOff x="0" y="0"/>
            <a:chExt cx="12569825" cy="4368800"/>
          </a:xfrm>
        </p:grpSpPr>
        <p:pic>
          <p:nvPicPr>
            <p:cNvPr id="5" name="Screen Shot 2015-06-18 at 9.36.01 AM.png"/>
            <p:cNvPicPr>
              <a:picLocks noChangeAspect="1"/>
            </p:cNvPicPr>
            <p:nvPr/>
          </p:nvPicPr>
          <p:blipFill>
            <a:blip r:embed="rId2">
              <a:extLst/>
            </a:blip>
            <a:stretch>
              <a:fillRect/>
            </a:stretch>
          </p:blipFill>
          <p:spPr>
            <a:xfrm>
              <a:off x="0" y="0"/>
              <a:ext cx="4000500" cy="4368800"/>
            </a:xfrm>
            <a:prstGeom prst="rect">
              <a:avLst/>
            </a:prstGeom>
            <a:ln w="12700" cap="flat">
              <a:noFill/>
              <a:miter lim="400000"/>
            </a:ln>
            <a:effectLst/>
          </p:spPr>
        </p:pic>
        <p:pic>
          <p:nvPicPr>
            <p:cNvPr id="6" name="Screen Shot 2015-06-18 at 9.36.27 AM.png"/>
            <p:cNvPicPr>
              <a:picLocks noChangeAspect="1"/>
            </p:cNvPicPr>
            <p:nvPr/>
          </p:nvPicPr>
          <p:blipFill>
            <a:blip r:embed="rId3">
              <a:extLst/>
            </a:blip>
            <a:stretch>
              <a:fillRect/>
            </a:stretch>
          </p:blipFill>
          <p:spPr>
            <a:xfrm>
              <a:off x="4219575" y="355600"/>
              <a:ext cx="3924300" cy="3454400"/>
            </a:xfrm>
            <a:prstGeom prst="rect">
              <a:avLst/>
            </a:prstGeom>
            <a:ln w="12700" cap="flat">
              <a:noFill/>
              <a:miter lim="400000"/>
            </a:ln>
            <a:effectLst/>
          </p:spPr>
        </p:pic>
        <p:pic>
          <p:nvPicPr>
            <p:cNvPr id="7" name="Screen Shot 2015-06-18 at 9.36.39 AM.png"/>
            <p:cNvPicPr>
              <a:picLocks noChangeAspect="1"/>
            </p:cNvPicPr>
            <p:nvPr/>
          </p:nvPicPr>
          <p:blipFill>
            <a:blip r:embed="rId4">
              <a:extLst/>
            </a:blip>
            <a:stretch>
              <a:fillRect/>
            </a:stretch>
          </p:blipFill>
          <p:spPr>
            <a:xfrm>
              <a:off x="8404225" y="359237"/>
              <a:ext cx="4165600" cy="3517901"/>
            </a:xfrm>
            <a:prstGeom prst="rect">
              <a:avLst/>
            </a:prstGeom>
            <a:ln w="12700" cap="flat">
              <a:noFill/>
              <a:miter lim="400000"/>
            </a:ln>
            <a:effectLst/>
          </p:spPr>
        </p:pic>
      </p:grpSp>
      <p:sp>
        <p:nvSpPr>
          <p:cNvPr id="8" name="Shape 238"/>
          <p:cNvSpPr/>
          <p:nvPr/>
        </p:nvSpPr>
        <p:spPr>
          <a:xfrm>
            <a:off x="286994" y="5507915"/>
            <a:ext cx="8509174" cy="792755"/>
          </a:xfrm>
          <a:prstGeom prst="rect">
            <a:avLst/>
          </a:prstGeom>
          <a:ln w="12700">
            <a:miter lim="400000"/>
          </a:ln>
          <a:extLst>
            <a:ext uri="{C572A759-6A51-4108-AA02-DFA0A04FC94B}">
              <ma14:wrappingTextBoxFlag xmlns:ma14="http://schemas.microsoft.com/office/mac/drawingml/2011/main" xmlns="" val="1"/>
            </a:ext>
          </a:extLst>
        </p:spPr>
        <p:txBody>
          <a:bodyPr wrap="square" lIns="26784" tIns="26784" rIns="26784" bIns="26784">
            <a:spAutoFit/>
          </a:bodyPr>
          <a:lstStyle>
            <a:lvl1pPr marL="444500" indent="-444500" algn="l" defTabSz="1295400">
              <a:buSzPct val="60000"/>
              <a:buBlip>
                <a:blip r:embed="rId5"/>
              </a:buBlip>
              <a:defRPr sz="3000">
                <a:solidFill>
                  <a:srgbClr val="707070"/>
                </a:solidFill>
                <a:uFill>
                  <a:solidFill>
                    <a:srgbClr val="000000"/>
                  </a:solidFill>
                </a:uFill>
                <a:latin typeface="Calibri"/>
                <a:ea typeface="Calibri"/>
                <a:cs typeface="Calibri"/>
                <a:sym typeface="Calibri"/>
              </a:defRPr>
            </a:lvl1pPr>
          </a:lstStyle>
          <a:p>
            <a:r>
              <a:rPr sz="2400" dirty="0">
                <a:solidFill>
                  <a:srgbClr val="000000"/>
                </a:solidFill>
                <a:latin typeface="Corbel"/>
                <a:cs typeface="Corbel"/>
              </a:rPr>
              <a:t>Indoor and outdoor enterprise APs for connecting laptops, tablets, smartphones - or any other WiFi-enabled device.</a:t>
            </a:r>
          </a:p>
        </p:txBody>
      </p:sp>
      <p:pic>
        <p:nvPicPr>
          <p:cNvPr id="9" name="圖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8408" y="438496"/>
            <a:ext cx="1271921" cy="412197"/>
          </a:xfrm>
          <a:prstGeom prst="rect">
            <a:avLst/>
          </a:prstGeom>
        </p:spPr>
      </p:pic>
    </p:spTree>
    <p:extLst>
      <p:ext uri="{BB962C8B-B14F-4D97-AF65-F5344CB8AC3E}">
        <p14:creationId xmlns:p14="http://schemas.microsoft.com/office/powerpoint/2010/main" val="22777727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b="0" dirty="0" err="1"/>
              <a:t>Accton</a:t>
            </a:r>
            <a:r>
              <a:rPr lang="en-US" altLang="zh-TW" b="0" dirty="0"/>
              <a:t> Cloud Wireless </a:t>
            </a:r>
            <a:r>
              <a:rPr lang="en-US" altLang="zh-TW" b="0" dirty="0" smtClean="0"/>
              <a:t>Solution </a:t>
            </a:r>
            <a:br>
              <a:rPr lang="en-US" altLang="zh-TW" b="0" dirty="0" smtClean="0"/>
            </a:br>
            <a:r>
              <a:rPr lang="en-US" altLang="zh-TW" b="0" dirty="0" smtClean="0"/>
              <a:t>Product overview </a:t>
            </a:r>
            <a:endParaRPr kumimoji="1" lang="zh-TW" altLang="en-US" b="0" dirty="0"/>
          </a:p>
        </p:txBody>
      </p:sp>
      <p:sp>
        <p:nvSpPr>
          <p:cNvPr id="3" name="投影片編號版面配置區 2"/>
          <p:cNvSpPr>
            <a:spLocks noGrp="1"/>
          </p:cNvSpPr>
          <p:nvPr>
            <p:ph type="sldNum" sz="quarter" idx="12"/>
          </p:nvPr>
        </p:nvSpPr>
        <p:spPr/>
        <p:txBody>
          <a:bodyPr/>
          <a:lstStyle/>
          <a:p>
            <a:fld id="{BEA58169-C0D1-4C81-97AC-CE4408DF0DF9}" type="slidenum">
              <a:rPr lang="en-US" altLang="zh-TW" smtClean="0"/>
              <a:pPr/>
              <a:t>12</a:t>
            </a:fld>
            <a:endParaRPr lang="en-US" altLang="zh-TW"/>
          </a:p>
        </p:txBody>
      </p:sp>
      <p:sp>
        <p:nvSpPr>
          <p:cNvPr id="8" name="Shape 238"/>
          <p:cNvSpPr/>
          <p:nvPr/>
        </p:nvSpPr>
        <p:spPr>
          <a:xfrm>
            <a:off x="286994" y="5507915"/>
            <a:ext cx="8509174" cy="423423"/>
          </a:xfrm>
          <a:prstGeom prst="rect">
            <a:avLst/>
          </a:prstGeom>
          <a:ln w="12700">
            <a:miter lim="400000"/>
          </a:ln>
          <a:extLst>
            <a:ext uri="{C572A759-6A51-4108-AA02-DFA0A04FC94B}">
              <ma14:wrappingTextBoxFlag xmlns:ma14="http://schemas.microsoft.com/office/mac/drawingml/2011/main" xmlns="" val="1"/>
            </a:ext>
          </a:extLst>
        </p:spPr>
        <p:txBody>
          <a:bodyPr wrap="square" lIns="26784" tIns="26784" rIns="26784" bIns="26784">
            <a:spAutoFit/>
          </a:bodyPr>
          <a:lstStyle>
            <a:lvl1pPr marL="444500" indent="-444500" algn="l" defTabSz="1295400">
              <a:buSzPct val="60000"/>
              <a:buBlip>
                <a:blip r:embed="rId2"/>
              </a:buBlip>
              <a:defRPr sz="3000">
                <a:solidFill>
                  <a:srgbClr val="707070"/>
                </a:solidFill>
                <a:uFill>
                  <a:solidFill>
                    <a:srgbClr val="000000"/>
                  </a:solidFill>
                </a:uFill>
                <a:latin typeface="Calibri"/>
                <a:ea typeface="Calibri"/>
                <a:cs typeface="Calibri"/>
                <a:sym typeface="Calibri"/>
              </a:defRPr>
            </a:lvl1pPr>
          </a:lstStyle>
          <a:p>
            <a:r>
              <a:rPr lang="en-US" sz="2400" dirty="0">
                <a:solidFill>
                  <a:srgbClr val="000000"/>
                </a:solidFill>
                <a:latin typeface="Corbel"/>
                <a:cs typeface="Corbel"/>
              </a:rPr>
              <a:t>Connect buildings together quickly and easily with wireless</a:t>
            </a:r>
          </a:p>
        </p:txBody>
      </p:sp>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8408" y="438496"/>
            <a:ext cx="1271921" cy="412197"/>
          </a:xfrm>
          <a:prstGeom prst="rect">
            <a:avLst/>
          </a:prstGeom>
        </p:spPr>
      </p:pic>
      <p:grpSp>
        <p:nvGrpSpPr>
          <p:cNvPr id="10" name="Group 248"/>
          <p:cNvGrpSpPr/>
          <p:nvPr/>
        </p:nvGrpSpPr>
        <p:grpSpPr>
          <a:xfrm>
            <a:off x="1460221" y="1686866"/>
            <a:ext cx="6335613" cy="3071813"/>
            <a:chOff x="0" y="0"/>
            <a:chExt cx="9010650" cy="4368800"/>
          </a:xfrm>
        </p:grpSpPr>
        <p:pic>
          <p:nvPicPr>
            <p:cNvPr id="11" name="Screen Shot 2015-06-18 at 9.35.45 AM.png"/>
            <p:cNvPicPr>
              <a:picLocks noChangeAspect="1"/>
            </p:cNvPicPr>
            <p:nvPr/>
          </p:nvPicPr>
          <p:blipFill>
            <a:blip r:embed="rId4">
              <a:extLst/>
            </a:blip>
            <a:stretch>
              <a:fillRect/>
            </a:stretch>
          </p:blipFill>
          <p:spPr>
            <a:xfrm>
              <a:off x="4667250" y="63500"/>
              <a:ext cx="4343400" cy="4013200"/>
            </a:xfrm>
            <a:prstGeom prst="rect">
              <a:avLst/>
            </a:prstGeom>
            <a:ln w="12700" cap="flat">
              <a:noFill/>
              <a:miter lim="400000"/>
            </a:ln>
            <a:effectLst/>
          </p:spPr>
        </p:pic>
        <p:pic>
          <p:nvPicPr>
            <p:cNvPr id="12" name="Screen Shot 2015-06-18 at 9.36.01 AM.png"/>
            <p:cNvPicPr>
              <a:picLocks noChangeAspect="1"/>
            </p:cNvPicPr>
            <p:nvPr/>
          </p:nvPicPr>
          <p:blipFill>
            <a:blip r:embed="rId5">
              <a:extLst/>
            </a:blip>
            <a:stretch>
              <a:fillRect/>
            </a:stretch>
          </p:blipFill>
          <p:spPr>
            <a:xfrm>
              <a:off x="0" y="0"/>
              <a:ext cx="4000500" cy="4368800"/>
            </a:xfrm>
            <a:prstGeom prst="rect">
              <a:avLst/>
            </a:prstGeom>
            <a:ln w="12700" cap="flat">
              <a:noFill/>
              <a:miter lim="400000"/>
            </a:ln>
            <a:effectLst/>
          </p:spPr>
        </p:pic>
      </p:grpSp>
    </p:spTree>
    <p:extLst>
      <p:ext uri="{BB962C8B-B14F-4D97-AF65-F5344CB8AC3E}">
        <p14:creationId xmlns:p14="http://schemas.microsoft.com/office/powerpoint/2010/main" val="26084197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2" cstate="email">
            <a:alphaModFix amt="8000"/>
            <a:extLst>
              <a:ext uri="{28A0092B-C50C-407E-A947-70E740481C1C}">
                <a14:useLocalDpi xmlns:a14="http://schemas.microsoft.com/office/drawing/2010/main"/>
              </a:ext>
            </a:extLst>
          </a:blip>
          <a:srcRect/>
          <a:stretch/>
        </p:blipFill>
        <p:spPr bwMode="auto">
          <a:xfrm>
            <a:off x="332813" y="705523"/>
            <a:ext cx="8498908" cy="5887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4" name="Front Is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7509" y="1588827"/>
            <a:ext cx="3104662" cy="1746372"/>
          </a:xfrm>
          <a:prstGeom prst="rect">
            <a:avLst/>
          </a:prstGeom>
          <a:ln w="12700">
            <a:miter lim="400000"/>
          </a:ln>
        </p:spPr>
      </p:pic>
      <p:pic>
        <p:nvPicPr>
          <p:cNvPr id="367" name="ML-60-19 Front Iso.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309" y="3283887"/>
            <a:ext cx="3649803" cy="2053014"/>
          </a:xfrm>
          <a:prstGeom prst="rect">
            <a:avLst/>
          </a:prstGeom>
          <a:ln w="12700">
            <a:miter lim="400000"/>
          </a:ln>
        </p:spPr>
      </p:pic>
      <p:sp>
        <p:nvSpPr>
          <p:cNvPr id="2" name="標題 1"/>
          <p:cNvSpPr>
            <a:spLocks noGrp="1"/>
          </p:cNvSpPr>
          <p:nvPr>
            <p:ph type="title"/>
          </p:nvPr>
        </p:nvSpPr>
        <p:spPr>
          <a:xfrm>
            <a:off x="0" y="19190"/>
            <a:ext cx="9144000" cy="765176"/>
          </a:xfrm>
        </p:spPr>
        <p:txBody>
          <a:bodyPr>
            <a:normAutofit/>
          </a:bodyPr>
          <a:lstStyle/>
          <a:p>
            <a:r>
              <a:rPr lang="en-US" altLang="zh-TW" sz="2400" b="0" dirty="0" err="1" smtClean="0"/>
              <a:t>IgniteNet</a:t>
            </a:r>
            <a:r>
              <a:rPr lang="en-US" altLang="zh-TW" sz="2400" b="0" dirty="0" smtClean="0"/>
              <a:t> </a:t>
            </a:r>
            <a:r>
              <a:rPr lang="en-US" altLang="zh-TW" sz="2400" b="0" dirty="0" err="1" smtClean="0"/>
              <a:t>MetroLinq</a:t>
            </a:r>
            <a:r>
              <a:rPr lang="en-US" altLang="zh-TW" sz="2400" b="0" dirty="0" smtClean="0"/>
              <a:t> – Building Carrier Mobile Network</a:t>
            </a:r>
            <a:br>
              <a:rPr lang="en-US" altLang="zh-TW" sz="2400" b="0" dirty="0" smtClean="0"/>
            </a:br>
            <a:r>
              <a:rPr lang="en-US" altLang="zh-TW" b="0" dirty="0">
                <a:latin typeface="Calibri"/>
                <a:cs typeface="Calibri"/>
              </a:rPr>
              <a:t>Outdoor 60GHz PTP + </a:t>
            </a:r>
            <a:r>
              <a:rPr lang="en-US" altLang="zh-TW" b="0" dirty="0" smtClean="0">
                <a:latin typeface="Calibri"/>
                <a:cs typeface="Calibri"/>
              </a:rPr>
              <a:t>5GHz</a:t>
            </a:r>
            <a:endParaRPr lang="zh-TW" altLang="en-US" sz="2400" b="0" dirty="0"/>
          </a:p>
        </p:txBody>
      </p:sp>
      <p:graphicFrame>
        <p:nvGraphicFramePr>
          <p:cNvPr id="3" name="資料圖表 2"/>
          <p:cNvGraphicFramePr/>
          <p:nvPr>
            <p:extLst>
              <p:ext uri="{D42A27DB-BD31-4B8C-83A1-F6EECF244321}">
                <p14:modId xmlns:p14="http://schemas.microsoft.com/office/powerpoint/2010/main" val="2316312193"/>
              </p:ext>
            </p:extLst>
          </p:nvPr>
        </p:nvGraphicFramePr>
        <p:xfrm>
          <a:off x="3656316" y="1077526"/>
          <a:ext cx="5093185" cy="53234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4" name="圖片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44908" y="3563191"/>
            <a:ext cx="1092031" cy="353899"/>
          </a:xfrm>
          <a:prstGeom prst="rect">
            <a:avLst/>
          </a:prstGeom>
        </p:spPr>
      </p:pic>
      <p:pic>
        <p:nvPicPr>
          <p:cNvPr id="5" name="圖片 4" descr="螢幕快照 2015-12-03 上午11.46.00.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1899" y="5552406"/>
            <a:ext cx="3162905" cy="741646"/>
          </a:xfrm>
          <a:prstGeom prst="rect">
            <a:avLst/>
          </a:prstGeom>
        </p:spPr>
      </p:pic>
      <p:pic>
        <p:nvPicPr>
          <p:cNvPr id="17" name="圖片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71312" y="5165119"/>
            <a:ext cx="1092031" cy="353899"/>
          </a:xfrm>
          <a:prstGeom prst="rect">
            <a:avLst/>
          </a:prstGeom>
        </p:spPr>
      </p:pic>
      <p:pic>
        <p:nvPicPr>
          <p:cNvPr id="18" name="圖片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71311" y="1919715"/>
            <a:ext cx="1092031" cy="353899"/>
          </a:xfrm>
          <a:prstGeom prst="rect">
            <a:avLst/>
          </a:prstGeom>
        </p:spPr>
      </p:pic>
    </p:spTree>
    <p:extLst>
      <p:ext uri="{BB962C8B-B14F-4D97-AF65-F5344CB8AC3E}">
        <p14:creationId xmlns:p14="http://schemas.microsoft.com/office/powerpoint/2010/main" val="591424179"/>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smtClean="0"/>
              <a:t>IgniteNet</a:t>
            </a:r>
            <a:r>
              <a:rPr lang="en-US" altLang="zh-TW" dirty="0" smtClean="0"/>
              <a:t> Cloud controller </a:t>
            </a:r>
            <a:endParaRPr kumimoji="1" lang="zh-TW" altLang="en-US" dirty="0"/>
          </a:p>
        </p:txBody>
      </p:sp>
      <p:sp>
        <p:nvSpPr>
          <p:cNvPr id="3" name="內容版面配置區 2"/>
          <p:cNvSpPr>
            <a:spLocks noGrp="1"/>
          </p:cNvSpPr>
          <p:nvPr>
            <p:ph idx="1"/>
          </p:nvPr>
        </p:nvSpPr>
        <p:spPr/>
        <p:txBody>
          <a:bodyPr/>
          <a:lstStyle/>
          <a:p>
            <a:r>
              <a:rPr lang="zh-TW" altLang="en-US" b="0" dirty="0">
                <a:solidFill>
                  <a:srgbClr val="707070"/>
                </a:solidFill>
                <a:latin typeface="Calibri"/>
                <a:ea typeface="Calibri"/>
                <a:cs typeface="Calibri"/>
              </a:rPr>
              <a:t>The IgniteNet Cloud controller features not only localized failover and backups, but also geographic failover and backups as well</a:t>
            </a:r>
            <a:r>
              <a:rPr lang="zh-TW" altLang="en-US" b="0" dirty="0" smtClean="0">
                <a:solidFill>
                  <a:srgbClr val="707070"/>
                </a:solidFill>
                <a:latin typeface="Calibri"/>
                <a:ea typeface="Calibri"/>
                <a:cs typeface="Calibri"/>
              </a:rPr>
              <a:t>!</a:t>
            </a:r>
            <a:r>
              <a:rPr lang="zh-TW" altLang="en-US" b="0" dirty="0">
                <a:solidFill>
                  <a:srgbClr val="707070"/>
                </a:solidFill>
                <a:latin typeface="Calibri"/>
                <a:ea typeface="Calibri"/>
                <a:cs typeface="Calibri"/>
              </a:rPr>
              <a:t>
All data is encrypted to the cloud using TLS - a very high level of security.</a:t>
            </a:r>
            <a:endParaRPr lang="zh-TW" altLang="en-US" dirty="0"/>
          </a:p>
          <a:p>
            <a:r>
              <a:rPr lang="zh-TW" altLang="en-US" dirty="0"/>
              <a:t>
</a:t>
            </a:r>
            <a:endParaRPr kumimoji="1" lang="zh-TW" altLang="en-US" dirty="0"/>
          </a:p>
        </p:txBody>
      </p:sp>
      <p:sp>
        <p:nvSpPr>
          <p:cNvPr id="4" name="投影片編號版面配置區 3"/>
          <p:cNvSpPr>
            <a:spLocks noGrp="1"/>
          </p:cNvSpPr>
          <p:nvPr>
            <p:ph type="sldNum" sz="quarter" idx="4"/>
          </p:nvPr>
        </p:nvSpPr>
        <p:spPr/>
        <p:txBody>
          <a:bodyPr/>
          <a:lstStyle/>
          <a:p>
            <a:fld id="{7B9094DA-985A-4F0F-9D72-F8567F22E947}" type="slidenum">
              <a:rPr lang="en-US" altLang="zh-TW" smtClean="0"/>
              <a:pPr/>
              <a:t>14</a:t>
            </a:fld>
            <a:endParaRPr lang="en-US" altLang="zh-TW"/>
          </a:p>
        </p:txBody>
      </p:sp>
      <p:pic>
        <p:nvPicPr>
          <p:cNvPr id="6" name="pasted-image-enhanced.png"/>
          <p:cNvPicPr>
            <a:picLocks noChangeAspect="1"/>
          </p:cNvPicPr>
          <p:nvPr/>
        </p:nvPicPr>
        <p:blipFill>
          <a:blip r:embed="rId2">
            <a:extLst/>
          </a:blip>
          <a:srcRect b="13315"/>
          <a:stretch>
            <a:fillRect/>
          </a:stretch>
        </p:blipFill>
        <p:spPr>
          <a:xfrm>
            <a:off x="392186" y="3070055"/>
            <a:ext cx="8441807" cy="3409797"/>
          </a:xfrm>
          <a:prstGeom prst="rect">
            <a:avLst/>
          </a:prstGeom>
          <a:ln w="12700">
            <a:miter lim="400000"/>
          </a:ln>
        </p:spPr>
      </p:pic>
      <p:pic>
        <p:nvPicPr>
          <p:cNvPr id="7" name="pasted-image.tif"/>
          <p:cNvPicPr>
            <a:picLocks noChangeAspect="1"/>
          </p:cNvPicPr>
          <p:nvPr/>
        </p:nvPicPr>
        <p:blipFill>
          <a:blip r:embed="rId3">
            <a:extLst/>
          </a:blip>
          <a:stretch>
            <a:fillRect/>
          </a:stretch>
        </p:blipFill>
        <p:spPr>
          <a:xfrm>
            <a:off x="2183937" y="3918110"/>
            <a:ext cx="215041" cy="275479"/>
          </a:xfrm>
          <a:prstGeom prst="rect">
            <a:avLst/>
          </a:prstGeom>
          <a:ln w="12700">
            <a:miter lim="400000"/>
          </a:ln>
        </p:spPr>
      </p:pic>
      <p:pic>
        <p:nvPicPr>
          <p:cNvPr id="8" name="pasted-image.tif"/>
          <p:cNvPicPr>
            <a:picLocks noChangeAspect="1"/>
          </p:cNvPicPr>
          <p:nvPr/>
        </p:nvPicPr>
        <p:blipFill>
          <a:blip r:embed="rId3">
            <a:extLst/>
          </a:blip>
          <a:stretch>
            <a:fillRect/>
          </a:stretch>
        </p:blipFill>
        <p:spPr>
          <a:xfrm>
            <a:off x="1487422" y="3918110"/>
            <a:ext cx="215041" cy="275479"/>
          </a:xfrm>
          <a:prstGeom prst="rect">
            <a:avLst/>
          </a:prstGeom>
          <a:ln w="12700">
            <a:miter lim="400000"/>
          </a:ln>
        </p:spPr>
      </p:pic>
      <p:pic>
        <p:nvPicPr>
          <p:cNvPr id="9" name="pasted-image.tif"/>
          <p:cNvPicPr>
            <a:picLocks noChangeAspect="1"/>
          </p:cNvPicPr>
          <p:nvPr/>
        </p:nvPicPr>
        <p:blipFill>
          <a:blip r:embed="rId3">
            <a:extLst/>
          </a:blip>
          <a:stretch>
            <a:fillRect/>
          </a:stretch>
        </p:blipFill>
        <p:spPr>
          <a:xfrm>
            <a:off x="5958027" y="4575650"/>
            <a:ext cx="215041" cy="275479"/>
          </a:xfrm>
          <a:prstGeom prst="rect">
            <a:avLst/>
          </a:prstGeom>
          <a:ln w="12700">
            <a:miter lim="400000"/>
          </a:ln>
        </p:spPr>
      </p:pic>
      <p:pic>
        <p:nvPicPr>
          <p:cNvPr id="10" name="pasted-image.tif"/>
          <p:cNvPicPr>
            <a:picLocks noChangeAspect="1"/>
          </p:cNvPicPr>
          <p:nvPr/>
        </p:nvPicPr>
        <p:blipFill>
          <a:blip r:embed="rId3">
            <a:extLst/>
          </a:blip>
          <a:stretch>
            <a:fillRect/>
          </a:stretch>
        </p:blipFill>
        <p:spPr>
          <a:xfrm>
            <a:off x="4457935" y="3722474"/>
            <a:ext cx="215041" cy="275479"/>
          </a:xfrm>
          <a:prstGeom prst="rect">
            <a:avLst/>
          </a:prstGeom>
          <a:ln w="12700">
            <a:miter lim="400000"/>
          </a:ln>
        </p:spPr>
      </p:pic>
      <p:pic>
        <p:nvPicPr>
          <p:cNvPr id="11" name="pasted-image.tif"/>
          <p:cNvPicPr>
            <a:picLocks noChangeAspect="1"/>
          </p:cNvPicPr>
          <p:nvPr/>
        </p:nvPicPr>
        <p:blipFill>
          <a:blip r:embed="rId3">
            <a:extLst/>
          </a:blip>
          <a:stretch>
            <a:fillRect/>
          </a:stretch>
        </p:blipFill>
        <p:spPr>
          <a:xfrm>
            <a:off x="4099067" y="3504903"/>
            <a:ext cx="215041" cy="275479"/>
          </a:xfrm>
          <a:prstGeom prst="rect">
            <a:avLst/>
          </a:prstGeom>
          <a:ln w="12700">
            <a:miter lim="400000"/>
          </a:ln>
        </p:spPr>
      </p:pic>
    </p:spTree>
    <p:extLst>
      <p:ext uri="{BB962C8B-B14F-4D97-AF65-F5344CB8AC3E}">
        <p14:creationId xmlns:p14="http://schemas.microsoft.com/office/powerpoint/2010/main" val="23463404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Accton IgnteNet advantage for campus wireless network</a:t>
            </a:r>
            <a:endParaRPr kumimoji="1"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732294098"/>
              </p:ext>
            </p:extLst>
          </p:nvPr>
        </p:nvGraphicFramePr>
        <p:xfrm>
          <a:off x="375138" y="1051412"/>
          <a:ext cx="8593015" cy="56272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投影片編號版面配置區 3"/>
          <p:cNvSpPr>
            <a:spLocks noGrp="1"/>
          </p:cNvSpPr>
          <p:nvPr>
            <p:ph type="sldNum" sz="quarter" idx="4"/>
          </p:nvPr>
        </p:nvSpPr>
        <p:spPr/>
        <p:txBody>
          <a:bodyPr/>
          <a:lstStyle/>
          <a:p>
            <a:fld id="{7B9094DA-985A-4F0F-9D72-F8567F22E947}" type="slidenum">
              <a:rPr lang="en-US" altLang="zh-TW" smtClean="0">
                <a:solidFill>
                  <a:srgbClr val="000000"/>
                </a:solidFill>
              </a:rPr>
              <a:pPr/>
              <a:t>15</a:t>
            </a:fld>
            <a:endParaRPr lang="en-US" altLang="zh-TW" dirty="0">
              <a:solidFill>
                <a:srgbClr val="000000"/>
              </a:solidFill>
            </a:endParaRPr>
          </a:p>
        </p:txBody>
      </p:sp>
      <p:pic>
        <p:nvPicPr>
          <p:cNvPr id="6" name="圖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5075" y="1561127"/>
            <a:ext cx="1092031" cy="353899"/>
          </a:xfrm>
          <a:prstGeom prst="rect">
            <a:avLst/>
          </a:prstGeom>
        </p:spPr>
      </p:pic>
      <p:pic>
        <p:nvPicPr>
          <p:cNvPr id="7" name="圖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475" y="2624939"/>
            <a:ext cx="1092031" cy="353899"/>
          </a:xfrm>
          <a:prstGeom prst="rect">
            <a:avLst/>
          </a:prstGeom>
        </p:spPr>
      </p:pic>
      <p:pic>
        <p:nvPicPr>
          <p:cNvPr id="8" name="圖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1710" y="3685763"/>
            <a:ext cx="1092031" cy="353899"/>
          </a:xfrm>
          <a:prstGeom prst="rect">
            <a:avLst/>
          </a:prstGeom>
        </p:spPr>
      </p:pic>
      <p:pic>
        <p:nvPicPr>
          <p:cNvPr id="9" name="圖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7357" y="4716703"/>
            <a:ext cx="1092031" cy="353899"/>
          </a:xfrm>
          <a:prstGeom prst="rect">
            <a:avLst/>
          </a:prstGeom>
        </p:spPr>
      </p:pic>
      <p:pic>
        <p:nvPicPr>
          <p:cNvPr id="10" name="圖片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122" y="5807410"/>
            <a:ext cx="1092031" cy="353899"/>
          </a:xfrm>
          <a:prstGeom prst="rect">
            <a:avLst/>
          </a:prstGeom>
        </p:spPr>
      </p:pic>
    </p:spTree>
    <p:extLst>
      <p:ext uri="{BB962C8B-B14F-4D97-AF65-F5344CB8AC3E}">
        <p14:creationId xmlns:p14="http://schemas.microsoft.com/office/powerpoint/2010/main" val="20292544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578"/>
            <a:ext cx="8229600" cy="1143000"/>
          </a:xfrm>
        </p:spPr>
        <p:txBody>
          <a:bodyPr>
            <a:noAutofit/>
          </a:bodyPr>
          <a:lstStyle/>
          <a:p>
            <a:pPr algn="l"/>
            <a:r>
              <a:rPr lang="en-US" sz="2400" b="1" i="1" dirty="0" err="1" smtClean="0">
                <a:latin typeface="Corbel" panose="020B0503020204020204" pitchFamily="34" charset="0"/>
              </a:rPr>
              <a:t>Metalligence</a:t>
            </a:r>
            <a:r>
              <a:rPr lang="en-US" sz="2400" b="1" i="1" dirty="0" smtClean="0">
                <a:latin typeface="Corbel" panose="020B0503020204020204" pitchFamily="34" charset="0"/>
              </a:rPr>
              <a:t> deploys </a:t>
            </a:r>
            <a:r>
              <a:rPr lang="en-US" sz="2400" b="1" i="1" dirty="0" err="1" smtClean="0">
                <a:latin typeface="Corbel" panose="020B0503020204020204" pitchFamily="34" charset="0"/>
              </a:rPr>
              <a:t>IoT</a:t>
            </a:r>
            <a:r>
              <a:rPr lang="en-US" sz="2400" dirty="0"/>
              <a:t> </a:t>
            </a:r>
            <a:r>
              <a:rPr lang="en-US" sz="2400" dirty="0" smtClean="0"/>
              <a:t>platform </a:t>
            </a:r>
            <a:r>
              <a:rPr lang="en-US" sz="2400" b="1" i="1" dirty="0" smtClean="0">
                <a:latin typeface="Corbel" panose="020B0503020204020204" pitchFamily="34" charset="0"/>
              </a:rPr>
              <a:t>services for </a:t>
            </a:r>
            <a:r>
              <a:rPr lang="en-US" sz="2400" dirty="0" smtClean="0"/>
              <a:t>MAKER!</a:t>
            </a:r>
            <a:endParaRPr lang="en-US" sz="2400" b="1" i="1" dirty="0">
              <a:latin typeface="Corbel" panose="020B0503020204020204" pitchFamily="34" charset="0"/>
            </a:endParaRPr>
          </a:p>
        </p:txBody>
      </p:sp>
      <p:pic>
        <p:nvPicPr>
          <p:cNvPr id="4" name="Picture 3"/>
          <p:cNvPicPr>
            <a:picLocks noChangeAspect="1"/>
          </p:cNvPicPr>
          <p:nvPr/>
        </p:nvPicPr>
        <p:blipFill>
          <a:blip r:embed="rId3"/>
          <a:stretch>
            <a:fillRect/>
          </a:stretch>
        </p:blipFill>
        <p:spPr>
          <a:xfrm>
            <a:off x="5901938" y="1103182"/>
            <a:ext cx="2937369" cy="1615109"/>
          </a:xfrm>
          <a:prstGeom prst="rect">
            <a:avLst/>
          </a:prstGeom>
        </p:spPr>
      </p:pic>
      <p:sp>
        <p:nvSpPr>
          <p:cNvPr id="3" name="矩形 2"/>
          <p:cNvSpPr/>
          <p:nvPr/>
        </p:nvSpPr>
        <p:spPr>
          <a:xfrm>
            <a:off x="365617" y="1405485"/>
            <a:ext cx="5651269" cy="1200329"/>
          </a:xfrm>
          <a:prstGeom prst="rect">
            <a:avLst/>
          </a:prstGeom>
        </p:spPr>
        <p:txBody>
          <a:bodyPr wrap="square">
            <a:spAutoFit/>
          </a:bodyPr>
          <a:lstStyle/>
          <a:p>
            <a:pPr marL="285750" indent="-285750">
              <a:buClr>
                <a:srgbClr val="FFC000"/>
              </a:buClr>
              <a:buFont typeface="Wingdings" panose="05000000000000000000" pitchFamily="2" charset="2"/>
              <a:buChar char="ü"/>
            </a:pPr>
            <a:r>
              <a:rPr lang="en-US" altLang="zh-TW" b="1" i="1" dirty="0" smtClean="0">
                <a:solidFill>
                  <a:srgbClr val="FF0000"/>
                </a:solidFill>
                <a:latin typeface="Corbel" panose="020B0503020204020204" pitchFamily="34" charset="0"/>
              </a:rPr>
              <a:t>User-friendly Data Visualization Platform</a:t>
            </a:r>
          </a:p>
          <a:p>
            <a:pPr marL="285750" indent="-285750">
              <a:buClr>
                <a:srgbClr val="FFC000"/>
              </a:buClr>
              <a:buFont typeface="Wingdings" panose="05000000000000000000" pitchFamily="2" charset="2"/>
              <a:buChar char="ü"/>
            </a:pPr>
            <a:r>
              <a:rPr lang="en-US" altLang="zh-TW" b="1" i="1" dirty="0" smtClean="0">
                <a:solidFill>
                  <a:srgbClr val="FF0000"/>
                </a:solidFill>
                <a:latin typeface="Corbel" panose="020B0503020204020204" pitchFamily="34" charset="0"/>
              </a:rPr>
              <a:t>Created </a:t>
            </a:r>
            <a:r>
              <a:rPr lang="en-US" altLang="zh-TW" b="1" i="1" dirty="0">
                <a:solidFill>
                  <a:srgbClr val="FF0000"/>
                </a:solidFill>
                <a:latin typeface="Corbel" panose="020B0503020204020204" pitchFamily="34" charset="0"/>
              </a:rPr>
              <a:t>on a Simple &amp; Practical Building Block </a:t>
            </a:r>
            <a:endParaRPr lang="en-US" altLang="zh-TW" b="1" i="1" dirty="0" smtClean="0">
              <a:solidFill>
                <a:srgbClr val="FF0000"/>
              </a:solidFill>
              <a:latin typeface="Corbel" panose="020B0503020204020204" pitchFamily="34" charset="0"/>
            </a:endParaRPr>
          </a:p>
          <a:p>
            <a:pPr marL="285750" indent="-285750">
              <a:buClr>
                <a:srgbClr val="FFC000"/>
              </a:buClr>
              <a:buFont typeface="Wingdings" panose="05000000000000000000" pitchFamily="2" charset="2"/>
              <a:buChar char="ü"/>
            </a:pPr>
            <a:r>
              <a:rPr lang="en-US" altLang="zh-TW" b="1" i="1" dirty="0" smtClean="0">
                <a:solidFill>
                  <a:srgbClr val="FF0000"/>
                </a:solidFill>
                <a:latin typeface="Corbel" panose="020B0503020204020204" pitchFamily="34" charset="0"/>
              </a:rPr>
              <a:t>Partners </a:t>
            </a:r>
            <a:r>
              <a:rPr lang="en-US" altLang="zh-TW" b="1" i="1" dirty="0">
                <a:solidFill>
                  <a:srgbClr val="FF0000"/>
                </a:solidFill>
                <a:latin typeface="Corbel" panose="020B0503020204020204" pitchFamily="34" charset="0"/>
              </a:rPr>
              <a:t>in these industries have deployed our </a:t>
            </a:r>
            <a:r>
              <a:rPr lang="en-US" altLang="zh-TW" b="1" i="1" dirty="0" smtClean="0">
                <a:solidFill>
                  <a:srgbClr val="FF0000"/>
                </a:solidFill>
                <a:latin typeface="Corbel" panose="020B0503020204020204" pitchFamily="34" charset="0"/>
              </a:rPr>
              <a:t>PAAS</a:t>
            </a:r>
          </a:p>
          <a:p>
            <a:pPr marL="285750" indent="-285750">
              <a:buClr>
                <a:srgbClr val="FFC000"/>
              </a:buClr>
              <a:buFont typeface="Wingdings" panose="05000000000000000000" pitchFamily="2" charset="2"/>
              <a:buChar char="ü"/>
            </a:pPr>
            <a:r>
              <a:rPr lang="en-US" altLang="zh-TW" b="1" i="1" dirty="0" smtClean="0">
                <a:solidFill>
                  <a:srgbClr val="FF0000"/>
                </a:solidFill>
                <a:latin typeface="Corbel" panose="020B0503020204020204" pitchFamily="34" charset="0"/>
              </a:rPr>
              <a:t>Open API for easy development </a:t>
            </a:r>
            <a:endParaRPr lang="zh-TW" altLang="en-US" dirty="0">
              <a:solidFill>
                <a:srgbClr val="FF0000"/>
              </a:solidFill>
            </a:endParaRPr>
          </a:p>
        </p:txBody>
      </p:sp>
      <p:grpSp>
        <p:nvGrpSpPr>
          <p:cNvPr id="6" name="群組 5"/>
          <p:cNvGrpSpPr/>
          <p:nvPr/>
        </p:nvGrpSpPr>
        <p:grpSpPr>
          <a:xfrm>
            <a:off x="461851" y="2847746"/>
            <a:ext cx="8326140" cy="3740872"/>
            <a:chOff x="313553" y="1403839"/>
            <a:chExt cx="8604035" cy="4648199"/>
          </a:xfrm>
        </p:grpSpPr>
        <p:grpSp>
          <p:nvGrpSpPr>
            <p:cNvPr id="8" name="群組 7"/>
            <p:cNvGrpSpPr/>
            <p:nvPr/>
          </p:nvGrpSpPr>
          <p:grpSpPr>
            <a:xfrm>
              <a:off x="316583" y="3461238"/>
              <a:ext cx="8586717" cy="2590800"/>
              <a:chOff x="457200" y="3186545"/>
              <a:chExt cx="8367712" cy="3061855"/>
            </a:xfrm>
          </p:grpSpPr>
          <p:sp>
            <p:nvSpPr>
              <p:cNvPr id="15" name="矩形 14"/>
              <p:cNvSpPr/>
              <p:nvPr/>
            </p:nvSpPr>
            <p:spPr bwMode="auto">
              <a:xfrm>
                <a:off x="457200" y="3186545"/>
                <a:ext cx="8367712" cy="2590800"/>
              </a:xfrm>
              <a:prstGeom prst="rect">
                <a:avLst/>
              </a:prstGeom>
              <a:solidFill>
                <a:srgbClr val="0070C0">
                  <a:alpha val="9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altLang="zh-TW" sz="1200" b="0" i="0" u="none" strike="noStrike" cap="none" normalizeH="0" baseline="0" dirty="0" smtClean="0">
                  <a:ln>
                    <a:noFill/>
                  </a:ln>
                  <a:solidFill>
                    <a:srgbClr val="000000"/>
                  </a:solidFill>
                  <a:effectLst/>
                  <a:latin typeface="Arial" pitchFamily="34" charset="0"/>
                  <a:cs typeface="Arial"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US" altLang="zh-TW" sz="2000" dirty="0" err="1" smtClean="0">
                    <a:solidFill>
                      <a:srgbClr val="FFFFFF"/>
                    </a:solidFill>
                    <a:latin typeface="Arial" pitchFamily="34" charset="0"/>
                    <a:cs typeface="Arial" pitchFamily="34" charset="0"/>
                  </a:rPr>
                  <a:t>Accton</a:t>
                </a:r>
                <a:r>
                  <a:rPr kumimoji="0" lang="en-US" altLang="zh-TW" sz="2000" dirty="0" smtClean="0">
                    <a:solidFill>
                      <a:srgbClr val="FFFFFF"/>
                    </a:solidFill>
                    <a:latin typeface="Arial" pitchFamily="34" charset="0"/>
                    <a:cs typeface="Arial" pitchFamily="34" charset="0"/>
                  </a:rPr>
                  <a:t> XMS Cloud service</a:t>
                </a:r>
                <a:endParaRPr kumimoji="0" lang="zh-TW" altLang="en-US" sz="2000" b="0" i="0" u="none" strike="noStrike" cap="none" normalizeH="0" baseline="0" dirty="0" smtClean="0">
                  <a:ln>
                    <a:noFill/>
                  </a:ln>
                  <a:solidFill>
                    <a:srgbClr val="FFFFFF"/>
                  </a:solidFill>
                  <a:effectLst/>
                  <a:latin typeface="Arial" pitchFamily="34" charset="0"/>
                  <a:cs typeface="Arial" pitchFamily="34" charset="0"/>
                </a:endParaRPr>
              </a:p>
            </p:txBody>
          </p:sp>
          <p:sp>
            <p:nvSpPr>
              <p:cNvPr id="16" name="Rectangle 3"/>
              <p:cNvSpPr>
                <a:spLocks noChangeArrowheads="1"/>
              </p:cNvSpPr>
              <p:nvPr/>
            </p:nvSpPr>
            <p:spPr bwMode="auto">
              <a:xfrm>
                <a:off x="1143000" y="4648200"/>
                <a:ext cx="1676400" cy="1600200"/>
              </a:xfrm>
              <a:prstGeom prst="rect">
                <a:avLst/>
              </a:prstGeom>
              <a:solidFill>
                <a:srgbClr val="00B0F0">
                  <a:alpha val="90000"/>
                </a:srgbClr>
              </a:solidFill>
              <a:ln w="9525" algn="ctr">
                <a:noFill/>
                <a:round/>
                <a:headEnd/>
                <a:tailEnd/>
              </a:ln>
            </p:spPr>
            <p:txBody>
              <a:bodyPr/>
              <a:lstStyle/>
              <a:p>
                <a:endParaRPr kumimoji="0" lang="en-US" altLang="zh-TW" sz="1200">
                  <a:solidFill>
                    <a:srgbClr val="000000"/>
                  </a:solidFill>
                </a:endParaRPr>
              </a:p>
            </p:txBody>
          </p:sp>
          <p:sp>
            <p:nvSpPr>
              <p:cNvPr id="17" name="Rectangle 7"/>
              <p:cNvSpPr>
                <a:spLocks noChangeArrowheads="1"/>
              </p:cNvSpPr>
              <p:nvPr/>
            </p:nvSpPr>
            <p:spPr bwMode="auto">
              <a:xfrm>
                <a:off x="2971800" y="4648200"/>
                <a:ext cx="1676400" cy="1600200"/>
              </a:xfrm>
              <a:prstGeom prst="rect">
                <a:avLst/>
              </a:prstGeom>
              <a:solidFill>
                <a:srgbClr val="92D050">
                  <a:alpha val="90000"/>
                </a:srgbClr>
              </a:solidFill>
              <a:ln w="9525" algn="ctr">
                <a:noFill/>
                <a:round/>
                <a:headEnd/>
                <a:tailEnd/>
              </a:ln>
            </p:spPr>
            <p:txBody>
              <a:bodyPr/>
              <a:lstStyle/>
              <a:p>
                <a:endParaRPr kumimoji="0" lang="en-US" altLang="zh-TW" sz="1200">
                  <a:solidFill>
                    <a:srgbClr val="000000"/>
                  </a:solidFill>
                </a:endParaRPr>
              </a:p>
            </p:txBody>
          </p:sp>
          <p:sp>
            <p:nvSpPr>
              <p:cNvPr id="18" name="Rectangle 8"/>
              <p:cNvSpPr>
                <a:spLocks noChangeArrowheads="1"/>
              </p:cNvSpPr>
              <p:nvPr/>
            </p:nvSpPr>
            <p:spPr bwMode="auto">
              <a:xfrm>
                <a:off x="4800600" y="4648200"/>
                <a:ext cx="1676400" cy="1600200"/>
              </a:xfrm>
              <a:prstGeom prst="rect">
                <a:avLst/>
              </a:prstGeom>
              <a:solidFill>
                <a:srgbClr val="FFC000">
                  <a:alpha val="90000"/>
                </a:srgbClr>
              </a:solidFill>
              <a:ln w="9525" algn="ctr">
                <a:noFill/>
                <a:round/>
                <a:headEnd/>
                <a:tailEnd/>
              </a:ln>
            </p:spPr>
            <p:txBody>
              <a:bodyPr/>
              <a:lstStyle/>
              <a:p>
                <a:endParaRPr kumimoji="0" lang="en-US" altLang="zh-TW" sz="1200">
                  <a:solidFill>
                    <a:srgbClr val="000000"/>
                  </a:solidFill>
                </a:endParaRPr>
              </a:p>
            </p:txBody>
          </p:sp>
          <p:sp>
            <p:nvSpPr>
              <p:cNvPr id="19" name="Rectangle 9"/>
              <p:cNvSpPr>
                <a:spLocks noChangeArrowheads="1"/>
              </p:cNvSpPr>
              <p:nvPr/>
            </p:nvSpPr>
            <p:spPr bwMode="auto">
              <a:xfrm>
                <a:off x="6629400" y="4648200"/>
                <a:ext cx="1676400" cy="1600200"/>
              </a:xfrm>
              <a:prstGeom prst="rect">
                <a:avLst/>
              </a:prstGeom>
              <a:solidFill>
                <a:srgbClr val="FF0000">
                  <a:alpha val="90000"/>
                </a:srgbClr>
              </a:solidFill>
              <a:ln w="9525" algn="ctr">
                <a:noFill/>
                <a:round/>
                <a:headEnd/>
                <a:tailEnd/>
              </a:ln>
            </p:spPr>
            <p:txBody>
              <a:bodyPr/>
              <a:lstStyle/>
              <a:p>
                <a:endParaRPr kumimoji="0" lang="en-US" altLang="zh-TW" sz="1200">
                  <a:solidFill>
                    <a:srgbClr val="000000"/>
                  </a:solidFill>
                </a:endParaRPr>
              </a:p>
            </p:txBody>
          </p:sp>
          <p:sp>
            <p:nvSpPr>
              <p:cNvPr id="20" name="TextBox 11"/>
              <p:cNvSpPr txBox="1">
                <a:spLocks noChangeArrowheads="1"/>
              </p:cNvSpPr>
              <p:nvPr/>
            </p:nvSpPr>
            <p:spPr bwMode="auto">
              <a:xfrm>
                <a:off x="1219200" y="5181600"/>
                <a:ext cx="1524000" cy="406762"/>
              </a:xfrm>
              <a:prstGeom prst="rect">
                <a:avLst/>
              </a:prstGeom>
              <a:noFill/>
              <a:ln w="9525">
                <a:noFill/>
                <a:miter lim="800000"/>
                <a:headEnd/>
                <a:tailEnd/>
              </a:ln>
            </p:spPr>
            <p:txBody>
              <a:bodyPr>
                <a:spAutoFit/>
              </a:bodyPr>
              <a:lstStyle/>
              <a:p>
                <a:pPr algn="ctr"/>
                <a:r>
                  <a:rPr lang="en-US" altLang="zh-TW" sz="1200" dirty="0" smtClean="0">
                    <a:solidFill>
                      <a:srgbClr val="000000"/>
                    </a:solidFill>
                    <a:latin typeface="微軟正黑體" panose="020B0604030504040204" pitchFamily="34" charset="-120"/>
                    <a:ea typeface="微軟正黑體" panose="020B0604030504040204" pitchFamily="34" charset="-120"/>
                  </a:rPr>
                  <a:t>Data driven</a:t>
                </a:r>
                <a:endParaRPr lang="en-US" altLang="zh-TW" sz="1200" dirty="0">
                  <a:solidFill>
                    <a:srgbClr val="000000"/>
                  </a:solidFill>
                  <a:latin typeface="微軟正黑體" panose="020B0604030504040204" pitchFamily="34" charset="-120"/>
                  <a:ea typeface="微軟正黑體" panose="020B0604030504040204" pitchFamily="34" charset="-120"/>
                </a:endParaRPr>
              </a:p>
            </p:txBody>
          </p:sp>
          <p:sp>
            <p:nvSpPr>
              <p:cNvPr id="21" name="TextBox 12"/>
              <p:cNvSpPr txBox="1">
                <a:spLocks noChangeArrowheads="1"/>
              </p:cNvSpPr>
              <p:nvPr/>
            </p:nvSpPr>
            <p:spPr bwMode="auto">
              <a:xfrm>
                <a:off x="3048000" y="5181600"/>
                <a:ext cx="1524000" cy="691099"/>
              </a:xfrm>
              <a:prstGeom prst="rect">
                <a:avLst/>
              </a:prstGeom>
              <a:noFill/>
              <a:ln w="9525">
                <a:noFill/>
                <a:miter lim="800000"/>
                <a:headEnd/>
                <a:tailEnd/>
              </a:ln>
            </p:spPr>
            <p:txBody>
              <a:bodyPr>
                <a:spAutoFit/>
              </a:bodyPr>
              <a:lstStyle/>
              <a:p>
                <a:pPr algn="ctr"/>
                <a:r>
                  <a:rPr lang="en-US" altLang="zh-TW" sz="1200" dirty="0" smtClean="0">
                    <a:solidFill>
                      <a:srgbClr val="000000"/>
                    </a:solidFill>
                    <a:latin typeface="微軟正黑體" panose="020B0604030504040204" pitchFamily="34" charset="-120"/>
                    <a:ea typeface="微軟正黑體" panose="020B0604030504040204" pitchFamily="34" charset="-120"/>
                  </a:rPr>
                  <a:t>Cloud</a:t>
                </a:r>
              </a:p>
              <a:p>
                <a:pPr algn="ctr"/>
                <a:r>
                  <a:rPr lang="en-US" altLang="zh-TW" sz="1200" dirty="0" smtClean="0">
                    <a:solidFill>
                      <a:srgbClr val="000000"/>
                    </a:solidFill>
                    <a:latin typeface="微軟正黑體" panose="020B0604030504040204" pitchFamily="34" charset="-120"/>
                    <a:ea typeface="微軟正黑體" panose="020B0604030504040204" pitchFamily="34" charset="-120"/>
                  </a:rPr>
                  <a:t>service</a:t>
                </a:r>
                <a:endParaRPr lang="en-US" altLang="zh-TW" sz="1200" dirty="0">
                  <a:solidFill>
                    <a:srgbClr val="000000"/>
                  </a:solidFill>
                  <a:latin typeface="微軟正黑體" panose="020B0604030504040204" pitchFamily="34" charset="-120"/>
                  <a:ea typeface="微軟正黑體" panose="020B0604030504040204" pitchFamily="34" charset="-120"/>
                </a:endParaRPr>
              </a:p>
            </p:txBody>
          </p:sp>
          <p:sp>
            <p:nvSpPr>
              <p:cNvPr id="22" name="TextBox 13"/>
              <p:cNvSpPr txBox="1">
                <a:spLocks noChangeArrowheads="1"/>
              </p:cNvSpPr>
              <p:nvPr/>
            </p:nvSpPr>
            <p:spPr bwMode="auto">
              <a:xfrm>
                <a:off x="4876800" y="5181600"/>
                <a:ext cx="1524000" cy="406762"/>
              </a:xfrm>
              <a:prstGeom prst="rect">
                <a:avLst/>
              </a:prstGeom>
              <a:noFill/>
              <a:ln w="9525">
                <a:noFill/>
                <a:miter lim="800000"/>
                <a:headEnd/>
                <a:tailEnd/>
              </a:ln>
            </p:spPr>
            <p:txBody>
              <a:bodyPr>
                <a:spAutoFit/>
              </a:bodyPr>
              <a:lstStyle/>
              <a:p>
                <a:pPr algn="ctr"/>
                <a:r>
                  <a:rPr lang="en-US" altLang="zh-TW" sz="1200" dirty="0" err="1" smtClean="0">
                    <a:solidFill>
                      <a:srgbClr val="000000"/>
                    </a:solidFill>
                    <a:latin typeface="微軟正黑體" panose="020B0604030504040204" pitchFamily="34" charset="-120"/>
                    <a:ea typeface="微軟正黑體" panose="020B0604030504040204" pitchFamily="34" charset="-120"/>
                  </a:rPr>
                  <a:t>IoT</a:t>
                </a:r>
                <a:r>
                  <a:rPr lang="en-US" altLang="zh-TW" sz="1200" dirty="0" smtClean="0">
                    <a:solidFill>
                      <a:srgbClr val="000000"/>
                    </a:solidFill>
                    <a:latin typeface="微軟正黑體" panose="020B0604030504040204" pitchFamily="34" charset="-120"/>
                    <a:ea typeface="微軟正黑體" panose="020B0604030504040204" pitchFamily="34" charset="-120"/>
                  </a:rPr>
                  <a:t> technology</a:t>
                </a:r>
                <a:endParaRPr lang="en-US" altLang="zh-TW" sz="1200" dirty="0">
                  <a:solidFill>
                    <a:srgbClr val="000000"/>
                  </a:solidFill>
                  <a:latin typeface="微軟正黑體" panose="020B0604030504040204" pitchFamily="34" charset="-120"/>
                  <a:ea typeface="微軟正黑體" panose="020B0604030504040204" pitchFamily="34" charset="-120"/>
                </a:endParaRPr>
              </a:p>
            </p:txBody>
          </p:sp>
          <p:sp>
            <p:nvSpPr>
              <p:cNvPr id="23" name="TextBox 14"/>
              <p:cNvSpPr txBox="1">
                <a:spLocks noChangeArrowheads="1"/>
              </p:cNvSpPr>
              <p:nvPr/>
            </p:nvSpPr>
            <p:spPr bwMode="auto">
              <a:xfrm>
                <a:off x="6705600" y="5181600"/>
                <a:ext cx="1524000" cy="406762"/>
              </a:xfrm>
              <a:prstGeom prst="rect">
                <a:avLst/>
              </a:prstGeom>
              <a:noFill/>
              <a:ln w="9525">
                <a:noFill/>
                <a:miter lim="800000"/>
                <a:headEnd/>
                <a:tailEnd/>
              </a:ln>
            </p:spPr>
            <p:txBody>
              <a:bodyPr>
                <a:spAutoFit/>
              </a:bodyPr>
              <a:lstStyle/>
              <a:p>
                <a:pPr algn="ctr"/>
                <a:r>
                  <a:rPr lang="en-US" altLang="zh-TW" sz="1200" dirty="0" smtClean="0">
                    <a:solidFill>
                      <a:srgbClr val="000000"/>
                    </a:solidFill>
                    <a:latin typeface="微軟正黑體" panose="020B0604030504040204" pitchFamily="34" charset="-120"/>
                    <a:ea typeface="微軟正黑體" panose="020B0604030504040204" pitchFamily="34" charset="-120"/>
                  </a:rPr>
                  <a:t>Connectivity</a:t>
                </a:r>
                <a:endParaRPr lang="en-US" altLang="zh-TW" sz="1200" dirty="0">
                  <a:solidFill>
                    <a:srgbClr val="000000"/>
                  </a:solidFill>
                  <a:latin typeface="微軟正黑體" panose="020B0604030504040204" pitchFamily="34" charset="-120"/>
                  <a:ea typeface="微軟正黑體" panose="020B0604030504040204" pitchFamily="34" charset="-120"/>
                </a:endParaRPr>
              </a:p>
            </p:txBody>
          </p:sp>
        </p:grpSp>
        <p:sp>
          <p:nvSpPr>
            <p:cNvPr id="9" name="矩形 8"/>
            <p:cNvSpPr/>
            <p:nvPr/>
          </p:nvSpPr>
          <p:spPr bwMode="auto">
            <a:xfrm>
              <a:off x="313553" y="1403839"/>
              <a:ext cx="1329303" cy="1981200"/>
            </a:xfrm>
            <a:prstGeom prst="rect">
              <a:avLst/>
            </a:prstGeom>
            <a:solidFill>
              <a:srgbClr val="00B0F0">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en-US" altLang="zh-TW" sz="1200" dirty="0" smtClean="0">
                  <a:solidFill>
                    <a:srgbClr val="000000"/>
                  </a:solidFill>
                  <a:latin typeface="微軟正黑體" panose="020B0604030504040204" pitchFamily="34" charset="-120"/>
                  <a:ea typeface="微軟正黑體" panose="020B0604030504040204" pitchFamily="34" charset="-120"/>
                  <a:cs typeface="Arial" pitchFamily="34" charset="0"/>
                </a:rPr>
                <a:t>Smart Home</a:t>
              </a:r>
              <a:endParaRPr kumimoji="0" lang="zh-TW" altLang="en-US" sz="12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Arial" pitchFamily="34" charset="0"/>
              </a:endParaRPr>
            </a:p>
          </p:txBody>
        </p:sp>
        <p:sp>
          <p:nvSpPr>
            <p:cNvPr id="10" name="矩形 9"/>
            <p:cNvSpPr/>
            <p:nvPr/>
          </p:nvSpPr>
          <p:spPr bwMode="auto">
            <a:xfrm>
              <a:off x="6170964" y="1403839"/>
              <a:ext cx="1329304" cy="1981200"/>
            </a:xfrm>
            <a:prstGeom prst="rect">
              <a:avLst/>
            </a:prstGeom>
            <a:solidFill>
              <a:srgbClr val="00B0F0">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en-US" altLang="zh-TW" sz="12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Arial" pitchFamily="34" charset="0"/>
                </a:rPr>
                <a:t>Smart </a:t>
              </a:r>
              <a:r>
                <a:rPr kumimoji="0" lang="en-US" altLang="zh-TW" sz="1200" b="0" i="0" u="none" strike="noStrike" cap="none" normalizeH="0" baseline="0" dirty="0" err="1" smtClean="0">
                  <a:ln>
                    <a:noFill/>
                  </a:ln>
                  <a:solidFill>
                    <a:srgbClr val="000000"/>
                  </a:solidFill>
                  <a:effectLst/>
                  <a:latin typeface="微軟正黑體" panose="020B0604030504040204" pitchFamily="34" charset="-120"/>
                  <a:ea typeface="微軟正黑體" panose="020B0604030504040204" pitchFamily="34" charset="-120"/>
                  <a:cs typeface="Arial" pitchFamily="34" charset="0"/>
                </a:rPr>
                <a:t>Agri</a:t>
              </a:r>
              <a:endParaRPr kumimoji="0" lang="zh-TW" altLang="en-US" sz="12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Arial" pitchFamily="34" charset="0"/>
              </a:endParaRPr>
            </a:p>
          </p:txBody>
        </p:sp>
        <p:sp>
          <p:nvSpPr>
            <p:cNvPr id="11" name="矩形 10"/>
            <p:cNvSpPr/>
            <p:nvPr/>
          </p:nvSpPr>
          <p:spPr bwMode="auto">
            <a:xfrm>
              <a:off x="3336324" y="1403839"/>
              <a:ext cx="1329304" cy="1981200"/>
            </a:xfrm>
            <a:prstGeom prst="rect">
              <a:avLst/>
            </a:prstGeom>
            <a:solidFill>
              <a:srgbClr val="00B0F0">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en-US" altLang="zh-TW" sz="1200" dirty="0" smtClean="0">
                  <a:solidFill>
                    <a:srgbClr val="000000"/>
                  </a:solidFill>
                  <a:latin typeface="微軟正黑體" panose="020B0604030504040204" pitchFamily="34" charset="-120"/>
                  <a:ea typeface="微軟正黑體" panose="020B0604030504040204" pitchFamily="34" charset="-120"/>
                  <a:cs typeface="Arial" pitchFamily="34" charset="0"/>
                </a:rPr>
                <a:t>Intelligent</a:t>
              </a:r>
            </a:p>
            <a:p>
              <a:pPr algn="ctr"/>
              <a:r>
                <a:rPr kumimoji="0" lang="en-US" altLang="zh-TW" sz="1200" dirty="0" smtClean="0">
                  <a:solidFill>
                    <a:srgbClr val="000000"/>
                  </a:solidFill>
                  <a:latin typeface="微軟正黑體" panose="020B0604030504040204" pitchFamily="34" charset="-120"/>
                  <a:ea typeface="微軟正黑體" panose="020B0604030504040204" pitchFamily="34" charset="-120"/>
                  <a:cs typeface="Arial" pitchFamily="34" charset="0"/>
                </a:rPr>
                <a:t>Surveillance </a:t>
              </a:r>
              <a:endParaRPr kumimoji="0" lang="en-US" altLang="zh-TW" sz="1200" dirty="0">
                <a:solidFill>
                  <a:srgbClr val="000000"/>
                </a:solidFill>
                <a:latin typeface="微軟正黑體" panose="020B0604030504040204" pitchFamily="34" charset="-120"/>
                <a:ea typeface="微軟正黑體" panose="020B0604030504040204" pitchFamily="34" charset="-120"/>
                <a:cs typeface="Arial" pitchFamily="34" charset="0"/>
              </a:endParaRPr>
            </a:p>
          </p:txBody>
        </p:sp>
        <p:sp>
          <p:nvSpPr>
            <p:cNvPr id="12" name="矩形 11"/>
            <p:cNvSpPr/>
            <p:nvPr/>
          </p:nvSpPr>
          <p:spPr bwMode="auto">
            <a:xfrm>
              <a:off x="7588284" y="1403839"/>
              <a:ext cx="1329304" cy="1981200"/>
            </a:xfrm>
            <a:prstGeom prst="rect">
              <a:avLst/>
            </a:prstGeom>
            <a:solidFill>
              <a:srgbClr val="00B0F0">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en-US" altLang="zh-TW" sz="1200" dirty="0" smtClean="0">
                  <a:solidFill>
                    <a:srgbClr val="000000"/>
                  </a:solidFill>
                  <a:latin typeface="微軟正黑體" panose="020B0604030504040204" pitchFamily="34" charset="-120"/>
                  <a:ea typeface="微軟正黑體" panose="020B0604030504040204" pitchFamily="34" charset="-120"/>
                  <a:cs typeface="Arial" pitchFamily="34" charset="0"/>
                </a:rPr>
                <a:t>+</a:t>
              </a:r>
              <a:endParaRPr kumimoji="0" lang="zh-TW" altLang="en-US" sz="1200" dirty="0">
                <a:solidFill>
                  <a:srgbClr val="000000"/>
                </a:solidFill>
                <a:latin typeface="微軟正黑體" panose="020B0604030504040204" pitchFamily="34" charset="-120"/>
                <a:ea typeface="微軟正黑體" panose="020B0604030504040204" pitchFamily="34" charset="-120"/>
                <a:cs typeface="Arial" pitchFamily="34" charset="0"/>
              </a:endParaRPr>
            </a:p>
          </p:txBody>
        </p:sp>
        <p:sp>
          <p:nvSpPr>
            <p:cNvPr id="13" name="矩形 12"/>
            <p:cNvSpPr/>
            <p:nvPr/>
          </p:nvSpPr>
          <p:spPr bwMode="auto">
            <a:xfrm>
              <a:off x="1809260" y="1403839"/>
              <a:ext cx="1329304" cy="1981200"/>
            </a:xfrm>
            <a:prstGeom prst="rect">
              <a:avLst/>
            </a:prstGeom>
            <a:solidFill>
              <a:srgbClr val="00B0F0">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en-US" altLang="zh-TW" sz="1200" dirty="0" smtClean="0">
                  <a:solidFill>
                    <a:srgbClr val="000000"/>
                  </a:solidFill>
                  <a:latin typeface="微軟正黑體" panose="020B0604030504040204" pitchFamily="34" charset="-120"/>
                  <a:ea typeface="微軟正黑體" panose="020B0604030504040204" pitchFamily="34" charset="-120"/>
                  <a:cs typeface="Arial" pitchFamily="34" charset="0"/>
                </a:rPr>
                <a:t>Health</a:t>
              </a:r>
            </a:p>
            <a:p>
              <a:pPr algn="ctr"/>
              <a:r>
                <a:rPr kumimoji="0" lang="en-US" altLang="zh-TW" sz="1200" dirty="0" smtClean="0">
                  <a:solidFill>
                    <a:srgbClr val="000000"/>
                  </a:solidFill>
                  <a:latin typeface="微軟正黑體" panose="020B0604030504040204" pitchFamily="34" charset="-120"/>
                  <a:ea typeface="微軟正黑體" panose="020B0604030504040204" pitchFamily="34" charset="-120"/>
                  <a:cs typeface="Arial" pitchFamily="34" charset="0"/>
                </a:rPr>
                <a:t>Care</a:t>
              </a:r>
              <a:endParaRPr kumimoji="0" lang="zh-TW" altLang="en-US" sz="1200" dirty="0">
                <a:solidFill>
                  <a:srgbClr val="000000"/>
                </a:solidFill>
                <a:latin typeface="微軟正黑體" panose="020B0604030504040204" pitchFamily="34" charset="-120"/>
                <a:ea typeface="微軟正黑體" panose="020B0604030504040204" pitchFamily="34" charset="-120"/>
                <a:cs typeface="Arial" pitchFamily="34" charset="0"/>
              </a:endParaRPr>
            </a:p>
          </p:txBody>
        </p:sp>
        <p:sp>
          <p:nvSpPr>
            <p:cNvPr id="14" name="矩形 13"/>
            <p:cNvSpPr/>
            <p:nvPr/>
          </p:nvSpPr>
          <p:spPr bwMode="auto">
            <a:xfrm>
              <a:off x="4753644" y="1403839"/>
              <a:ext cx="1329304" cy="1981200"/>
            </a:xfrm>
            <a:prstGeom prst="rect">
              <a:avLst/>
            </a:prstGeom>
            <a:solidFill>
              <a:srgbClr val="00B0F0">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en-US" altLang="zh-TW" sz="1200" dirty="0" smtClean="0">
                  <a:solidFill>
                    <a:srgbClr val="000000"/>
                  </a:solidFill>
                  <a:latin typeface="微軟正黑體" panose="020B0604030504040204" pitchFamily="34" charset="-120"/>
                  <a:ea typeface="微軟正黑體" panose="020B0604030504040204" pitchFamily="34" charset="-120"/>
                  <a:cs typeface="Arial" pitchFamily="34" charset="0"/>
                </a:rPr>
                <a:t>Energy Management</a:t>
              </a:r>
              <a:endParaRPr kumimoji="0" lang="zh-TW" altLang="en-US" sz="1200" dirty="0">
                <a:solidFill>
                  <a:srgbClr val="000000"/>
                </a:solidFill>
                <a:latin typeface="微軟正黑體" panose="020B0604030504040204" pitchFamily="34" charset="-120"/>
                <a:ea typeface="微軟正黑體" panose="020B0604030504040204" pitchFamily="34" charset="-120"/>
                <a:cs typeface="Arial" pitchFamily="34" charset="0"/>
              </a:endParaRPr>
            </a:p>
          </p:txBody>
        </p:sp>
      </p:grpSp>
    </p:spTree>
    <p:extLst>
      <p:ext uri="{BB962C8B-B14F-4D97-AF65-F5344CB8AC3E}">
        <p14:creationId xmlns:p14="http://schemas.microsoft.com/office/powerpoint/2010/main" val="20766621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圖片 137"/>
          <p:cNvPicPr>
            <a:picLocks noChangeAspect="1"/>
          </p:cNvPicPr>
          <p:nvPr/>
        </p:nvPicPr>
        <p:blipFill>
          <a:blip r:embed="rId2">
            <a:alphaModFix amt="29000"/>
          </a:blip>
          <a:stretch>
            <a:fillRect/>
          </a:stretch>
        </p:blipFill>
        <p:spPr>
          <a:xfrm>
            <a:off x="0" y="0"/>
            <a:ext cx="9192197" cy="6858000"/>
          </a:xfrm>
          <a:prstGeom prst="rect">
            <a:avLst/>
          </a:prstGeom>
        </p:spPr>
      </p:pic>
      <p:pic>
        <p:nvPicPr>
          <p:cNvPr id="293" name="圖片 292" descr="IgniteNetO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57" y="3914588"/>
            <a:ext cx="4455002" cy="2526700"/>
          </a:xfrm>
          <a:prstGeom prst="rect">
            <a:avLst/>
          </a:prstGeom>
          <a:solidFill>
            <a:srgbClr val="FFFFFF"/>
          </a:solidFill>
          <a:ln>
            <a:noFill/>
          </a:ln>
          <a:effectLst>
            <a:outerShdw blurRad="292100" dist="139700" dir="2700000" algn="tl" rotWithShape="0">
              <a:srgbClr val="333333">
                <a:alpha val="65000"/>
              </a:srgbClr>
            </a:outerShdw>
          </a:effectLst>
        </p:spPr>
      </p:pic>
      <p:pic>
        <p:nvPicPr>
          <p:cNvPr id="292" name="圖片 291" descr="XMS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6576" y="3847085"/>
            <a:ext cx="4432449" cy="2560142"/>
          </a:xfrm>
          <a:prstGeom prst="rect">
            <a:avLst/>
          </a:prstGeom>
          <a:solidFill>
            <a:srgbClr val="FFFFFF"/>
          </a:solidFill>
          <a:ln>
            <a:noFill/>
          </a:ln>
          <a:effectLst>
            <a:outerShdw blurRad="292100" dist="139700" dir="2700000" algn="tl" rotWithShape="0">
              <a:srgbClr val="333333">
                <a:alpha val="65000"/>
              </a:srgbClr>
            </a:outerShdw>
          </a:effectLst>
        </p:spPr>
      </p:pic>
      <p:pic>
        <p:nvPicPr>
          <p:cNvPr id="291" name="圖片 290" descr="EC.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3345" y="911413"/>
            <a:ext cx="4296655" cy="2794000"/>
          </a:xfrm>
          <a:prstGeom prst="rect">
            <a:avLst/>
          </a:prstGeom>
          <a:ln>
            <a:noFill/>
          </a:ln>
          <a:effectLst>
            <a:outerShdw blurRad="292100" dist="139700" dir="2700000" algn="tl" rotWithShape="0">
              <a:srgbClr val="333333">
                <a:alpha val="65000"/>
              </a:srgbClr>
            </a:outerShdw>
          </a:effectLst>
        </p:spPr>
      </p:pic>
      <p:sp>
        <p:nvSpPr>
          <p:cNvPr id="2" name="標題 1"/>
          <p:cNvSpPr>
            <a:spLocks noGrp="1"/>
          </p:cNvSpPr>
          <p:nvPr>
            <p:ph type="title"/>
          </p:nvPr>
        </p:nvSpPr>
        <p:spPr>
          <a:xfrm>
            <a:off x="0" y="0"/>
            <a:ext cx="9144000" cy="765176"/>
          </a:xfrm>
        </p:spPr>
        <p:txBody>
          <a:bodyPr/>
          <a:lstStyle/>
          <a:p>
            <a:r>
              <a:rPr lang="en-US" altLang="zh-TW" b="0" dirty="0" err="1" smtClean="0"/>
              <a:t>Accton</a:t>
            </a:r>
            <a:r>
              <a:rPr lang="en-US" altLang="zh-TW" b="0" dirty="0" smtClean="0"/>
              <a:t> solution for campus future services network</a:t>
            </a:r>
            <a:endParaRPr kumimoji="1" lang="zh-TW" altLang="en-US" b="0" dirty="0"/>
          </a:p>
        </p:txBody>
      </p:sp>
      <p:grpSp>
        <p:nvGrpSpPr>
          <p:cNvPr id="287" name="群組 286"/>
          <p:cNvGrpSpPr/>
          <p:nvPr/>
        </p:nvGrpSpPr>
        <p:grpSpPr>
          <a:xfrm>
            <a:off x="90716" y="873164"/>
            <a:ext cx="4463153" cy="2864277"/>
            <a:chOff x="144290" y="873164"/>
            <a:chExt cx="4409580" cy="2864277"/>
          </a:xfrm>
        </p:grpSpPr>
        <p:pic>
          <p:nvPicPr>
            <p:cNvPr id="134" name="圖片 133" descr="MSF-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290" y="873164"/>
              <a:ext cx="4409580" cy="2725889"/>
            </a:xfrm>
            <a:prstGeom prst="rect">
              <a:avLst/>
            </a:prstGeom>
            <a:solidFill>
              <a:schemeClr val="bg1"/>
            </a:solidFill>
            <a:ln>
              <a:noFill/>
            </a:ln>
            <a:effectLst>
              <a:outerShdw blurRad="292100" dist="139700" dir="2700000" algn="tl" rotWithShape="0">
                <a:srgbClr val="333333">
                  <a:alpha val="65000"/>
                </a:srgbClr>
              </a:outerShdw>
            </a:effectLst>
          </p:spPr>
        </p:pic>
        <p:sp>
          <p:nvSpPr>
            <p:cNvPr id="282" name="圓角矩形 281"/>
            <p:cNvSpPr/>
            <p:nvPr/>
          </p:nvSpPr>
          <p:spPr bwMode="auto">
            <a:xfrm>
              <a:off x="1187645" y="3490516"/>
              <a:ext cx="2187154" cy="246925"/>
            </a:xfrm>
            <a:prstGeom prst="roundRect">
              <a:avLst/>
            </a:prstGeom>
            <a:solidFill>
              <a:srgbClr val="FF6600"/>
            </a:solidFill>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zh-TW" sz="1200" dirty="0" smtClean="0">
                  <a:solidFill>
                    <a:srgbClr val="FFFFFF"/>
                  </a:solidFill>
                  <a:latin typeface="Arial" charset="0"/>
                  <a:ea typeface="新細明體" charset="-120"/>
                </a:rPr>
                <a:t>Edge-Core Open Network</a:t>
              </a:r>
              <a:endParaRPr kumimoji="1" lang="zh-TW" altLang="en-US" sz="1200" b="0" i="0" u="none" strike="noStrike" cap="none" normalizeH="0" baseline="0" dirty="0" smtClean="0">
                <a:ln>
                  <a:noFill/>
                </a:ln>
                <a:solidFill>
                  <a:srgbClr val="FFFFFF"/>
                </a:solidFill>
                <a:effectLst/>
                <a:latin typeface="Arial" charset="0"/>
                <a:ea typeface="新細明體" charset="-120"/>
              </a:endParaRPr>
            </a:p>
          </p:txBody>
        </p:sp>
      </p:grpSp>
      <p:grpSp>
        <p:nvGrpSpPr>
          <p:cNvPr id="289" name="群組 288"/>
          <p:cNvGrpSpPr/>
          <p:nvPr/>
        </p:nvGrpSpPr>
        <p:grpSpPr>
          <a:xfrm>
            <a:off x="113396" y="3864310"/>
            <a:ext cx="4489854" cy="2694712"/>
            <a:chOff x="141107" y="3886990"/>
            <a:chExt cx="4409580" cy="2694712"/>
          </a:xfrm>
        </p:grpSpPr>
        <p:pic>
          <p:nvPicPr>
            <p:cNvPr id="137" name="圖片 136" descr="XM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107" y="3886990"/>
              <a:ext cx="4409580" cy="2552665"/>
            </a:xfrm>
            <a:prstGeom prst="rect">
              <a:avLst/>
            </a:prstGeom>
            <a:solidFill>
              <a:srgbClr val="FFFFFF"/>
            </a:solidFill>
            <a:ln>
              <a:noFill/>
            </a:ln>
            <a:effectLst>
              <a:outerShdw blurRad="292100" dist="139700" dir="2700000" algn="tl" rotWithShape="0">
                <a:srgbClr val="333333">
                  <a:alpha val="65000"/>
                </a:srgbClr>
              </a:outerShdw>
            </a:effectLst>
          </p:spPr>
        </p:pic>
        <p:sp>
          <p:nvSpPr>
            <p:cNvPr id="283" name="圓角矩形 282"/>
            <p:cNvSpPr/>
            <p:nvPr/>
          </p:nvSpPr>
          <p:spPr bwMode="auto">
            <a:xfrm>
              <a:off x="1257267" y="6311262"/>
              <a:ext cx="2223362" cy="270440"/>
            </a:xfrm>
            <a:prstGeom prst="roundRect">
              <a:avLst/>
            </a:prstGeom>
            <a:solidFill>
              <a:srgbClr val="FF6600"/>
            </a:solidFill>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zh-TW" sz="1200" dirty="0" err="1" smtClean="0">
                  <a:solidFill>
                    <a:srgbClr val="FFFFFF"/>
                  </a:solidFill>
                  <a:latin typeface="Arial" charset="0"/>
                  <a:ea typeface="新細明體" charset="-120"/>
                </a:rPr>
                <a:t>Metalligence</a:t>
              </a:r>
              <a:r>
                <a:rPr lang="en-US" altLang="zh-TW" sz="1200" dirty="0" smtClean="0">
                  <a:solidFill>
                    <a:srgbClr val="FFFFFF"/>
                  </a:solidFill>
                  <a:latin typeface="Arial" charset="0"/>
                  <a:ea typeface="新細明體" charset="-120"/>
                </a:rPr>
                <a:t> / SMC </a:t>
              </a:r>
              <a:r>
                <a:rPr lang="en-US" altLang="zh-TW" sz="1200" dirty="0" err="1" smtClean="0">
                  <a:solidFill>
                    <a:srgbClr val="FFFFFF"/>
                  </a:solidFill>
                  <a:latin typeface="Arial" charset="0"/>
                  <a:ea typeface="新細明體" charset="-120"/>
                </a:rPr>
                <a:t>IoT</a:t>
              </a:r>
              <a:endParaRPr kumimoji="1" lang="zh-TW" altLang="en-US" sz="1200" b="0" i="0" u="none" strike="noStrike" cap="none" normalizeH="0" baseline="0" dirty="0" smtClean="0">
                <a:ln>
                  <a:noFill/>
                </a:ln>
                <a:solidFill>
                  <a:srgbClr val="FFFFFF"/>
                </a:solidFill>
                <a:effectLst/>
                <a:latin typeface="Arial" charset="0"/>
                <a:ea typeface="新細明體" charset="-120"/>
              </a:endParaRPr>
            </a:p>
          </p:txBody>
        </p:sp>
      </p:grpSp>
      <p:grpSp>
        <p:nvGrpSpPr>
          <p:cNvPr id="288" name="群組 287"/>
          <p:cNvGrpSpPr/>
          <p:nvPr/>
        </p:nvGrpSpPr>
        <p:grpSpPr>
          <a:xfrm>
            <a:off x="4605299" y="863033"/>
            <a:ext cx="4432392" cy="2921484"/>
            <a:chOff x="4656247" y="803269"/>
            <a:chExt cx="4299642" cy="2921484"/>
          </a:xfrm>
        </p:grpSpPr>
        <p:pic>
          <p:nvPicPr>
            <p:cNvPr id="285" name="圖片 284" descr="Ignit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56247" y="803269"/>
              <a:ext cx="4299642" cy="2730854"/>
            </a:xfrm>
            <a:prstGeom prst="rect">
              <a:avLst/>
            </a:prstGeom>
            <a:solidFill>
              <a:srgbClr val="FFFFFF"/>
            </a:solidFill>
            <a:ln>
              <a:noFill/>
            </a:ln>
            <a:effectLst>
              <a:outerShdw blurRad="292100" dist="139700" dir="2700000" algn="tl" rotWithShape="0">
                <a:srgbClr val="333333">
                  <a:alpha val="65000"/>
                </a:srgbClr>
              </a:outerShdw>
            </a:effectLst>
          </p:spPr>
        </p:pic>
        <p:sp>
          <p:nvSpPr>
            <p:cNvPr id="280" name="圓角矩形 279"/>
            <p:cNvSpPr/>
            <p:nvPr/>
          </p:nvSpPr>
          <p:spPr bwMode="auto">
            <a:xfrm>
              <a:off x="5624075" y="3430797"/>
              <a:ext cx="2198910" cy="293956"/>
            </a:xfrm>
            <a:prstGeom prst="roundRect">
              <a:avLst/>
            </a:prstGeom>
            <a:solidFill>
              <a:srgbClr val="FF6600"/>
            </a:solidFill>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altLang="zh-TW" sz="1200" b="0" i="0" u="none" strike="noStrike" cap="none" normalizeH="0" baseline="0" dirty="0" err="1" smtClean="0">
                  <a:ln>
                    <a:noFill/>
                  </a:ln>
                  <a:solidFill>
                    <a:srgbClr val="FFFFFF"/>
                  </a:solidFill>
                  <a:effectLst/>
                  <a:latin typeface="Arial" charset="0"/>
                  <a:ea typeface="新細明體" charset="-120"/>
                </a:rPr>
                <a:t>IgniteNet</a:t>
              </a:r>
              <a:r>
                <a:rPr kumimoji="1" lang="en-US" altLang="zh-TW" sz="1200" b="0" i="0" u="none" strike="noStrike" cap="none" normalizeH="0" baseline="0" dirty="0" smtClean="0">
                  <a:ln>
                    <a:noFill/>
                  </a:ln>
                  <a:solidFill>
                    <a:srgbClr val="FFFFFF"/>
                  </a:solidFill>
                  <a:effectLst/>
                  <a:latin typeface="Arial" charset="0"/>
                  <a:ea typeface="新細明體" charset="-120"/>
                </a:rPr>
                <a:t> Cloud Wi-Fi</a:t>
              </a:r>
              <a:endParaRPr kumimoji="1" lang="zh-TW" altLang="en-US" sz="1200" b="0" i="0" u="none" strike="noStrike" cap="none" normalizeH="0" baseline="0" dirty="0" smtClean="0">
                <a:ln>
                  <a:noFill/>
                </a:ln>
                <a:solidFill>
                  <a:srgbClr val="FFFFFF"/>
                </a:solidFill>
                <a:effectLst/>
                <a:latin typeface="Arial" charset="0"/>
                <a:ea typeface="新細明體" charset="-120"/>
              </a:endParaRPr>
            </a:p>
          </p:txBody>
        </p:sp>
      </p:grpSp>
      <p:grpSp>
        <p:nvGrpSpPr>
          <p:cNvPr id="290" name="群組 289"/>
          <p:cNvGrpSpPr/>
          <p:nvPr/>
        </p:nvGrpSpPr>
        <p:grpSpPr>
          <a:xfrm>
            <a:off x="4640480" y="3831413"/>
            <a:ext cx="4408551" cy="2750092"/>
            <a:chOff x="4655421" y="3816473"/>
            <a:chExt cx="4315509" cy="2750092"/>
          </a:xfrm>
        </p:grpSpPr>
        <p:pic>
          <p:nvPicPr>
            <p:cNvPr id="284" name="圖片 283" descr="Way.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55421" y="3816473"/>
              <a:ext cx="4315509" cy="2593292"/>
            </a:xfrm>
            <a:prstGeom prst="rect">
              <a:avLst/>
            </a:prstGeom>
            <a:solidFill>
              <a:srgbClr val="FFFFFF"/>
            </a:solidFill>
            <a:ln>
              <a:noFill/>
            </a:ln>
            <a:effectLst>
              <a:outerShdw blurRad="292100" dist="139700" dir="2700000" algn="tl" rotWithShape="0">
                <a:srgbClr val="333333">
                  <a:alpha val="65000"/>
                </a:srgbClr>
              </a:outerShdw>
            </a:effectLst>
          </p:spPr>
        </p:pic>
        <p:sp>
          <p:nvSpPr>
            <p:cNvPr id="286" name="圓角矩形 285"/>
            <p:cNvSpPr/>
            <p:nvPr/>
          </p:nvSpPr>
          <p:spPr bwMode="auto">
            <a:xfrm>
              <a:off x="5567298" y="6272609"/>
              <a:ext cx="2198910" cy="293956"/>
            </a:xfrm>
            <a:prstGeom prst="roundRect">
              <a:avLst/>
            </a:prstGeom>
            <a:solidFill>
              <a:srgbClr val="FF6600"/>
            </a:solidFill>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zh-TW" sz="1200" dirty="0" err="1" smtClean="0">
                  <a:solidFill>
                    <a:srgbClr val="FFFFFF"/>
                  </a:solidFill>
                  <a:latin typeface="Arial" charset="0"/>
                  <a:ea typeface="新細明體" charset="-120"/>
                </a:rPr>
                <a:t>WayStrom</a:t>
              </a:r>
              <a:r>
                <a:rPr lang="en-US" altLang="zh-TW" sz="1200" dirty="0" smtClean="0">
                  <a:solidFill>
                    <a:srgbClr val="FFFFFF"/>
                  </a:solidFill>
                  <a:latin typeface="Arial" charset="0"/>
                  <a:ea typeface="新細明體" charset="-120"/>
                </a:rPr>
                <a:t> Community </a:t>
              </a:r>
              <a:endParaRPr kumimoji="1" lang="zh-TW" altLang="en-US" sz="1200" b="0" i="0" u="none" strike="noStrike" cap="none" normalizeH="0" baseline="0" dirty="0" smtClean="0">
                <a:ln>
                  <a:noFill/>
                </a:ln>
                <a:solidFill>
                  <a:srgbClr val="FFFFFF"/>
                </a:solidFill>
                <a:effectLst/>
                <a:latin typeface="Arial" charset="0"/>
                <a:ea typeface="新細明體" charset="-120"/>
              </a:endParaRPr>
            </a:p>
          </p:txBody>
        </p:sp>
      </p:grpSp>
    </p:spTree>
    <p:extLst>
      <p:ext uri="{BB962C8B-B14F-4D97-AF65-F5344CB8AC3E}">
        <p14:creationId xmlns:p14="http://schemas.microsoft.com/office/powerpoint/2010/main" val="135812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0" y="11570"/>
            <a:ext cx="9144000" cy="765176"/>
          </a:xfrm>
        </p:spPr>
        <p:txBody>
          <a:bodyPr>
            <a:normAutofit/>
          </a:bodyPr>
          <a:lstStyle/>
          <a:p>
            <a:r>
              <a:rPr lang="en-US" altLang="zh-TW" sz="2400" dirty="0" smtClean="0"/>
              <a:t>New Campus Network will enable</a:t>
            </a:r>
            <a:r>
              <a:rPr lang="is-IS" altLang="zh-TW" sz="2400" dirty="0" smtClean="0"/>
              <a:t>….</a:t>
            </a:r>
            <a:endParaRPr lang="zh-TW" altLang="en-US" sz="2400" b="0" dirty="0"/>
          </a:p>
        </p:txBody>
      </p:sp>
      <p:sp>
        <p:nvSpPr>
          <p:cNvPr id="5" name="內容版面配置區 4"/>
          <p:cNvSpPr>
            <a:spLocks noGrp="1"/>
          </p:cNvSpPr>
          <p:nvPr>
            <p:ph idx="1"/>
          </p:nvPr>
        </p:nvSpPr>
        <p:spPr>
          <a:xfrm>
            <a:off x="369637" y="949332"/>
            <a:ext cx="8593015" cy="949165"/>
          </a:xfrm>
        </p:spPr>
        <p:txBody>
          <a:bodyPr/>
          <a:lstStyle/>
          <a:p>
            <a:r>
              <a:rPr lang="en-US" altLang="zh-TW" dirty="0"/>
              <a:t>New c</a:t>
            </a:r>
            <a:r>
              <a:rPr lang="en-US" altLang="zh-TW" dirty="0" smtClean="0"/>
              <a:t>loud applications </a:t>
            </a:r>
            <a:r>
              <a:rPr lang="en-US" altLang="zh-TW" dirty="0"/>
              <a:t>for </a:t>
            </a:r>
            <a:r>
              <a:rPr lang="en-US" altLang="zh-TW" dirty="0" smtClean="0"/>
              <a:t>campus future network from co</a:t>
            </a:r>
            <a:r>
              <a:rPr lang="en-US" altLang="zh-TW" dirty="0"/>
              <a:t>-existing </a:t>
            </a:r>
            <a:r>
              <a:rPr lang="en-US" altLang="zh-TW" dirty="0" smtClean="0"/>
              <a:t>Wi</a:t>
            </a:r>
            <a:r>
              <a:rPr lang="en-US" altLang="zh-TW" dirty="0"/>
              <a:t>-Fi and/or future </a:t>
            </a:r>
            <a:r>
              <a:rPr lang="en-US" altLang="zh-TW" dirty="0" smtClean="0"/>
              <a:t>SDN / </a:t>
            </a:r>
            <a:r>
              <a:rPr lang="en-US" altLang="zh-TW" dirty="0" err="1" smtClean="0"/>
              <a:t>IoT</a:t>
            </a:r>
            <a:r>
              <a:rPr lang="en-US" altLang="zh-TW" dirty="0" smtClean="0"/>
              <a:t> applications </a:t>
            </a:r>
          </a:p>
        </p:txBody>
      </p:sp>
      <p:grpSp>
        <p:nvGrpSpPr>
          <p:cNvPr id="42" name="群組 41"/>
          <p:cNvGrpSpPr/>
          <p:nvPr/>
        </p:nvGrpSpPr>
        <p:grpSpPr>
          <a:xfrm>
            <a:off x="158755" y="1711155"/>
            <a:ext cx="8813271" cy="4208480"/>
            <a:chOff x="116505" y="1486779"/>
            <a:chExt cx="8910990" cy="4900444"/>
          </a:xfrm>
        </p:grpSpPr>
        <p:sp>
          <p:nvSpPr>
            <p:cNvPr id="43" name="Larme 5"/>
            <p:cNvSpPr/>
            <p:nvPr/>
          </p:nvSpPr>
          <p:spPr bwMode="auto">
            <a:xfrm>
              <a:off x="1989331" y="4072015"/>
              <a:ext cx="2447654" cy="2315208"/>
            </a:xfrm>
            <a:prstGeom prst="teardrop">
              <a:avLst/>
            </a:prstGeom>
            <a:blipFill>
              <a:blip r:embed="rId3" cstate="screen"/>
              <a:stretch>
                <a:fillRect/>
              </a:stretch>
            </a:blipFill>
            <a:ln w="38100" cap="flat" cmpd="sng" algn="ctr">
              <a:solidFill>
                <a:srgbClr val="0070C0"/>
              </a:solidFill>
              <a:prstDash val="solid"/>
              <a:round/>
              <a:headEnd type="none" w="med" len="med"/>
              <a:tailEnd type="none" w="med" len="med"/>
            </a:ln>
            <a:effectLst>
              <a:glow rad="139700">
                <a:srgbClr val="00B0F0">
                  <a:alpha val="40000"/>
                </a:srgbClr>
              </a:glow>
              <a:outerShdw blurRad="63500" sx="102000" sy="102000" algn="ctr" rotWithShape="0">
                <a:prstClr val="black">
                  <a:alpha val="40000"/>
                </a:prstClr>
              </a:outerShdw>
            </a:effectLst>
            <a:scene3d>
              <a:camera prst="orthographicFront"/>
              <a:lightRig rig="threePt" dir="t"/>
            </a:scene3d>
            <a:sp3d>
              <a:bevelT w="165100" prst="coolSlan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44" name="Larme 6"/>
            <p:cNvSpPr/>
            <p:nvPr/>
          </p:nvSpPr>
          <p:spPr bwMode="auto">
            <a:xfrm flipH="1">
              <a:off x="4707015" y="4072015"/>
              <a:ext cx="2447656" cy="2315208"/>
            </a:xfrm>
            <a:prstGeom prst="teardrop">
              <a:avLst/>
            </a:prstGeom>
            <a:blipFill dpi="0" rotWithShape="1">
              <a:blip r:embed="rId4" cstate="screen">
                <a:lum contrast="60000"/>
              </a:blip>
              <a:srcRect/>
              <a:stretch>
                <a:fillRect l="-17000"/>
              </a:stretch>
            </a:blipFill>
            <a:ln w="38100" cap="flat" cmpd="sng" algn="ctr">
              <a:solidFill>
                <a:srgbClr val="0070C0"/>
              </a:solidFill>
              <a:prstDash val="solid"/>
              <a:round/>
              <a:headEnd type="none" w="med" len="med"/>
              <a:tailEnd type="none" w="med" len="med"/>
            </a:ln>
            <a:effectLst>
              <a:glow rad="139700">
                <a:srgbClr val="00B0F0">
                  <a:alpha val="40000"/>
                </a:srgbClr>
              </a:glow>
              <a:outerShdw blurRad="63500" sx="102000" sy="102000" algn="ctr" rotWithShape="0">
                <a:prstClr val="black">
                  <a:alpha val="40000"/>
                </a:prstClr>
              </a:outerShdw>
            </a:effectLst>
            <a:scene3d>
              <a:camera prst="orthographicFront"/>
              <a:lightRig rig="threePt" dir="t"/>
            </a:scene3d>
            <a:sp3d>
              <a:bevelT w="165100" prst="coolSlan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45" name="Larme 7"/>
            <p:cNvSpPr/>
            <p:nvPr/>
          </p:nvSpPr>
          <p:spPr bwMode="auto">
            <a:xfrm flipV="1">
              <a:off x="1989331" y="1486779"/>
              <a:ext cx="2447654" cy="2315206"/>
            </a:xfrm>
            <a:prstGeom prst="teardrop">
              <a:avLst/>
            </a:prstGeom>
            <a:blipFill dpi="0" rotWithShape="0">
              <a:blip r:embed="rId5" cstate="screen"/>
              <a:srcRect/>
              <a:stretch>
                <a:fillRect l="-15000" r="-15000"/>
              </a:stretch>
            </a:blipFill>
            <a:ln w="38100" cap="flat" cmpd="sng" algn="ctr">
              <a:solidFill>
                <a:srgbClr val="0070C0"/>
              </a:solidFill>
              <a:prstDash val="solid"/>
              <a:round/>
              <a:headEnd type="none" w="med" len="med"/>
              <a:tailEnd type="none" w="med" len="med"/>
            </a:ln>
            <a:effectLst>
              <a:glow rad="139700">
                <a:srgbClr val="00B0F0">
                  <a:alpha val="40000"/>
                </a:srgbClr>
              </a:glow>
              <a:outerShdw blurRad="63500" sx="102000" sy="102000" algn="ctr" rotWithShape="0">
                <a:prstClr val="black">
                  <a:alpha val="40000"/>
                </a:prstClr>
              </a:outerShdw>
            </a:effectLst>
            <a:scene3d>
              <a:camera prst="orthographicFront"/>
              <a:lightRig rig="threePt" dir="t"/>
            </a:scene3d>
            <a:sp3d>
              <a:bevelT w="165100" prst="coolSlan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46" name="Larme 8"/>
            <p:cNvSpPr/>
            <p:nvPr/>
          </p:nvSpPr>
          <p:spPr bwMode="auto">
            <a:xfrm flipH="1" flipV="1">
              <a:off x="4707015" y="1486779"/>
              <a:ext cx="2447656" cy="2315206"/>
            </a:xfrm>
            <a:prstGeom prst="teardrop">
              <a:avLst/>
            </a:prstGeom>
            <a:blipFill dpi="0" rotWithShape="0">
              <a:blip r:embed="rId6" cstate="screen"/>
              <a:srcRect/>
              <a:stretch>
                <a:fillRect l="-100000"/>
              </a:stretch>
            </a:blipFill>
            <a:ln w="38100" cap="flat" cmpd="sng" algn="ctr">
              <a:solidFill>
                <a:srgbClr val="0070C0"/>
              </a:solidFill>
              <a:prstDash val="solid"/>
              <a:round/>
              <a:headEnd type="none" w="med" len="med"/>
              <a:tailEnd type="none" w="med" len="med"/>
            </a:ln>
            <a:effectLst>
              <a:glow rad="139700">
                <a:srgbClr val="00B0F0">
                  <a:alpha val="40000"/>
                </a:srgbClr>
              </a:glow>
              <a:outerShdw blurRad="63500" sx="102000" sy="102000" algn="ctr" rotWithShape="0">
                <a:prstClr val="black">
                  <a:alpha val="40000"/>
                </a:prstClr>
              </a:outerShdw>
            </a:effectLst>
            <a:scene3d>
              <a:camera prst="orthographicFront"/>
              <a:lightRig rig="threePt" dir="t"/>
            </a:scene3d>
            <a:sp3d>
              <a:bevelT w="165100" prst="coolSlan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47" name="ZoneTexte 11"/>
            <p:cNvSpPr txBox="1"/>
            <p:nvPr/>
          </p:nvSpPr>
          <p:spPr>
            <a:xfrm>
              <a:off x="116505" y="2133470"/>
              <a:ext cx="2951784" cy="92333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50" dirty="0" smtClean="0">
                  <a:ln w="11430"/>
                  <a:solidFill>
                    <a:srgbClr val="006699"/>
                  </a:solidFill>
                  <a:latin typeface="Calibri" panose="020F0502020204030204" pitchFamily="34" charset="0"/>
                </a:rPr>
                <a:t>Security,</a:t>
              </a:r>
            </a:p>
            <a:p>
              <a:pPr algn="ctr"/>
              <a:r>
                <a:rPr lang="en-US" b="1" spc="50" dirty="0" smtClean="0">
                  <a:ln w="11430"/>
                  <a:solidFill>
                    <a:srgbClr val="006699"/>
                  </a:solidFill>
                  <a:latin typeface="Calibri" panose="020F0502020204030204" pitchFamily="34" charset="0"/>
                </a:rPr>
                <a:t>Monitoring, Control &amp;</a:t>
              </a:r>
            </a:p>
            <a:p>
              <a:pPr algn="ctr"/>
              <a:r>
                <a:rPr lang="en-US" b="1" spc="50" dirty="0" smtClean="0">
                  <a:ln w="11430"/>
                  <a:solidFill>
                    <a:srgbClr val="006699"/>
                  </a:solidFill>
                  <a:latin typeface="Calibri" panose="020F0502020204030204" pitchFamily="34" charset="0"/>
                </a:rPr>
                <a:t>Recording</a:t>
              </a:r>
              <a:endParaRPr lang="en-US" b="1" spc="50" dirty="0">
                <a:ln w="11430"/>
                <a:solidFill>
                  <a:srgbClr val="006699"/>
                </a:solidFill>
                <a:latin typeface="Calibri" panose="020F0502020204030204" pitchFamily="34" charset="0"/>
              </a:endParaRPr>
            </a:p>
          </p:txBody>
        </p:sp>
        <p:sp>
          <p:nvSpPr>
            <p:cNvPr id="48" name="ZoneTexte 12"/>
            <p:cNvSpPr txBox="1"/>
            <p:nvPr/>
          </p:nvSpPr>
          <p:spPr>
            <a:xfrm>
              <a:off x="161510" y="4875442"/>
              <a:ext cx="2951784" cy="92333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50" dirty="0" smtClean="0">
                  <a:ln w="11430"/>
                  <a:solidFill>
                    <a:srgbClr val="006699"/>
                  </a:solidFill>
                  <a:latin typeface="Calibri" panose="020F0502020204030204" pitchFamily="34" charset="0"/>
                </a:rPr>
                <a:t>E-Health,</a:t>
              </a:r>
            </a:p>
            <a:p>
              <a:pPr algn="ctr"/>
              <a:r>
                <a:rPr lang="en-US" b="1" spc="50" dirty="0" smtClean="0">
                  <a:ln w="11430"/>
                  <a:solidFill>
                    <a:srgbClr val="006699"/>
                  </a:solidFill>
                  <a:latin typeface="Calibri" panose="020F0502020204030204" pitchFamily="34" charset="0"/>
                </a:rPr>
                <a:t>Technicians, and</a:t>
              </a:r>
            </a:p>
            <a:p>
              <a:pPr algn="ctr"/>
              <a:r>
                <a:rPr lang="en-US" b="1" spc="50" dirty="0" smtClean="0">
                  <a:ln w="11430"/>
                  <a:solidFill>
                    <a:srgbClr val="006699"/>
                  </a:solidFill>
                  <a:latin typeface="Calibri" panose="020F0502020204030204" pitchFamily="34" charset="0"/>
                </a:rPr>
                <a:t>Expert help</a:t>
              </a:r>
            </a:p>
          </p:txBody>
        </p:sp>
        <p:sp>
          <p:nvSpPr>
            <p:cNvPr id="49" name="ZoneTexte 13"/>
            <p:cNvSpPr txBox="1"/>
            <p:nvPr/>
          </p:nvSpPr>
          <p:spPr>
            <a:xfrm>
              <a:off x="5922150" y="2109425"/>
              <a:ext cx="3105345" cy="1200329"/>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50" dirty="0" smtClean="0">
                  <a:ln w="11430"/>
                  <a:solidFill>
                    <a:srgbClr val="006699"/>
                  </a:solidFill>
                  <a:latin typeface="Calibri" panose="020F0502020204030204" pitchFamily="34" charset="0"/>
                </a:rPr>
                <a:t>Energy, Management, Personal Notifications &amp; 24hr Emergency</a:t>
              </a:r>
            </a:p>
            <a:p>
              <a:pPr algn="ctr"/>
              <a:r>
                <a:rPr lang="en-US" b="1" spc="50" dirty="0" smtClean="0">
                  <a:ln w="11430"/>
                  <a:solidFill>
                    <a:srgbClr val="006699"/>
                  </a:solidFill>
                  <a:latin typeface="Calibri" panose="020F0502020204030204" pitchFamily="34" charset="0"/>
                </a:rPr>
                <a:t>Services</a:t>
              </a:r>
              <a:endParaRPr lang="en-US" b="1" spc="50" dirty="0">
                <a:ln w="11430"/>
                <a:solidFill>
                  <a:srgbClr val="006699"/>
                </a:solidFill>
                <a:latin typeface="Calibri" panose="020F0502020204030204" pitchFamily="34" charset="0"/>
              </a:endParaRPr>
            </a:p>
          </p:txBody>
        </p:sp>
        <p:sp>
          <p:nvSpPr>
            <p:cNvPr id="50" name="ZoneTexte 14"/>
            <p:cNvSpPr txBox="1"/>
            <p:nvPr/>
          </p:nvSpPr>
          <p:spPr>
            <a:xfrm>
              <a:off x="6192181" y="4522065"/>
              <a:ext cx="2835314" cy="1200329"/>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50" dirty="0" smtClean="0">
                  <a:ln w="11430"/>
                  <a:solidFill>
                    <a:srgbClr val="006699"/>
                  </a:solidFill>
                  <a:latin typeface="Calibri" panose="020F0502020204030204" pitchFamily="34" charset="0"/>
                </a:rPr>
                <a:t>Device</a:t>
              </a:r>
            </a:p>
            <a:p>
              <a:pPr algn="ctr"/>
              <a:r>
                <a:rPr lang="en-US" b="1" spc="50" dirty="0" smtClean="0">
                  <a:ln w="11430"/>
                  <a:solidFill>
                    <a:srgbClr val="006699"/>
                  </a:solidFill>
                  <a:latin typeface="Calibri" panose="020F0502020204030204" pitchFamily="34" charset="0"/>
                </a:rPr>
                <a:t>Automation, Diagnostics, Maintenance &amp;</a:t>
              </a:r>
            </a:p>
            <a:p>
              <a:pPr algn="ctr"/>
              <a:r>
                <a:rPr lang="en-US" b="1" spc="50" dirty="0" smtClean="0">
                  <a:ln w="11430"/>
                  <a:solidFill>
                    <a:srgbClr val="006699"/>
                  </a:solidFill>
                  <a:latin typeface="Calibri" panose="020F0502020204030204" pitchFamily="34" charset="0"/>
                </a:rPr>
                <a:t>Metadata</a:t>
              </a:r>
              <a:endParaRPr lang="en-US" b="1" spc="50" dirty="0">
                <a:ln w="11430"/>
                <a:solidFill>
                  <a:srgbClr val="006699"/>
                </a:solidFill>
                <a:latin typeface="Calibri" panose="020F0502020204030204" pitchFamily="34" charset="0"/>
              </a:endParaRPr>
            </a:p>
          </p:txBody>
        </p:sp>
      </p:grpSp>
      <p:pic>
        <p:nvPicPr>
          <p:cNvPr id="28" name="圖片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22332" y="6159096"/>
            <a:ext cx="1325818" cy="428728"/>
          </a:xfrm>
          <a:prstGeom prst="rect">
            <a:avLst/>
          </a:prstGeom>
        </p:spPr>
      </p:pic>
      <p:pic>
        <p:nvPicPr>
          <p:cNvPr id="26" name="圖片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37107" y="6178325"/>
            <a:ext cx="1469615" cy="423102"/>
          </a:xfrm>
          <a:prstGeom prst="rect">
            <a:avLst/>
          </a:prstGeom>
        </p:spPr>
      </p:pic>
      <p:pic>
        <p:nvPicPr>
          <p:cNvPr id="24" name="Picture 7" descr="SMClogo(spot).jpg"/>
          <p:cNvPicPr>
            <a:picLocks noChangeAspect="1"/>
          </p:cNvPicPr>
          <p:nvPr/>
        </p:nvPicPr>
        <p:blipFill>
          <a:blip r:embed="rId9" cstate="screen">
            <a:clrChange>
              <a:clrFrom>
                <a:srgbClr val="FFFFFE"/>
              </a:clrFrom>
              <a:clrTo>
                <a:srgbClr val="FFFFFE">
                  <a:alpha val="0"/>
                </a:srgbClr>
              </a:clrTo>
            </a:clrChange>
          </a:blip>
          <a:stretch>
            <a:fillRect/>
          </a:stretch>
        </p:blipFill>
        <p:spPr>
          <a:xfrm>
            <a:off x="5782944" y="6187282"/>
            <a:ext cx="1216853" cy="439625"/>
          </a:xfrm>
          <a:prstGeom prst="rect">
            <a:avLst/>
          </a:prstGeom>
        </p:spPr>
      </p:pic>
      <p:pic>
        <p:nvPicPr>
          <p:cNvPr id="22" name="Picture 2" descr="\\KSG-NAS\Art\全部先進這裡\waystorm\001.LOGO\英文版.png"/>
          <p:cNvPicPr>
            <a:picLocks noChangeAspect="1" noChangeArrowheads="1"/>
          </p:cNvPicPr>
          <p:nvPr/>
        </p:nvPicPr>
        <p:blipFill>
          <a:blip r:embed="rId10" cstate="print"/>
          <a:srcRect/>
          <a:stretch>
            <a:fillRect/>
          </a:stretch>
        </p:blipFill>
        <p:spPr bwMode="auto">
          <a:xfrm>
            <a:off x="7170171" y="6031765"/>
            <a:ext cx="1507352" cy="630802"/>
          </a:xfrm>
          <a:prstGeom prst="rect">
            <a:avLst/>
          </a:prstGeom>
          <a:noFill/>
        </p:spPr>
      </p:pic>
      <p:pic>
        <p:nvPicPr>
          <p:cNvPr id="20" name="圖片 19" descr="logo.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0154" y="6228504"/>
            <a:ext cx="1384141" cy="374106"/>
          </a:xfrm>
          <a:prstGeom prst="rect">
            <a:avLst/>
          </a:prstGeom>
        </p:spPr>
      </p:pic>
    </p:spTree>
    <p:extLst>
      <p:ext uri="{BB962C8B-B14F-4D97-AF65-F5344CB8AC3E}">
        <p14:creationId xmlns:p14="http://schemas.microsoft.com/office/powerpoint/2010/main" val="31705244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哭吧天空 1"/>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 y="-15766"/>
            <a:ext cx="9144000" cy="6876000"/>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a:xfrm>
            <a:off x="375825" y="726579"/>
            <a:ext cx="8213884" cy="369332"/>
          </a:xfrm>
          <a:prstGeom prst="rect">
            <a:avLst/>
          </a:prstGeom>
          <a:noFill/>
        </p:spPr>
        <p:txBody>
          <a:bodyPr wrap="square" rtlCol="0">
            <a:spAutoFit/>
          </a:bodyPr>
          <a:lstStyle/>
          <a:p>
            <a:r>
              <a:rPr lang="en-US" altLang="zh-TW" i="1" dirty="0" smtClean="0">
                <a:solidFill>
                  <a:schemeClr val="bg1"/>
                </a:solidFill>
                <a:latin typeface="Calibri"/>
                <a:ea typeface="微軟正黑體" panose="020B0604030504040204" pitchFamily="34" charset="-120"/>
                <a:cs typeface="Calibri"/>
              </a:rPr>
              <a:t>To build up service </a:t>
            </a:r>
            <a:r>
              <a:rPr lang="en-US" altLang="zh-TW" i="1" dirty="0">
                <a:solidFill>
                  <a:schemeClr val="bg1"/>
                </a:solidFill>
                <a:latin typeface="Calibri"/>
                <a:ea typeface="微軟正黑體" panose="020B0604030504040204" pitchFamily="34" charset="-120"/>
                <a:cs typeface="Calibri"/>
              </a:rPr>
              <a:t>l</a:t>
            </a:r>
            <a:r>
              <a:rPr lang="en-US" altLang="zh-TW" i="1" dirty="0" smtClean="0">
                <a:solidFill>
                  <a:schemeClr val="bg1"/>
                </a:solidFill>
                <a:latin typeface="Calibri"/>
                <a:ea typeface="微軟正黑體" panose="020B0604030504040204" pitchFamily="34" charset="-120"/>
                <a:cs typeface="Calibri"/>
              </a:rPr>
              <a:t>eading  </a:t>
            </a:r>
            <a:r>
              <a:rPr lang="en-US" altLang="zh-TW" i="1" dirty="0">
                <a:solidFill>
                  <a:schemeClr val="bg1"/>
                </a:solidFill>
                <a:latin typeface="Calibri"/>
                <a:ea typeface="微軟正黑體" panose="020B0604030504040204" pitchFamily="34" charset="-120"/>
                <a:cs typeface="Calibri"/>
              </a:rPr>
              <a:t>a</a:t>
            </a:r>
            <a:r>
              <a:rPr lang="en-US" altLang="zh-TW" i="1" dirty="0" smtClean="0">
                <a:solidFill>
                  <a:schemeClr val="bg1"/>
                </a:solidFill>
                <a:latin typeface="Calibri"/>
                <a:ea typeface="微軟正黑體" panose="020B0604030504040204" pitchFamily="34" charset="-120"/>
                <a:cs typeface="Calibri"/>
              </a:rPr>
              <a:t>pplications over </a:t>
            </a:r>
            <a:r>
              <a:rPr lang="en-US" altLang="zh-TW" i="1" dirty="0">
                <a:solidFill>
                  <a:schemeClr val="bg1"/>
                </a:solidFill>
                <a:latin typeface="Calibri"/>
                <a:ea typeface="微軟正黑體" panose="020B0604030504040204" pitchFamily="34" charset="-120"/>
                <a:cs typeface="Calibri"/>
              </a:rPr>
              <a:t>a</a:t>
            </a:r>
            <a:r>
              <a:rPr lang="en-US" altLang="zh-TW" i="1" dirty="0" smtClean="0">
                <a:solidFill>
                  <a:schemeClr val="bg1"/>
                </a:solidFill>
                <a:latin typeface="Calibri"/>
                <a:ea typeface="微軟正黑體" panose="020B0604030504040204" pitchFamily="34" charset="-120"/>
                <a:cs typeface="Calibri"/>
              </a:rPr>
              <a:t>n </a:t>
            </a:r>
            <a:r>
              <a:rPr lang="en-US" altLang="zh-TW" i="1" dirty="0">
                <a:solidFill>
                  <a:schemeClr val="bg1"/>
                </a:solidFill>
                <a:latin typeface="Calibri"/>
                <a:ea typeface="微軟正黑體" panose="020B0604030504040204" pitchFamily="34" charset="-120"/>
                <a:cs typeface="Calibri"/>
              </a:rPr>
              <a:t>i</a:t>
            </a:r>
            <a:r>
              <a:rPr lang="en-US" altLang="zh-TW" i="1" dirty="0" smtClean="0">
                <a:solidFill>
                  <a:schemeClr val="bg1"/>
                </a:solidFill>
                <a:latin typeface="Calibri"/>
                <a:ea typeface="微軟正黑體" panose="020B0604030504040204" pitchFamily="34" charset="-120"/>
                <a:cs typeface="Calibri"/>
              </a:rPr>
              <a:t>ntelligence network &amp; management !</a:t>
            </a:r>
            <a:endParaRPr kumimoji="1" lang="zh-TW" altLang="en-US" i="1" dirty="0">
              <a:solidFill>
                <a:schemeClr val="bg1"/>
              </a:solidFill>
              <a:latin typeface="Calibri"/>
              <a:ea typeface="微軟正黑體" panose="020B0604030504040204" pitchFamily="34" charset="-120"/>
              <a:cs typeface="Calibri"/>
            </a:endParaRPr>
          </a:p>
        </p:txBody>
      </p:sp>
      <p:sp>
        <p:nvSpPr>
          <p:cNvPr id="14" name="標題 13"/>
          <p:cNvSpPr>
            <a:spLocks noGrp="1"/>
          </p:cNvSpPr>
          <p:nvPr>
            <p:ph type="title"/>
          </p:nvPr>
        </p:nvSpPr>
        <p:spPr>
          <a:xfrm>
            <a:off x="0" y="0"/>
            <a:ext cx="9144000" cy="765176"/>
          </a:xfrm>
        </p:spPr>
        <p:txBody>
          <a:bodyPr>
            <a:normAutofit/>
          </a:bodyPr>
          <a:lstStyle/>
          <a:p>
            <a:r>
              <a:rPr lang="en-US" altLang="zh-TW" dirty="0">
                <a:solidFill>
                  <a:schemeClr val="bg1"/>
                </a:solidFill>
                <a:latin typeface="Calibri"/>
                <a:ea typeface="微軟正黑體" panose="020B0604030504040204" pitchFamily="34" charset="-120"/>
                <a:cs typeface="Calibri"/>
              </a:rPr>
              <a:t>Our vision for </a:t>
            </a:r>
            <a:r>
              <a:rPr lang="en-US" altLang="zh-TW" dirty="0" err="1" smtClean="0">
                <a:solidFill>
                  <a:schemeClr val="bg1"/>
                </a:solidFill>
                <a:latin typeface="Calibri"/>
                <a:ea typeface="微軟正黑體" panose="020B0604030504040204" pitchFamily="34" charset="-120"/>
                <a:cs typeface="Calibri"/>
              </a:rPr>
              <a:t>IoT</a:t>
            </a:r>
            <a:r>
              <a:rPr lang="en-US" altLang="zh-TW" dirty="0" smtClean="0">
                <a:solidFill>
                  <a:schemeClr val="bg1"/>
                </a:solidFill>
                <a:latin typeface="Calibri"/>
                <a:ea typeface="微軟正黑體" panose="020B0604030504040204" pitchFamily="34" charset="-120"/>
                <a:cs typeface="Calibri"/>
              </a:rPr>
              <a:t>-Enabled world</a:t>
            </a:r>
            <a:endParaRPr kumimoji="1" lang="zh-TW" altLang="en-US" dirty="0"/>
          </a:p>
        </p:txBody>
      </p:sp>
      <p:sp>
        <p:nvSpPr>
          <p:cNvPr id="6" name="文字方塊 5"/>
          <p:cNvSpPr txBox="1"/>
          <p:nvPr/>
        </p:nvSpPr>
        <p:spPr>
          <a:xfrm>
            <a:off x="1424039" y="5977701"/>
            <a:ext cx="6377207" cy="369332"/>
          </a:xfrm>
          <a:prstGeom prst="rect">
            <a:avLst/>
          </a:prstGeom>
          <a:noFill/>
        </p:spPr>
        <p:txBody>
          <a:bodyPr wrap="none" rtlCol="0">
            <a:spAutoFit/>
          </a:bodyPr>
          <a:lstStyle/>
          <a:p>
            <a:r>
              <a:rPr lang="en-US" altLang="zh-TW" i="1" dirty="0" smtClean="0">
                <a:solidFill>
                  <a:srgbClr val="FFFFFF"/>
                </a:solidFill>
                <a:latin typeface="+mn-lt"/>
              </a:rPr>
              <a:t>Connecting Taiwan , Connecting global , Connecting future ! </a:t>
            </a:r>
            <a:endParaRPr kumimoji="1" lang="zh-TW" altLang="en-US" i="1" dirty="0">
              <a:solidFill>
                <a:srgbClr val="FFFFFF"/>
              </a:solidFill>
              <a:latin typeface="+mn-lt"/>
            </a:endParaRPr>
          </a:p>
        </p:txBody>
      </p:sp>
      <p:sp>
        <p:nvSpPr>
          <p:cNvPr id="7" name="矩形 6"/>
          <p:cNvSpPr/>
          <p:nvPr/>
        </p:nvSpPr>
        <p:spPr bwMode="auto">
          <a:xfrm>
            <a:off x="513971" y="1349525"/>
            <a:ext cx="1872000" cy="478147"/>
          </a:xfrm>
          <a:prstGeom prst="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TW" dirty="0" smtClean="0">
                <a:solidFill>
                  <a:srgbClr val="000000"/>
                </a:solidFill>
                <a:latin typeface="Corbel"/>
                <a:ea typeface="微軟正黑體" panose="020B0604030504040204" pitchFamily="34" charset="-120"/>
                <a:cs typeface="Corbel"/>
              </a:rPr>
              <a:t>Virtualization</a:t>
            </a:r>
            <a:endParaRPr kumimoji="0" lang="zh-TW" altLang="en-US" sz="1800" b="0" i="0" u="none" strike="noStrike" cap="none" normalizeH="0" baseline="0" dirty="0" smtClean="0">
              <a:ln>
                <a:noFill/>
              </a:ln>
              <a:solidFill>
                <a:srgbClr val="000000"/>
              </a:solidFill>
              <a:effectLst/>
              <a:latin typeface="Corbel"/>
              <a:ea typeface="微軟正黑體" panose="020B0604030504040204" pitchFamily="34" charset="-120"/>
              <a:cs typeface="Corbel"/>
            </a:endParaRPr>
          </a:p>
        </p:txBody>
      </p:sp>
      <p:sp>
        <p:nvSpPr>
          <p:cNvPr id="9" name="矩形 8"/>
          <p:cNvSpPr/>
          <p:nvPr/>
        </p:nvSpPr>
        <p:spPr bwMode="auto">
          <a:xfrm>
            <a:off x="2484171" y="1349525"/>
            <a:ext cx="1872000" cy="478147"/>
          </a:xfrm>
          <a:prstGeom prst="rect">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TW" dirty="0" smtClean="0">
                <a:solidFill>
                  <a:srgbClr val="000000"/>
                </a:solidFill>
                <a:latin typeface="Corbel"/>
                <a:ea typeface="微軟正黑體" panose="020B0604030504040204" pitchFamily="34" charset="-120"/>
                <a:cs typeface="Corbel"/>
              </a:rPr>
              <a:t>Connectivity </a:t>
            </a:r>
            <a:endParaRPr kumimoji="0" lang="zh-TW" altLang="en-US" sz="1800" b="0" i="0" u="none" strike="noStrike" cap="none" normalizeH="0" baseline="0" dirty="0" smtClean="0">
              <a:ln>
                <a:noFill/>
              </a:ln>
              <a:solidFill>
                <a:srgbClr val="000000"/>
              </a:solidFill>
              <a:effectLst/>
              <a:latin typeface="Corbel"/>
              <a:ea typeface="微軟正黑體" panose="020B0604030504040204" pitchFamily="34" charset="-120"/>
              <a:cs typeface="Corbel"/>
            </a:endParaRPr>
          </a:p>
        </p:txBody>
      </p:sp>
      <p:sp>
        <p:nvSpPr>
          <p:cNvPr id="10" name="矩形 9"/>
          <p:cNvSpPr/>
          <p:nvPr/>
        </p:nvSpPr>
        <p:spPr bwMode="auto">
          <a:xfrm>
            <a:off x="4454371" y="1349525"/>
            <a:ext cx="1872000" cy="478147"/>
          </a:xfrm>
          <a:prstGeom prst="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rgbClr val="000000"/>
                </a:solidFill>
                <a:effectLst/>
                <a:latin typeface="Corbel"/>
                <a:ea typeface="微軟正黑體" panose="020B0604030504040204" pitchFamily="34" charset="-120"/>
                <a:cs typeface="Corbel"/>
              </a:rPr>
              <a:t>Community</a:t>
            </a:r>
            <a:endParaRPr kumimoji="0" lang="zh-TW" altLang="en-US" sz="1800" b="0" i="0" u="none" strike="noStrike" cap="none" normalizeH="0" baseline="0" dirty="0" smtClean="0">
              <a:ln>
                <a:noFill/>
              </a:ln>
              <a:solidFill>
                <a:srgbClr val="000000"/>
              </a:solidFill>
              <a:effectLst/>
              <a:latin typeface="Corbel"/>
              <a:ea typeface="微軟正黑體" panose="020B0604030504040204" pitchFamily="34" charset="-120"/>
              <a:cs typeface="Corbel"/>
            </a:endParaRPr>
          </a:p>
        </p:txBody>
      </p:sp>
      <p:sp>
        <p:nvSpPr>
          <p:cNvPr id="11" name="矩形 10"/>
          <p:cNvSpPr/>
          <p:nvPr/>
        </p:nvSpPr>
        <p:spPr bwMode="auto">
          <a:xfrm>
            <a:off x="6424571" y="1349525"/>
            <a:ext cx="1872000" cy="478147"/>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dirty="0" smtClean="0">
                <a:ln>
                  <a:noFill/>
                </a:ln>
                <a:solidFill>
                  <a:srgbClr val="000000"/>
                </a:solidFill>
                <a:effectLst/>
                <a:latin typeface="Corbel"/>
                <a:ea typeface="微軟正黑體" panose="020B0604030504040204" pitchFamily="34" charset="-120"/>
                <a:cs typeface="Corbel"/>
              </a:rPr>
              <a:t>Data driven</a:t>
            </a:r>
            <a:endParaRPr kumimoji="0" lang="zh-TW" altLang="en-US" sz="1800" b="0" i="0" u="none" strike="noStrike" cap="none" normalizeH="0" baseline="0" dirty="0" smtClean="0">
              <a:ln>
                <a:noFill/>
              </a:ln>
              <a:solidFill>
                <a:srgbClr val="000000"/>
              </a:solidFill>
              <a:effectLst/>
              <a:latin typeface="Corbel"/>
              <a:ea typeface="微軟正黑體" panose="020B0604030504040204" pitchFamily="34" charset="-120"/>
              <a:cs typeface="Corbel"/>
            </a:endParaRPr>
          </a:p>
        </p:txBody>
      </p:sp>
    </p:spTree>
    <p:extLst>
      <p:ext uri="{BB962C8B-B14F-4D97-AF65-F5344CB8AC3E}">
        <p14:creationId xmlns:p14="http://schemas.microsoft.com/office/powerpoint/2010/main" val="2603474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0" y="0"/>
            <a:ext cx="9144000" cy="765176"/>
          </a:xfrm>
        </p:spPr>
        <p:txBody>
          <a:bodyPr/>
          <a:lstStyle/>
          <a:p>
            <a:r>
              <a:rPr kumimoji="1" lang="en-US" altLang="zh-TW" b="0" dirty="0" err="1" smtClean="0"/>
              <a:t>Accton</a:t>
            </a:r>
            <a:r>
              <a:rPr kumimoji="1" lang="en-US" altLang="zh-TW" b="0" dirty="0" smtClean="0"/>
              <a:t> group overview</a:t>
            </a:r>
            <a:endParaRPr kumimoji="1" lang="zh-TW" altLang="en-US" b="0" dirty="0"/>
          </a:p>
        </p:txBody>
      </p:sp>
      <p:sp>
        <p:nvSpPr>
          <p:cNvPr id="4" name="投影片編號版面配置區 3"/>
          <p:cNvSpPr>
            <a:spLocks noGrp="1"/>
          </p:cNvSpPr>
          <p:nvPr>
            <p:ph type="sldNum" sz="quarter" idx="12"/>
          </p:nvPr>
        </p:nvSpPr>
        <p:spPr/>
        <p:txBody>
          <a:bodyPr/>
          <a:lstStyle/>
          <a:p>
            <a:fld id="{7B9094DA-985A-4F0F-9D72-F8567F22E947}" type="slidenum">
              <a:rPr lang="en-US" altLang="zh-TW" smtClean="0">
                <a:latin typeface="Corbel"/>
                <a:cs typeface="Corbel"/>
              </a:rPr>
              <a:pPr/>
              <a:t>2</a:t>
            </a:fld>
            <a:endParaRPr lang="en-US" altLang="zh-TW">
              <a:latin typeface="Corbel"/>
              <a:cs typeface="Corbel"/>
            </a:endParaRPr>
          </a:p>
        </p:txBody>
      </p:sp>
      <p:pic>
        <p:nvPicPr>
          <p:cNvPr id="6" name="Picture 3" descr="G:\Accton - logo_ORG.png"/>
          <p:cNvPicPr>
            <a:picLocks noChangeAspect="1" noChangeArrowheads="1"/>
          </p:cNvPicPr>
          <p:nvPr/>
        </p:nvPicPr>
        <p:blipFill>
          <a:blip r:embed="rId2" cstate="email">
            <a:duotone>
              <a:prstClr val="black"/>
              <a:srgbClr val="0070C0">
                <a:tint val="45000"/>
                <a:satMod val="400000"/>
              </a:srgbClr>
            </a:duotone>
            <a:extLst>
              <a:ext uri="{28A0092B-C50C-407E-A947-70E740481C1C}">
                <a14:useLocalDpi xmlns:a14="http://schemas.microsoft.com/office/drawing/2010/main"/>
              </a:ext>
            </a:extLst>
          </a:blip>
          <a:srcRect/>
          <a:stretch>
            <a:fillRect/>
          </a:stretch>
        </p:blipFill>
        <p:spPr bwMode="auto">
          <a:xfrm>
            <a:off x="6498458" y="821764"/>
            <a:ext cx="2091351" cy="2270782"/>
          </a:xfrm>
          <a:prstGeom prst="rect">
            <a:avLst/>
          </a:prstGeom>
          <a:noFill/>
          <a:ln w="9525">
            <a:noFill/>
            <a:miter lim="800000"/>
            <a:headEnd/>
            <a:tailEnd/>
          </a:ln>
        </p:spPr>
      </p:pic>
      <p:pic>
        <p:nvPicPr>
          <p:cNvPr id="7" name="圖片 6" descr="螢幕快照 2014-05-16 上午11.26.5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0464" y="2186099"/>
            <a:ext cx="1645615" cy="509357"/>
          </a:xfrm>
          <a:prstGeom prst="rect">
            <a:avLst/>
          </a:prstGeom>
        </p:spPr>
      </p:pic>
      <p:sp>
        <p:nvSpPr>
          <p:cNvPr id="8" name="Text Box 6"/>
          <p:cNvSpPr txBox="1">
            <a:spLocks noChangeArrowheads="1"/>
          </p:cNvSpPr>
          <p:nvPr/>
        </p:nvSpPr>
        <p:spPr bwMode="auto">
          <a:xfrm>
            <a:off x="1766364" y="6085396"/>
            <a:ext cx="1562100" cy="425758"/>
          </a:xfrm>
          <a:prstGeom prst="rect">
            <a:avLst/>
          </a:prstGeom>
          <a:noFill/>
          <a:ln w="12700" cap="sq">
            <a:noFill/>
            <a:miter lim="800000"/>
            <a:headEnd type="none" w="sm" len="sm"/>
            <a:tailEnd type="none" w="sm" len="sm"/>
          </a:ln>
          <a:effectLst/>
        </p:spPr>
        <p:txBody>
          <a:bodyPr wrap="square">
            <a:spAutoFit/>
          </a:bodyPr>
          <a:lstStyle/>
          <a:p>
            <a:pPr marL="0" marR="0" lvl="0" indent="0" defTabSz="914400" eaLnBrk="1" fontAlgn="base" latinLnBrk="0" hangingPunct="1">
              <a:lnSpc>
                <a:spcPts val="1320"/>
              </a:lnSpc>
              <a:spcBef>
                <a:spcPts val="0"/>
              </a:spcBef>
              <a:spcAft>
                <a:spcPct val="0"/>
              </a:spcAft>
              <a:buClrTx/>
              <a:buSzTx/>
              <a:buFontTx/>
              <a:buNone/>
              <a:tabLst/>
              <a:defRPr/>
            </a:pPr>
            <a:r>
              <a:rPr kumimoji="1" lang="en-US" altLang="zh-TW" sz="1000" b="1" i="0" u="none" strike="noStrike" kern="0" cap="none" spc="0" normalizeH="0" baseline="0" noProof="0" dirty="0">
                <a:ln>
                  <a:noFill/>
                </a:ln>
                <a:solidFill>
                  <a:srgbClr val="FFFFFF">
                    <a:lumMod val="50000"/>
                  </a:srgbClr>
                </a:solidFill>
                <a:effectLst/>
                <a:uLnTx/>
                <a:uFillTx/>
                <a:latin typeface="Corbel"/>
                <a:ea typeface="Heiti TC Light"/>
                <a:cs typeface="Corbel"/>
              </a:rPr>
              <a:t>Art Foundation</a:t>
            </a:r>
          </a:p>
          <a:p>
            <a:pPr marL="0" marR="0" lvl="0" indent="0" defTabSz="914400" eaLnBrk="1" fontAlgn="base" latinLnBrk="0" hangingPunct="1">
              <a:lnSpc>
                <a:spcPts val="1320"/>
              </a:lnSpc>
              <a:spcBef>
                <a:spcPts val="0"/>
              </a:spcBef>
              <a:spcAft>
                <a:spcPct val="0"/>
              </a:spcAft>
              <a:buClrTx/>
              <a:buSzTx/>
              <a:buFontTx/>
              <a:buNone/>
              <a:tabLst/>
              <a:defRPr/>
            </a:pPr>
            <a:r>
              <a:rPr kumimoji="1" lang="en-US" altLang="zh-TW" sz="1000" b="1" i="0" u="none" strike="noStrike" kern="0" cap="none" spc="0" normalizeH="0" baseline="0" noProof="0" dirty="0">
                <a:ln>
                  <a:noFill/>
                </a:ln>
                <a:solidFill>
                  <a:srgbClr val="FFFFFF">
                    <a:lumMod val="50000"/>
                  </a:srgbClr>
                </a:solidFill>
                <a:effectLst/>
                <a:uLnTx/>
                <a:uFillTx/>
                <a:latin typeface="Corbel"/>
                <a:ea typeface="Heiti TC Light"/>
                <a:cs typeface="Corbel"/>
              </a:rPr>
              <a:t>Taiwan, Since 2000</a:t>
            </a:r>
          </a:p>
        </p:txBody>
      </p:sp>
      <p:pic>
        <p:nvPicPr>
          <p:cNvPr id="9" name="Picture 7" descr="arttime"/>
          <p:cNvPicPr>
            <a:picLocks noChangeAspect="1" noChangeArrowheads="1"/>
          </p:cNvPicPr>
          <p:nvPr/>
        </p:nvPicPr>
        <p:blipFill>
          <a:blip r:embed="rId4" cstate="email">
            <a:extLst>
              <a:ext uri="{28A0092B-C50C-407E-A947-70E740481C1C}">
                <a14:useLocalDpi xmlns:a14="http://schemas.microsoft.com/office/drawing/2010/main"/>
              </a:ext>
            </a:extLst>
          </a:blip>
          <a:srcRect t="-4903" r="-6139" b="-10783"/>
          <a:stretch>
            <a:fillRect/>
          </a:stretch>
        </p:blipFill>
        <p:spPr bwMode="auto">
          <a:xfrm>
            <a:off x="1766364" y="5712732"/>
            <a:ext cx="1628775" cy="385762"/>
          </a:xfrm>
          <a:prstGeom prst="rect">
            <a:avLst/>
          </a:prstGeom>
          <a:noFill/>
          <a:ln w="9525">
            <a:noFill/>
            <a:miter lim="800000"/>
            <a:headEnd/>
            <a:tailEnd/>
          </a:ln>
        </p:spPr>
      </p:pic>
      <p:sp>
        <p:nvSpPr>
          <p:cNvPr id="10" name="Text Box 20"/>
          <p:cNvSpPr txBox="1">
            <a:spLocks noChangeArrowheads="1"/>
          </p:cNvSpPr>
          <p:nvPr/>
        </p:nvSpPr>
        <p:spPr bwMode="auto">
          <a:xfrm>
            <a:off x="4326910" y="4938827"/>
            <a:ext cx="2191982" cy="425758"/>
          </a:xfrm>
          <a:prstGeom prst="rect">
            <a:avLst/>
          </a:prstGeom>
          <a:noFill/>
          <a:ln w="12700" cap="sq">
            <a:noFill/>
            <a:miter lim="800000"/>
            <a:headEnd type="none" w="sm" len="sm"/>
            <a:tailEnd type="none" w="sm" len="sm"/>
          </a:ln>
          <a:effectLst/>
        </p:spPr>
        <p:txBody>
          <a:bodyPr wrap="square">
            <a:spAutoFit/>
          </a:bodyPr>
          <a:lstStyle/>
          <a:p>
            <a:pPr marL="0" marR="0" lvl="0" indent="0" defTabSz="914400" eaLnBrk="1" fontAlgn="base" latinLnBrk="0" hangingPunct="1">
              <a:lnSpc>
                <a:spcPts val="1320"/>
              </a:lnSpc>
              <a:spcBef>
                <a:spcPts val="0"/>
              </a:spcBef>
              <a:spcAft>
                <a:spcPct val="0"/>
              </a:spcAft>
              <a:buClrTx/>
              <a:buSzTx/>
              <a:buFontTx/>
              <a:buNone/>
              <a:tabLst/>
              <a:defRPr/>
            </a:pPr>
            <a:r>
              <a:rPr kumimoji="1" lang="en-US" altLang="zh-TW" sz="1000" b="1" i="0" u="none" strike="noStrike" kern="0" cap="none" spc="0" normalizeH="0" baseline="0" noProof="0" dirty="0" smtClean="0">
                <a:ln>
                  <a:noFill/>
                </a:ln>
                <a:solidFill>
                  <a:srgbClr val="FFFFFF">
                    <a:lumMod val="50000"/>
                  </a:srgbClr>
                </a:solidFill>
                <a:effectLst/>
                <a:uLnTx/>
                <a:uFillTx/>
                <a:latin typeface="Corbel"/>
                <a:ea typeface="Heiti TC Light"/>
                <a:cs typeface="Corbel"/>
              </a:rPr>
              <a:t>SMB </a:t>
            </a:r>
            <a:r>
              <a:rPr kumimoji="1" lang="en-US" altLang="zh-TW" sz="1000" b="1" i="0" u="none" strike="noStrike" kern="0" cap="none" spc="0" normalizeH="0" baseline="0" noProof="0" dirty="0">
                <a:ln>
                  <a:noFill/>
                </a:ln>
                <a:solidFill>
                  <a:srgbClr val="FFFFFF">
                    <a:lumMod val="50000"/>
                  </a:srgbClr>
                </a:solidFill>
                <a:effectLst/>
                <a:uLnTx/>
                <a:uFillTx/>
                <a:latin typeface="Corbel"/>
                <a:ea typeface="Heiti TC Light"/>
                <a:cs typeface="Corbel"/>
              </a:rPr>
              <a:t>&amp; SOHO </a:t>
            </a:r>
            <a:r>
              <a:rPr kumimoji="1" lang="en-US" altLang="zh-TW" sz="1000" b="1" i="0" u="none" strike="noStrike" kern="0" cap="none" spc="0" normalizeH="0" baseline="0" noProof="0" dirty="0" smtClean="0">
                <a:ln>
                  <a:noFill/>
                </a:ln>
                <a:solidFill>
                  <a:srgbClr val="FFFFFF">
                    <a:lumMod val="50000"/>
                  </a:srgbClr>
                </a:solidFill>
                <a:effectLst/>
                <a:uLnTx/>
                <a:uFillTx/>
                <a:latin typeface="Corbel"/>
                <a:ea typeface="Heiti TC Light"/>
                <a:cs typeface="Corbel"/>
              </a:rPr>
              <a:t>Networking</a:t>
            </a:r>
            <a:endParaRPr kumimoji="1" lang="en-US" altLang="zh-TW" sz="1000" b="1" i="0" u="none" strike="noStrike" kern="0" cap="none" spc="0" normalizeH="0" baseline="0" noProof="0" dirty="0">
              <a:ln>
                <a:noFill/>
              </a:ln>
              <a:solidFill>
                <a:srgbClr val="FFFFFF">
                  <a:lumMod val="50000"/>
                </a:srgbClr>
              </a:solidFill>
              <a:effectLst/>
              <a:uLnTx/>
              <a:uFillTx/>
              <a:latin typeface="Corbel"/>
              <a:ea typeface="Heiti TC Light"/>
              <a:cs typeface="Corbel"/>
            </a:endParaRPr>
          </a:p>
          <a:p>
            <a:pPr marL="0" marR="0" lvl="0" indent="0" defTabSz="914400" eaLnBrk="1" fontAlgn="base" latinLnBrk="0" hangingPunct="1">
              <a:lnSpc>
                <a:spcPts val="1320"/>
              </a:lnSpc>
              <a:spcBef>
                <a:spcPts val="0"/>
              </a:spcBef>
              <a:spcAft>
                <a:spcPct val="0"/>
              </a:spcAft>
              <a:buClrTx/>
              <a:buSzTx/>
              <a:buFontTx/>
              <a:buNone/>
              <a:tabLst/>
              <a:defRPr/>
            </a:pPr>
            <a:r>
              <a:rPr kumimoji="1" lang="zh-TW" altLang="en-US" sz="1000" b="1" i="0" u="none" strike="noStrike" kern="0" cap="none" spc="0" normalizeH="0" baseline="0" noProof="0" dirty="0" smtClean="0">
                <a:ln>
                  <a:noFill/>
                </a:ln>
                <a:solidFill>
                  <a:srgbClr val="FFFFFF">
                    <a:lumMod val="50000"/>
                  </a:srgbClr>
                </a:solidFill>
                <a:effectLst/>
                <a:uLnTx/>
                <a:uFillTx/>
                <a:latin typeface="Corbel"/>
                <a:ea typeface="Heiti TC Light"/>
                <a:cs typeface="Corbel"/>
              </a:rPr>
              <a:t> </a:t>
            </a:r>
            <a:r>
              <a:rPr kumimoji="1" lang="en-US" altLang="zh-TW" sz="1000" b="1" i="0" u="none" strike="noStrike" kern="0" cap="none" spc="0" normalizeH="0" baseline="0" noProof="0" dirty="0" smtClean="0">
                <a:ln>
                  <a:noFill/>
                </a:ln>
                <a:solidFill>
                  <a:srgbClr val="FFFFFF">
                    <a:lumMod val="50000"/>
                  </a:srgbClr>
                </a:solidFill>
                <a:effectLst/>
                <a:uLnTx/>
                <a:uFillTx/>
                <a:latin typeface="Corbel"/>
                <a:ea typeface="Heiti TC Light"/>
                <a:cs typeface="Corbel"/>
              </a:rPr>
              <a:t>Worldwide</a:t>
            </a:r>
            <a:r>
              <a:rPr kumimoji="1" lang="en-US" altLang="zh-TW" sz="1000" b="1" i="0" u="none" strike="noStrike" kern="0" cap="none" spc="0" normalizeH="0" baseline="0" noProof="0" dirty="0">
                <a:ln>
                  <a:noFill/>
                </a:ln>
                <a:solidFill>
                  <a:srgbClr val="FFFFFF">
                    <a:lumMod val="50000"/>
                  </a:srgbClr>
                </a:solidFill>
                <a:effectLst/>
                <a:uLnTx/>
                <a:uFillTx/>
                <a:latin typeface="Corbel"/>
                <a:ea typeface="Heiti TC Light"/>
                <a:cs typeface="Corbel"/>
              </a:rPr>
              <a:t>, Since 1997</a:t>
            </a:r>
          </a:p>
        </p:txBody>
      </p:sp>
      <p:pic>
        <p:nvPicPr>
          <p:cNvPr id="11" name="Picture 21" descr="SMC"/>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48845" y="4478610"/>
            <a:ext cx="721528" cy="330397"/>
          </a:xfrm>
          <a:prstGeom prst="rect">
            <a:avLst/>
          </a:prstGeom>
          <a:noFill/>
          <a:ln w="9525">
            <a:noFill/>
            <a:miter lim="800000"/>
            <a:headEnd/>
            <a:tailEnd/>
          </a:ln>
        </p:spPr>
      </p:pic>
      <p:sp>
        <p:nvSpPr>
          <p:cNvPr id="12" name="Rectangle 17"/>
          <p:cNvSpPr>
            <a:spLocks noChangeArrowheads="1"/>
          </p:cNvSpPr>
          <p:nvPr/>
        </p:nvSpPr>
        <p:spPr bwMode="auto">
          <a:xfrm>
            <a:off x="1766364" y="4995275"/>
            <a:ext cx="2464420" cy="425758"/>
          </a:xfrm>
          <a:prstGeom prst="rect">
            <a:avLst/>
          </a:prstGeom>
          <a:noFill/>
          <a:ln w="17463">
            <a:noFill/>
            <a:miter lim="800000"/>
            <a:headEnd/>
            <a:tailEnd/>
          </a:ln>
          <a:effectLst/>
        </p:spPr>
        <p:txBody>
          <a:bodyPr wrap="square">
            <a:spAutoFit/>
          </a:bodyPr>
          <a:lstStyle/>
          <a:p>
            <a:pPr marL="0" marR="0" lvl="0" indent="0" defTabSz="914400" eaLnBrk="1" fontAlgn="base" latinLnBrk="0" hangingPunct="1">
              <a:lnSpc>
                <a:spcPts val="1320"/>
              </a:lnSpc>
              <a:spcBef>
                <a:spcPts val="0"/>
              </a:spcBef>
              <a:spcAft>
                <a:spcPct val="0"/>
              </a:spcAft>
              <a:buClrTx/>
              <a:buSzTx/>
              <a:buFontTx/>
              <a:buNone/>
              <a:tabLst/>
              <a:defRPr/>
            </a:pPr>
            <a:r>
              <a:rPr kumimoji="1" lang="en-US" altLang="zh-TW" sz="1000" b="1" i="0" u="none" strike="noStrike" kern="0" cap="none" spc="0" normalizeH="0" baseline="0" noProof="0" dirty="0" smtClean="0">
                <a:ln>
                  <a:noFill/>
                </a:ln>
                <a:solidFill>
                  <a:srgbClr val="FFFFFF">
                    <a:lumMod val="50000"/>
                  </a:srgbClr>
                </a:solidFill>
                <a:effectLst/>
                <a:uLnTx/>
                <a:uFillTx/>
                <a:latin typeface="Corbel"/>
                <a:ea typeface="Heiti TC Light"/>
                <a:cs typeface="Corbel"/>
              </a:rPr>
              <a:t>Carrier &amp; Enterprise Networking</a:t>
            </a:r>
          </a:p>
          <a:p>
            <a:pPr marL="0" marR="0" lvl="0" indent="0" defTabSz="914400" eaLnBrk="1" fontAlgn="base" latinLnBrk="0" hangingPunct="1">
              <a:lnSpc>
                <a:spcPts val="1320"/>
              </a:lnSpc>
              <a:spcBef>
                <a:spcPts val="0"/>
              </a:spcBef>
              <a:spcAft>
                <a:spcPct val="0"/>
              </a:spcAft>
              <a:buClrTx/>
              <a:buSzTx/>
              <a:buFontTx/>
              <a:buNone/>
              <a:tabLst/>
              <a:defRPr/>
            </a:pPr>
            <a:r>
              <a:rPr kumimoji="1" lang="en-US" altLang="zh-TW" sz="1000" b="1" i="0" u="none" strike="noStrike" kern="0" cap="none" spc="0" normalizeH="0" baseline="0" noProof="0" dirty="0" smtClean="0">
                <a:ln>
                  <a:noFill/>
                </a:ln>
                <a:solidFill>
                  <a:srgbClr val="FFFFFF">
                    <a:lumMod val="50000"/>
                  </a:srgbClr>
                </a:solidFill>
                <a:effectLst/>
                <a:uLnTx/>
                <a:uFillTx/>
                <a:latin typeface="Corbel"/>
                <a:ea typeface="Heiti TC Light"/>
                <a:cs typeface="Corbel"/>
              </a:rPr>
              <a:t>Worldwide</a:t>
            </a:r>
            <a:r>
              <a:rPr kumimoji="1" lang="en-US" altLang="zh-TW" sz="1000" b="1" i="0" u="none" strike="noStrike" kern="0" cap="none" spc="0" normalizeH="0" baseline="0" noProof="0" dirty="0">
                <a:ln>
                  <a:noFill/>
                </a:ln>
                <a:solidFill>
                  <a:srgbClr val="FFFFFF">
                    <a:lumMod val="50000"/>
                  </a:srgbClr>
                </a:solidFill>
                <a:effectLst/>
                <a:uLnTx/>
                <a:uFillTx/>
                <a:latin typeface="Corbel"/>
                <a:ea typeface="Heiti TC Light"/>
                <a:cs typeface="Corbel"/>
              </a:rPr>
              <a:t>, Since 2004</a:t>
            </a:r>
          </a:p>
        </p:txBody>
      </p:sp>
      <p:pic>
        <p:nvPicPr>
          <p:cNvPr id="13" name="Picture 18" descr="edge-cor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66364" y="4497201"/>
            <a:ext cx="1343025" cy="358775"/>
          </a:xfrm>
          <a:prstGeom prst="rect">
            <a:avLst/>
          </a:prstGeom>
          <a:noFill/>
          <a:ln w="9525">
            <a:noFill/>
            <a:miter lim="800000"/>
            <a:headEnd/>
            <a:tailEnd/>
          </a:ln>
        </p:spPr>
      </p:pic>
      <p:sp>
        <p:nvSpPr>
          <p:cNvPr id="14" name="Rectangle 44"/>
          <p:cNvSpPr>
            <a:spLocks noChangeArrowheads="1"/>
          </p:cNvSpPr>
          <p:nvPr/>
        </p:nvSpPr>
        <p:spPr bwMode="auto">
          <a:xfrm>
            <a:off x="1833521" y="3855944"/>
            <a:ext cx="1511300" cy="425758"/>
          </a:xfrm>
          <a:prstGeom prst="rect">
            <a:avLst/>
          </a:prstGeom>
          <a:noFill/>
          <a:ln w="9525">
            <a:noFill/>
            <a:miter lim="800000"/>
            <a:headEnd/>
            <a:tailEnd/>
          </a:ln>
          <a:effectLst/>
        </p:spPr>
        <p:txBody>
          <a:bodyPr>
            <a:spAutoFit/>
          </a:bodyPr>
          <a:lstStyle/>
          <a:p>
            <a:pPr marL="0" marR="0" lvl="0" indent="0" defTabSz="914400" eaLnBrk="1" fontAlgn="base" latinLnBrk="0" hangingPunct="1">
              <a:lnSpc>
                <a:spcPts val="1320"/>
              </a:lnSpc>
              <a:spcBef>
                <a:spcPts val="0"/>
              </a:spcBef>
              <a:spcAft>
                <a:spcPct val="0"/>
              </a:spcAft>
              <a:buClrTx/>
              <a:buSzTx/>
              <a:buFontTx/>
              <a:buNone/>
              <a:tabLst/>
              <a:defRPr/>
            </a:pPr>
            <a:r>
              <a:rPr kumimoji="1" lang="en-US" altLang="zh-TW" sz="1000" b="1" i="0" u="none" strike="noStrike" kern="0" cap="none" spc="0" normalizeH="0" baseline="0" noProof="0" dirty="0">
                <a:ln>
                  <a:noFill/>
                </a:ln>
                <a:solidFill>
                  <a:srgbClr val="FFFFFF">
                    <a:lumMod val="50000"/>
                  </a:srgbClr>
                </a:solidFill>
                <a:effectLst/>
                <a:uLnTx/>
                <a:uFillTx/>
                <a:latin typeface="Corbel"/>
                <a:ea typeface="Heiti TC Light"/>
                <a:cs typeface="Corbel"/>
              </a:rPr>
              <a:t>Manufacturing </a:t>
            </a:r>
          </a:p>
          <a:p>
            <a:pPr marL="0" marR="0" lvl="0" indent="0" defTabSz="914400" eaLnBrk="1" fontAlgn="base" latinLnBrk="0" hangingPunct="1">
              <a:lnSpc>
                <a:spcPts val="1320"/>
              </a:lnSpc>
              <a:spcBef>
                <a:spcPts val="0"/>
              </a:spcBef>
              <a:spcAft>
                <a:spcPct val="0"/>
              </a:spcAft>
              <a:buClrTx/>
              <a:buSzTx/>
              <a:buFontTx/>
              <a:buNone/>
              <a:tabLst/>
              <a:defRPr/>
            </a:pPr>
            <a:r>
              <a:rPr kumimoji="1" lang="en-US" altLang="zh-TW" sz="1000" b="1" i="0" u="none" strike="noStrike" kern="0" cap="none" spc="0" normalizeH="0" baseline="0" noProof="0" dirty="0">
                <a:ln>
                  <a:noFill/>
                </a:ln>
                <a:solidFill>
                  <a:srgbClr val="FFFFFF">
                    <a:lumMod val="50000"/>
                  </a:srgbClr>
                </a:solidFill>
                <a:effectLst/>
                <a:uLnTx/>
                <a:uFillTx/>
                <a:latin typeface="Corbel"/>
                <a:ea typeface="Heiti TC Light"/>
                <a:cs typeface="Corbel"/>
              </a:rPr>
              <a:t>China, Since 2005</a:t>
            </a:r>
          </a:p>
        </p:txBody>
      </p:sp>
      <p:pic>
        <p:nvPicPr>
          <p:cNvPr id="15" name="Picture 10"/>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66364" y="3209312"/>
            <a:ext cx="551318" cy="583533"/>
          </a:xfrm>
          <a:prstGeom prst="rect">
            <a:avLst/>
          </a:prstGeom>
          <a:noFill/>
          <a:ln w="9525">
            <a:noFill/>
            <a:miter lim="800000"/>
            <a:headEnd/>
            <a:tailEnd/>
          </a:ln>
          <a:effectLst/>
        </p:spPr>
      </p:pic>
      <p:pic>
        <p:nvPicPr>
          <p:cNvPr id="16" name="圖片 38" descr="logo.jpg"/>
          <p:cNvPicPr>
            <a:picLocks noChangeAspect="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66364" y="1508237"/>
            <a:ext cx="1370294" cy="348063"/>
          </a:xfrm>
          <a:prstGeom prst="rect">
            <a:avLst/>
          </a:prstGeom>
          <a:noFill/>
          <a:ln w="9525">
            <a:noFill/>
            <a:miter lim="800000"/>
            <a:headEnd/>
            <a:tailEnd/>
          </a:ln>
        </p:spPr>
      </p:pic>
      <p:sp>
        <p:nvSpPr>
          <p:cNvPr id="17" name="Text Box 25"/>
          <p:cNvSpPr txBox="1">
            <a:spLocks noChangeArrowheads="1"/>
          </p:cNvSpPr>
          <p:nvPr/>
        </p:nvSpPr>
        <p:spPr bwMode="auto">
          <a:xfrm>
            <a:off x="1766364" y="1829553"/>
            <a:ext cx="3485984" cy="425758"/>
          </a:xfrm>
          <a:prstGeom prst="rect">
            <a:avLst/>
          </a:prstGeom>
          <a:noFill/>
          <a:ln w="12700" cap="sq">
            <a:noFill/>
            <a:miter lim="800000"/>
            <a:headEnd type="none" w="sm" len="sm"/>
            <a:tailEnd type="none" w="sm" len="sm"/>
          </a:ln>
          <a:effectLst/>
        </p:spPr>
        <p:txBody>
          <a:bodyPr wrap="square">
            <a:spAutoFit/>
          </a:bodyPr>
          <a:lstStyle/>
          <a:p>
            <a:pPr marL="0" marR="0" lvl="0" indent="0" defTabSz="914400" eaLnBrk="1" fontAlgn="base" latinLnBrk="0" hangingPunct="1">
              <a:lnSpc>
                <a:spcPts val="1320"/>
              </a:lnSpc>
              <a:spcBef>
                <a:spcPts val="0"/>
              </a:spcBef>
              <a:spcAft>
                <a:spcPct val="0"/>
              </a:spcAft>
              <a:buClrTx/>
              <a:buSzTx/>
              <a:buFontTx/>
              <a:buNone/>
              <a:tabLst/>
              <a:defRPr/>
            </a:pPr>
            <a:r>
              <a:rPr kumimoji="1" lang="en-US" altLang="zh-TW" sz="1000" b="1" i="0" u="none" strike="noStrike" kern="0" cap="none" spc="0" normalizeH="0" baseline="0" noProof="0" dirty="0" err="1" smtClean="0">
                <a:ln>
                  <a:noFill/>
                </a:ln>
                <a:solidFill>
                  <a:srgbClr val="FFFFFF">
                    <a:lumMod val="50000"/>
                  </a:srgbClr>
                </a:solidFill>
                <a:effectLst/>
                <a:uLnTx/>
                <a:uFillTx/>
                <a:latin typeface="Corbel"/>
                <a:ea typeface="Heiti TC Light"/>
                <a:cs typeface="Corbel"/>
              </a:rPr>
              <a:t>IoT</a:t>
            </a:r>
            <a:r>
              <a:rPr kumimoji="1" lang="en-US" altLang="zh-TW" sz="1000" b="1" i="0" u="none" strike="noStrike" kern="0" cap="none" spc="0" normalizeH="0" baseline="0" noProof="0" dirty="0" smtClean="0">
                <a:ln>
                  <a:noFill/>
                </a:ln>
                <a:solidFill>
                  <a:srgbClr val="FFFFFF">
                    <a:lumMod val="50000"/>
                  </a:srgbClr>
                </a:solidFill>
                <a:effectLst/>
                <a:uLnTx/>
                <a:uFillTx/>
                <a:latin typeface="Corbel"/>
                <a:ea typeface="Heiti TC Light"/>
                <a:cs typeface="Corbel"/>
              </a:rPr>
              <a:t> Solutions</a:t>
            </a:r>
            <a:endParaRPr kumimoji="1" lang="en-US" altLang="zh-TW" sz="1000" b="1" i="0" u="none" strike="noStrike" kern="0" cap="none" spc="0" normalizeH="0" baseline="0" noProof="0" dirty="0">
              <a:ln>
                <a:noFill/>
              </a:ln>
              <a:solidFill>
                <a:srgbClr val="FFFFFF">
                  <a:lumMod val="50000"/>
                </a:srgbClr>
              </a:solidFill>
              <a:effectLst/>
              <a:uLnTx/>
              <a:uFillTx/>
              <a:latin typeface="Corbel"/>
              <a:ea typeface="Heiti TC Light"/>
              <a:cs typeface="Corbel"/>
            </a:endParaRPr>
          </a:p>
          <a:p>
            <a:pPr marL="0" marR="0" lvl="0" indent="0" defTabSz="914400" eaLnBrk="1" fontAlgn="base" latinLnBrk="0" hangingPunct="1">
              <a:lnSpc>
                <a:spcPts val="1320"/>
              </a:lnSpc>
              <a:spcBef>
                <a:spcPts val="0"/>
              </a:spcBef>
              <a:spcAft>
                <a:spcPct val="0"/>
              </a:spcAft>
              <a:buClrTx/>
              <a:buSzTx/>
              <a:buFontTx/>
              <a:buNone/>
              <a:tabLst/>
              <a:defRPr/>
            </a:pPr>
            <a:r>
              <a:rPr kumimoji="1" lang="en-US" altLang="zh-TW" sz="1000" b="1" i="0" u="none" strike="noStrike" kern="0" cap="none" spc="0" normalizeH="0" baseline="0" noProof="0" dirty="0">
                <a:ln>
                  <a:noFill/>
                </a:ln>
                <a:solidFill>
                  <a:srgbClr val="FFFFFF">
                    <a:lumMod val="50000"/>
                  </a:srgbClr>
                </a:solidFill>
                <a:effectLst/>
                <a:uLnTx/>
                <a:uFillTx/>
                <a:latin typeface="Corbel"/>
                <a:ea typeface="Heiti TC Light"/>
                <a:cs typeface="Corbel"/>
              </a:rPr>
              <a:t>Taiwan, Since </a:t>
            </a:r>
            <a:r>
              <a:rPr kumimoji="1" lang="en-US" altLang="zh-TW" sz="1000" b="1" i="0" u="none" strike="noStrike" kern="0" cap="none" spc="0" normalizeH="0" baseline="0" noProof="0" dirty="0" smtClean="0">
                <a:ln>
                  <a:noFill/>
                </a:ln>
                <a:solidFill>
                  <a:srgbClr val="FFFFFF">
                    <a:lumMod val="50000"/>
                  </a:srgbClr>
                </a:solidFill>
                <a:effectLst/>
                <a:uLnTx/>
                <a:uFillTx/>
                <a:latin typeface="Corbel"/>
                <a:ea typeface="Heiti TC Light"/>
                <a:cs typeface="Corbel"/>
              </a:rPr>
              <a:t>2010</a:t>
            </a:r>
            <a:endParaRPr kumimoji="1" lang="en-US" altLang="zh-TW" sz="1000" b="1" i="0" u="none" strike="noStrike" kern="0" cap="none" spc="0" normalizeH="0" baseline="0" noProof="0" dirty="0">
              <a:ln>
                <a:noFill/>
              </a:ln>
              <a:solidFill>
                <a:srgbClr val="FFFFFF">
                  <a:lumMod val="50000"/>
                </a:srgbClr>
              </a:solidFill>
              <a:effectLst/>
              <a:uLnTx/>
              <a:uFillTx/>
              <a:latin typeface="Corbel"/>
              <a:ea typeface="Heiti TC Light"/>
              <a:cs typeface="Corbel"/>
            </a:endParaRPr>
          </a:p>
        </p:txBody>
      </p:sp>
      <p:sp>
        <p:nvSpPr>
          <p:cNvPr id="18" name="Text Box 9"/>
          <p:cNvSpPr txBox="1">
            <a:spLocks noChangeArrowheads="1"/>
          </p:cNvSpPr>
          <p:nvPr/>
        </p:nvSpPr>
        <p:spPr bwMode="auto">
          <a:xfrm>
            <a:off x="4326910" y="1831918"/>
            <a:ext cx="1462712" cy="425758"/>
          </a:xfrm>
          <a:prstGeom prst="rect">
            <a:avLst/>
          </a:prstGeom>
          <a:noFill/>
          <a:ln w="12700" cap="sq">
            <a:noFill/>
            <a:miter lim="800000"/>
            <a:headEnd type="none" w="sm" len="sm"/>
            <a:tailEnd type="none" w="sm" len="sm"/>
          </a:ln>
          <a:effectLst/>
        </p:spPr>
        <p:txBody>
          <a:bodyPr>
            <a:spAutoFit/>
          </a:bodyPr>
          <a:lstStyle/>
          <a:p>
            <a:pPr marL="0" marR="0" lvl="0" indent="0" defTabSz="914400" eaLnBrk="1" fontAlgn="base" latinLnBrk="0" hangingPunct="1">
              <a:lnSpc>
                <a:spcPts val="1320"/>
              </a:lnSpc>
              <a:spcBef>
                <a:spcPts val="0"/>
              </a:spcBef>
              <a:spcAft>
                <a:spcPct val="0"/>
              </a:spcAft>
              <a:buClrTx/>
              <a:buSzTx/>
              <a:buFontTx/>
              <a:buNone/>
              <a:tabLst/>
              <a:defRPr/>
            </a:pPr>
            <a:r>
              <a:rPr kumimoji="1" lang="en-US" altLang="zh-TW" sz="1000" b="1" i="0" u="none" strike="noStrike" kern="0" cap="none" spc="0" normalizeH="0" baseline="0" noProof="0" dirty="0">
                <a:ln>
                  <a:noFill/>
                </a:ln>
                <a:solidFill>
                  <a:srgbClr val="FFFFFF">
                    <a:lumMod val="50000"/>
                  </a:srgbClr>
                </a:solidFill>
                <a:effectLst/>
                <a:uLnTx/>
                <a:uFillTx/>
                <a:latin typeface="Corbel"/>
                <a:ea typeface="Heiti TC Light"/>
                <a:cs typeface="Corbel"/>
              </a:rPr>
              <a:t>Internet </a:t>
            </a:r>
            <a:r>
              <a:rPr kumimoji="1" lang="en-US" altLang="zh-TW" sz="1000" b="1" i="0" u="none" strike="noStrike" kern="0" cap="none" spc="0" normalizeH="0" baseline="0" noProof="0" dirty="0" smtClean="0">
                <a:ln>
                  <a:noFill/>
                </a:ln>
                <a:solidFill>
                  <a:srgbClr val="FFFFFF">
                    <a:lumMod val="50000"/>
                  </a:srgbClr>
                </a:solidFill>
                <a:effectLst/>
                <a:uLnTx/>
                <a:uFillTx/>
                <a:latin typeface="Corbel"/>
                <a:ea typeface="Heiti TC Light"/>
                <a:cs typeface="Corbel"/>
              </a:rPr>
              <a:t>Portal</a:t>
            </a:r>
          </a:p>
          <a:p>
            <a:pPr marL="0" marR="0" lvl="0" indent="0" defTabSz="914400" eaLnBrk="1" fontAlgn="base" latinLnBrk="0" hangingPunct="1">
              <a:lnSpc>
                <a:spcPts val="1320"/>
              </a:lnSpc>
              <a:spcBef>
                <a:spcPts val="0"/>
              </a:spcBef>
              <a:spcAft>
                <a:spcPct val="0"/>
              </a:spcAft>
              <a:buClrTx/>
              <a:buSzTx/>
              <a:buFontTx/>
              <a:buNone/>
              <a:tabLst/>
              <a:defRPr/>
            </a:pPr>
            <a:r>
              <a:rPr kumimoji="1" lang="en-US" altLang="zh-TW" sz="1000" b="1" i="0" u="none" strike="noStrike" kern="0" cap="none" spc="0" normalizeH="0" baseline="0" noProof="0" dirty="0" smtClean="0">
                <a:ln>
                  <a:noFill/>
                </a:ln>
                <a:solidFill>
                  <a:srgbClr val="FFFFFF">
                    <a:lumMod val="50000"/>
                  </a:srgbClr>
                </a:solidFill>
                <a:effectLst/>
                <a:uLnTx/>
                <a:uFillTx/>
                <a:latin typeface="Corbel"/>
                <a:ea typeface="Heiti TC Light"/>
                <a:cs typeface="Corbel"/>
              </a:rPr>
              <a:t>Taiwan</a:t>
            </a:r>
            <a:r>
              <a:rPr kumimoji="1" lang="en-US" altLang="zh-TW" sz="1000" b="1" i="0" u="none" strike="noStrike" kern="0" cap="none" spc="0" normalizeH="0" baseline="0" noProof="0" dirty="0">
                <a:ln>
                  <a:noFill/>
                </a:ln>
                <a:solidFill>
                  <a:srgbClr val="FFFFFF">
                    <a:lumMod val="50000"/>
                  </a:srgbClr>
                </a:solidFill>
                <a:effectLst/>
                <a:uLnTx/>
                <a:uFillTx/>
                <a:latin typeface="Corbel"/>
                <a:ea typeface="Heiti TC Light"/>
                <a:cs typeface="Corbel"/>
              </a:rPr>
              <a:t>, Since 2000</a:t>
            </a:r>
          </a:p>
        </p:txBody>
      </p:sp>
      <p:pic>
        <p:nvPicPr>
          <p:cNvPr id="19" name="Picture 4" descr="http://blogaward.chinatimes.com/2008/images/logo-url.gif"/>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326910" y="1483652"/>
            <a:ext cx="1213467" cy="409575"/>
          </a:xfrm>
          <a:prstGeom prst="rect">
            <a:avLst/>
          </a:prstGeom>
          <a:noFill/>
        </p:spPr>
      </p:pic>
      <p:sp>
        <p:nvSpPr>
          <p:cNvPr id="20" name="Text Box 12"/>
          <p:cNvSpPr txBox="1">
            <a:spLocks noChangeArrowheads="1"/>
          </p:cNvSpPr>
          <p:nvPr/>
        </p:nvSpPr>
        <p:spPr bwMode="auto">
          <a:xfrm>
            <a:off x="4326910" y="6134128"/>
            <a:ext cx="2163928" cy="383438"/>
          </a:xfrm>
          <a:prstGeom prst="rect">
            <a:avLst/>
          </a:prstGeom>
          <a:noFill/>
          <a:ln w="12700" cap="sq">
            <a:noFill/>
            <a:miter lim="800000"/>
            <a:headEnd type="none" w="sm" len="sm"/>
            <a:tailEnd type="none" w="sm" len="sm"/>
          </a:ln>
          <a:effectLst/>
        </p:spPr>
        <p:txBody>
          <a:bodyPr>
            <a:spAutoFit/>
          </a:bodyPr>
          <a:lstStyle/>
          <a:p>
            <a:pPr marL="0" marR="0" lvl="0" indent="0" defTabSz="914400" eaLnBrk="1" fontAlgn="base" latinLnBrk="0" hangingPunct="1">
              <a:lnSpc>
                <a:spcPct val="75000"/>
              </a:lnSpc>
              <a:spcBef>
                <a:spcPct val="35000"/>
              </a:spcBef>
              <a:spcAft>
                <a:spcPct val="0"/>
              </a:spcAft>
              <a:buClrTx/>
              <a:buSzTx/>
              <a:buFontTx/>
              <a:buNone/>
              <a:tabLst/>
              <a:defRPr/>
            </a:pPr>
            <a:r>
              <a:rPr kumimoji="1" lang="en-US" altLang="zh-TW" sz="1000" b="1" i="0" u="none" strike="noStrike" kern="0" cap="none" spc="0" normalizeH="0" baseline="0" noProof="0" dirty="0">
                <a:ln>
                  <a:noFill/>
                </a:ln>
                <a:solidFill>
                  <a:srgbClr val="FFFFFF">
                    <a:lumMod val="50000"/>
                  </a:srgbClr>
                </a:solidFill>
                <a:effectLst/>
                <a:uLnTx/>
                <a:uFillTx/>
                <a:latin typeface="Corbel"/>
                <a:ea typeface="Heiti TC Light"/>
                <a:cs typeface="Corbel"/>
              </a:rPr>
              <a:t>E- platform for charitable works</a:t>
            </a:r>
          </a:p>
          <a:p>
            <a:pPr marL="0" marR="0" lvl="0" indent="0" defTabSz="914400" eaLnBrk="1" fontAlgn="base" latinLnBrk="0" hangingPunct="1">
              <a:lnSpc>
                <a:spcPct val="75000"/>
              </a:lnSpc>
              <a:spcBef>
                <a:spcPct val="35000"/>
              </a:spcBef>
              <a:spcAft>
                <a:spcPct val="0"/>
              </a:spcAft>
              <a:buClrTx/>
              <a:buSzTx/>
              <a:buFontTx/>
              <a:buNone/>
              <a:tabLst/>
              <a:defRPr/>
            </a:pPr>
            <a:r>
              <a:rPr kumimoji="1" lang="en-US" altLang="zh-TW" sz="1000" b="1" i="0" u="none" strike="noStrike" kern="0" cap="none" spc="0" normalizeH="0" baseline="0" noProof="0" dirty="0">
                <a:ln>
                  <a:noFill/>
                </a:ln>
                <a:solidFill>
                  <a:srgbClr val="FFFFFF">
                    <a:lumMod val="50000"/>
                  </a:srgbClr>
                </a:solidFill>
                <a:effectLst/>
                <a:uLnTx/>
                <a:uFillTx/>
                <a:latin typeface="Corbel"/>
                <a:ea typeface="Heiti TC Light"/>
                <a:cs typeface="Corbel"/>
              </a:rPr>
              <a:t>Taiwan, Since 2001</a:t>
            </a:r>
          </a:p>
        </p:txBody>
      </p:sp>
      <p:pic>
        <p:nvPicPr>
          <p:cNvPr id="21" name="Picture 13" descr="e-charity"/>
          <p:cNvPicPr>
            <a:picLocks noChangeAspect="1" noChangeArrowheads="1"/>
          </p:cNvPicPr>
          <p:nvPr/>
        </p:nvPicPr>
        <p:blipFill>
          <a:blip r:embed="rId10" cstate="email">
            <a:extLst>
              <a:ext uri="{28A0092B-C50C-407E-A947-70E740481C1C}">
                <a14:useLocalDpi xmlns:a14="http://schemas.microsoft.com/office/drawing/2010/main"/>
              </a:ext>
            </a:extLst>
          </a:blip>
          <a:srcRect r="-22906" b="-14145"/>
          <a:stretch>
            <a:fillRect/>
          </a:stretch>
        </p:blipFill>
        <p:spPr bwMode="auto">
          <a:xfrm>
            <a:off x="4326910" y="5713685"/>
            <a:ext cx="1239531" cy="384175"/>
          </a:xfrm>
          <a:prstGeom prst="rect">
            <a:avLst/>
          </a:prstGeom>
          <a:noFill/>
          <a:ln w="9525">
            <a:noFill/>
            <a:miter lim="800000"/>
            <a:headEnd/>
            <a:tailEnd/>
          </a:ln>
        </p:spPr>
      </p:pic>
      <p:sp>
        <p:nvSpPr>
          <p:cNvPr id="22" name="Rectangle 44"/>
          <p:cNvSpPr>
            <a:spLocks noChangeArrowheads="1"/>
          </p:cNvSpPr>
          <p:nvPr/>
        </p:nvSpPr>
        <p:spPr bwMode="auto">
          <a:xfrm>
            <a:off x="1766364" y="2644255"/>
            <a:ext cx="1511300" cy="425758"/>
          </a:xfrm>
          <a:prstGeom prst="rect">
            <a:avLst/>
          </a:prstGeom>
          <a:noFill/>
          <a:ln w="9525">
            <a:noFill/>
            <a:miter lim="800000"/>
            <a:headEnd/>
            <a:tailEnd/>
          </a:ln>
          <a:effectLst/>
        </p:spPr>
        <p:txBody>
          <a:bodyPr>
            <a:spAutoFit/>
          </a:bodyPr>
          <a:lstStyle/>
          <a:p>
            <a:pPr marL="0" marR="0" lvl="0" indent="0" defTabSz="914400" eaLnBrk="1" fontAlgn="base" latinLnBrk="0" hangingPunct="1">
              <a:lnSpc>
                <a:spcPts val="1320"/>
              </a:lnSpc>
              <a:spcBef>
                <a:spcPts val="0"/>
              </a:spcBef>
              <a:spcAft>
                <a:spcPct val="0"/>
              </a:spcAft>
              <a:buClrTx/>
              <a:buSzTx/>
              <a:buFontTx/>
              <a:buNone/>
              <a:tabLst/>
              <a:defRPr/>
            </a:pPr>
            <a:r>
              <a:rPr kumimoji="1" lang="en-US" altLang="zh-TW" sz="1000" b="1" i="0" u="none" strike="noStrike" kern="0" cap="none" spc="0" normalizeH="0" baseline="0" noProof="0" dirty="0" smtClean="0">
                <a:ln>
                  <a:noFill/>
                </a:ln>
                <a:solidFill>
                  <a:srgbClr val="FFFFFF">
                    <a:lumMod val="50000"/>
                  </a:srgbClr>
                </a:solidFill>
                <a:effectLst/>
                <a:uLnTx/>
                <a:uFillTx/>
                <a:latin typeface="Corbel"/>
                <a:ea typeface="Heiti TC Light"/>
                <a:cs typeface="Corbel"/>
              </a:rPr>
              <a:t>SDN/NFV  </a:t>
            </a:r>
            <a:endParaRPr kumimoji="1" lang="en-US" altLang="zh-TW" sz="1000" b="1" i="0" u="none" strike="noStrike" kern="0" cap="none" spc="0" normalizeH="0" baseline="0" noProof="0" dirty="0">
              <a:ln>
                <a:noFill/>
              </a:ln>
              <a:solidFill>
                <a:srgbClr val="FFFFFF">
                  <a:lumMod val="50000"/>
                </a:srgbClr>
              </a:solidFill>
              <a:effectLst/>
              <a:uLnTx/>
              <a:uFillTx/>
              <a:latin typeface="Corbel"/>
              <a:ea typeface="Heiti TC Light"/>
              <a:cs typeface="Corbel"/>
            </a:endParaRPr>
          </a:p>
          <a:p>
            <a:pPr marL="0" marR="0" lvl="0" indent="0" defTabSz="914400" eaLnBrk="1" fontAlgn="base" latinLnBrk="0" hangingPunct="1">
              <a:lnSpc>
                <a:spcPts val="1320"/>
              </a:lnSpc>
              <a:spcBef>
                <a:spcPts val="0"/>
              </a:spcBef>
              <a:spcAft>
                <a:spcPct val="0"/>
              </a:spcAft>
              <a:buClrTx/>
              <a:buSzTx/>
              <a:buFontTx/>
              <a:buNone/>
              <a:tabLst/>
              <a:defRPr/>
            </a:pPr>
            <a:r>
              <a:rPr kumimoji="1" lang="en-US" altLang="zh-TW" sz="1000" b="1" i="0" u="none" strike="noStrike" kern="0" cap="none" spc="0" normalizeH="0" baseline="0" noProof="0" dirty="0">
                <a:ln>
                  <a:noFill/>
                </a:ln>
                <a:solidFill>
                  <a:srgbClr val="FFFFFF">
                    <a:lumMod val="50000"/>
                  </a:srgbClr>
                </a:solidFill>
                <a:effectLst/>
                <a:uLnTx/>
                <a:uFillTx/>
                <a:latin typeface="Corbel"/>
                <a:ea typeface="Heiti TC Light"/>
                <a:cs typeface="Corbel"/>
              </a:rPr>
              <a:t>China, Since </a:t>
            </a:r>
            <a:r>
              <a:rPr kumimoji="1" lang="en-US" altLang="zh-TW" sz="1000" b="1" i="0" u="none" strike="noStrike" kern="0" cap="none" spc="0" normalizeH="0" baseline="0" noProof="0" dirty="0" smtClean="0">
                <a:ln>
                  <a:noFill/>
                </a:ln>
                <a:solidFill>
                  <a:srgbClr val="FFFFFF">
                    <a:lumMod val="50000"/>
                  </a:srgbClr>
                </a:solidFill>
                <a:effectLst/>
                <a:uLnTx/>
                <a:uFillTx/>
                <a:latin typeface="Corbel"/>
                <a:ea typeface="Heiti TC Light"/>
                <a:cs typeface="Corbel"/>
              </a:rPr>
              <a:t>2014</a:t>
            </a:r>
            <a:endParaRPr kumimoji="1" lang="en-US" altLang="zh-TW" sz="1000" b="1" i="0" u="none" strike="noStrike" kern="0" cap="none" spc="0" normalizeH="0" baseline="0" noProof="0" dirty="0">
              <a:ln>
                <a:noFill/>
              </a:ln>
              <a:solidFill>
                <a:srgbClr val="FFFFFF">
                  <a:lumMod val="50000"/>
                </a:srgbClr>
              </a:solidFill>
              <a:effectLst/>
              <a:uLnTx/>
              <a:uFillTx/>
              <a:latin typeface="Corbel"/>
              <a:ea typeface="Heiti TC Light"/>
              <a:cs typeface="Corbel"/>
            </a:endParaRPr>
          </a:p>
        </p:txBody>
      </p:sp>
      <p:sp>
        <p:nvSpPr>
          <p:cNvPr id="23" name="Rectangle 44"/>
          <p:cNvSpPr>
            <a:spLocks noChangeArrowheads="1"/>
          </p:cNvSpPr>
          <p:nvPr/>
        </p:nvSpPr>
        <p:spPr bwMode="auto">
          <a:xfrm>
            <a:off x="4326910" y="2622395"/>
            <a:ext cx="1511300" cy="425758"/>
          </a:xfrm>
          <a:prstGeom prst="rect">
            <a:avLst/>
          </a:prstGeom>
          <a:noFill/>
          <a:ln w="9525">
            <a:noFill/>
            <a:miter lim="800000"/>
            <a:headEnd/>
            <a:tailEnd/>
          </a:ln>
          <a:effectLst/>
        </p:spPr>
        <p:txBody>
          <a:bodyPr>
            <a:spAutoFit/>
          </a:bodyPr>
          <a:lstStyle/>
          <a:p>
            <a:pPr marL="0" marR="0" lvl="0" indent="0" defTabSz="914400" eaLnBrk="1" fontAlgn="base" latinLnBrk="0" hangingPunct="1">
              <a:lnSpc>
                <a:spcPts val="1320"/>
              </a:lnSpc>
              <a:spcBef>
                <a:spcPts val="0"/>
              </a:spcBef>
              <a:spcAft>
                <a:spcPct val="0"/>
              </a:spcAft>
              <a:buClrTx/>
              <a:buSzTx/>
              <a:buFontTx/>
              <a:buNone/>
              <a:tabLst/>
              <a:defRPr/>
            </a:pPr>
            <a:r>
              <a:rPr kumimoji="1" lang="en-US" altLang="zh-TW" sz="1000" b="1" i="0" u="none" strike="noStrike" kern="0" cap="none" spc="0" normalizeH="0" baseline="0" noProof="0" dirty="0" smtClean="0">
                <a:ln>
                  <a:noFill/>
                </a:ln>
                <a:solidFill>
                  <a:srgbClr val="FFFFFF">
                    <a:lumMod val="50000"/>
                  </a:srgbClr>
                </a:solidFill>
                <a:effectLst/>
                <a:uLnTx/>
                <a:uFillTx/>
                <a:latin typeface="Corbel"/>
                <a:ea typeface="Heiti TC Light"/>
                <a:cs typeface="Corbel"/>
              </a:rPr>
              <a:t>Ads Platform </a:t>
            </a:r>
            <a:endParaRPr kumimoji="1" lang="en-US" altLang="zh-TW" sz="1000" b="1" i="0" u="none" strike="noStrike" kern="0" cap="none" spc="0" normalizeH="0" baseline="0" noProof="0" dirty="0">
              <a:ln>
                <a:noFill/>
              </a:ln>
              <a:solidFill>
                <a:srgbClr val="FFFFFF">
                  <a:lumMod val="50000"/>
                </a:srgbClr>
              </a:solidFill>
              <a:effectLst/>
              <a:uLnTx/>
              <a:uFillTx/>
              <a:latin typeface="Corbel"/>
              <a:ea typeface="Heiti TC Light"/>
              <a:cs typeface="Corbel"/>
            </a:endParaRPr>
          </a:p>
          <a:p>
            <a:pPr marL="0" marR="0" lvl="0" indent="0" defTabSz="914400" eaLnBrk="1" fontAlgn="base" latinLnBrk="0" hangingPunct="1">
              <a:lnSpc>
                <a:spcPts val="1320"/>
              </a:lnSpc>
              <a:spcBef>
                <a:spcPts val="0"/>
              </a:spcBef>
              <a:spcAft>
                <a:spcPct val="0"/>
              </a:spcAft>
              <a:buClrTx/>
              <a:buSzTx/>
              <a:buFontTx/>
              <a:buNone/>
              <a:tabLst/>
              <a:defRPr/>
            </a:pPr>
            <a:r>
              <a:rPr kumimoji="1" lang="en-US" altLang="zh-TW" sz="1000" b="1" i="0" u="none" strike="noStrike" kern="0" cap="none" spc="0" normalizeH="0" baseline="0" noProof="0" dirty="0" smtClean="0">
                <a:ln>
                  <a:noFill/>
                </a:ln>
                <a:solidFill>
                  <a:srgbClr val="FFFFFF">
                    <a:lumMod val="50000"/>
                  </a:srgbClr>
                </a:solidFill>
                <a:effectLst/>
                <a:uLnTx/>
                <a:uFillTx/>
                <a:latin typeface="Corbel"/>
                <a:ea typeface="Heiti TC Light"/>
                <a:cs typeface="Corbel"/>
              </a:rPr>
              <a:t>Taiwan, </a:t>
            </a:r>
            <a:r>
              <a:rPr kumimoji="1" lang="en-US" altLang="zh-TW" sz="1000" b="1" i="0" u="none" strike="noStrike" kern="0" cap="none" spc="0" normalizeH="0" baseline="0" noProof="0" dirty="0">
                <a:ln>
                  <a:noFill/>
                </a:ln>
                <a:solidFill>
                  <a:srgbClr val="FFFFFF">
                    <a:lumMod val="50000"/>
                  </a:srgbClr>
                </a:solidFill>
                <a:effectLst/>
                <a:uLnTx/>
                <a:uFillTx/>
                <a:latin typeface="Corbel"/>
                <a:ea typeface="Heiti TC Light"/>
                <a:cs typeface="Corbel"/>
              </a:rPr>
              <a:t>Since </a:t>
            </a:r>
            <a:r>
              <a:rPr kumimoji="1" lang="en-US" altLang="zh-TW" sz="1000" b="1" i="0" u="none" strike="noStrike" kern="0" cap="none" spc="0" normalizeH="0" baseline="0" noProof="0" dirty="0" smtClean="0">
                <a:ln>
                  <a:noFill/>
                </a:ln>
                <a:solidFill>
                  <a:srgbClr val="FFFFFF">
                    <a:lumMod val="50000"/>
                  </a:srgbClr>
                </a:solidFill>
                <a:effectLst/>
                <a:uLnTx/>
                <a:uFillTx/>
                <a:latin typeface="Corbel"/>
                <a:ea typeface="Heiti TC Light"/>
                <a:cs typeface="Corbel"/>
              </a:rPr>
              <a:t>2009</a:t>
            </a:r>
            <a:endParaRPr kumimoji="1" lang="en-US" altLang="zh-TW" sz="1000" b="1" i="0" u="none" strike="noStrike" kern="0" cap="none" spc="0" normalizeH="0" baseline="0" noProof="0" dirty="0">
              <a:ln>
                <a:noFill/>
              </a:ln>
              <a:solidFill>
                <a:srgbClr val="FFFFFF">
                  <a:lumMod val="50000"/>
                </a:srgbClr>
              </a:solidFill>
              <a:effectLst/>
              <a:uLnTx/>
              <a:uFillTx/>
              <a:latin typeface="Corbel"/>
              <a:ea typeface="Heiti TC Light"/>
              <a:cs typeface="Corbel"/>
            </a:endParaRPr>
          </a:p>
        </p:txBody>
      </p:sp>
      <p:pic>
        <p:nvPicPr>
          <p:cNvPr id="24" name="圖片 2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326910" y="2225738"/>
            <a:ext cx="1254780" cy="439491"/>
          </a:xfrm>
          <a:prstGeom prst="rect">
            <a:avLst/>
          </a:prstGeom>
        </p:spPr>
      </p:pic>
      <p:sp>
        <p:nvSpPr>
          <p:cNvPr id="25" name="文字方塊 24"/>
          <p:cNvSpPr txBox="1"/>
          <p:nvPr/>
        </p:nvSpPr>
        <p:spPr>
          <a:xfrm>
            <a:off x="341105" y="960751"/>
            <a:ext cx="979079"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1400" kern="0" dirty="0" smtClean="0">
                <a:latin typeface="Corbel"/>
                <a:ea typeface="Heiti TC Light"/>
                <a:cs typeface="Corbel"/>
              </a:rPr>
              <a:t>Innovation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1400" b="0" i="0" u="none" strike="noStrike" kern="0" cap="none" spc="0" normalizeH="0" baseline="0" noProof="0" dirty="0" smtClean="0">
                <a:ln>
                  <a:noFill/>
                </a:ln>
                <a:effectLst/>
                <a:uLnTx/>
                <a:uFillTx/>
                <a:latin typeface="Corbel"/>
                <a:ea typeface="Heiti TC Light"/>
                <a:cs typeface="Corbel"/>
              </a:rPr>
              <a:t>Design</a:t>
            </a:r>
            <a:endParaRPr kumimoji="0" lang="zh-TW" altLang="en-US" sz="1400" b="0" i="0" u="none" strike="noStrike" kern="0" cap="none" spc="0" normalizeH="0" baseline="0" noProof="0" dirty="0">
              <a:ln>
                <a:noFill/>
              </a:ln>
              <a:effectLst/>
              <a:uLnTx/>
              <a:uFillTx/>
              <a:latin typeface="Corbel"/>
              <a:ea typeface="Heiti TC Light"/>
              <a:cs typeface="Corbel"/>
            </a:endParaRPr>
          </a:p>
        </p:txBody>
      </p:sp>
      <p:sp>
        <p:nvSpPr>
          <p:cNvPr id="26" name="文字方塊 25"/>
          <p:cNvSpPr txBox="1"/>
          <p:nvPr/>
        </p:nvSpPr>
        <p:spPr>
          <a:xfrm>
            <a:off x="326163" y="3190500"/>
            <a:ext cx="1136173"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1400" b="0" i="0" u="none" strike="noStrike" kern="0" cap="none" spc="0" normalizeH="0" baseline="0" noProof="0" dirty="0" smtClean="0">
                <a:ln>
                  <a:noFill/>
                </a:ln>
                <a:effectLst/>
                <a:uLnTx/>
                <a:uFillTx/>
                <a:latin typeface="Corbel"/>
                <a:ea typeface="Heiti TC Light"/>
                <a:cs typeface="Corbel"/>
              </a:rPr>
              <a:t>Manufacture </a:t>
            </a:r>
            <a:endParaRPr kumimoji="0" lang="zh-TW" altLang="en-US" sz="1400" b="0" i="0" u="none" strike="noStrike" kern="0" cap="none" spc="0" normalizeH="0" baseline="0" noProof="0" dirty="0">
              <a:ln>
                <a:noFill/>
              </a:ln>
              <a:effectLst/>
              <a:uLnTx/>
              <a:uFillTx/>
              <a:latin typeface="Corbel"/>
              <a:ea typeface="Heiti TC Light"/>
              <a:cs typeface="Corbel"/>
            </a:endParaRPr>
          </a:p>
        </p:txBody>
      </p:sp>
      <p:sp>
        <p:nvSpPr>
          <p:cNvPr id="27" name="文字方塊 26"/>
          <p:cNvSpPr txBox="1"/>
          <p:nvPr/>
        </p:nvSpPr>
        <p:spPr>
          <a:xfrm>
            <a:off x="341105" y="4399583"/>
            <a:ext cx="861697"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1400" b="0" i="0" u="none" strike="noStrike" kern="0" cap="none" spc="0" normalizeH="0" baseline="0" noProof="0" dirty="0" smtClean="0">
                <a:ln>
                  <a:noFill/>
                </a:ln>
                <a:effectLst/>
                <a:uLnTx/>
                <a:uFillTx/>
                <a:latin typeface="Corbel"/>
                <a:ea typeface="Heiti TC Light"/>
                <a:cs typeface="Corbel"/>
              </a:rPr>
              <a:t>Branding</a:t>
            </a:r>
            <a:endParaRPr kumimoji="0" lang="zh-TW" altLang="en-US" sz="1400" b="0" i="0" u="none" strike="noStrike" kern="0" cap="none" spc="0" normalizeH="0" baseline="0" noProof="0" dirty="0">
              <a:ln>
                <a:noFill/>
              </a:ln>
              <a:effectLst/>
              <a:uLnTx/>
              <a:uFillTx/>
              <a:latin typeface="Corbel"/>
              <a:ea typeface="Heiti TC Light"/>
              <a:cs typeface="Corbel"/>
            </a:endParaRPr>
          </a:p>
        </p:txBody>
      </p:sp>
      <p:pic>
        <p:nvPicPr>
          <p:cNvPr id="28" name="圖片 27"/>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766364" y="947203"/>
            <a:ext cx="1403648" cy="421735"/>
          </a:xfrm>
          <a:prstGeom prst="rect">
            <a:avLst/>
          </a:prstGeom>
        </p:spPr>
      </p:pic>
      <p:cxnSp>
        <p:nvCxnSpPr>
          <p:cNvPr id="30" name="直線接點 29"/>
          <p:cNvCxnSpPr/>
          <p:nvPr/>
        </p:nvCxnSpPr>
        <p:spPr>
          <a:xfrm flipV="1">
            <a:off x="326204" y="4318773"/>
            <a:ext cx="6481872" cy="36062"/>
          </a:xfrm>
          <a:prstGeom prst="line">
            <a:avLst/>
          </a:prstGeom>
          <a:noFill/>
          <a:ln w="9525" cap="flat" cmpd="sng" algn="ctr">
            <a:solidFill>
              <a:sysClr val="window" lastClr="FFFFFF">
                <a:lumMod val="65000"/>
              </a:sysClr>
            </a:solidFill>
            <a:prstDash val="sysDot"/>
          </a:ln>
          <a:effectLst/>
        </p:spPr>
      </p:cxnSp>
      <p:cxnSp>
        <p:nvCxnSpPr>
          <p:cNvPr id="31" name="直線接點 30"/>
          <p:cNvCxnSpPr/>
          <p:nvPr/>
        </p:nvCxnSpPr>
        <p:spPr>
          <a:xfrm flipV="1">
            <a:off x="326204" y="5525671"/>
            <a:ext cx="6481872" cy="36062"/>
          </a:xfrm>
          <a:prstGeom prst="line">
            <a:avLst/>
          </a:prstGeom>
          <a:noFill/>
          <a:ln w="9525" cap="flat" cmpd="sng" algn="ctr">
            <a:solidFill>
              <a:sysClr val="window" lastClr="FFFFFF">
                <a:lumMod val="65000"/>
              </a:sysClr>
            </a:solidFill>
            <a:prstDash val="sysDot"/>
          </a:ln>
          <a:effectLst/>
        </p:spPr>
      </p:cxnSp>
      <p:cxnSp>
        <p:nvCxnSpPr>
          <p:cNvPr id="32" name="直線接點 31"/>
          <p:cNvCxnSpPr/>
          <p:nvPr/>
        </p:nvCxnSpPr>
        <p:spPr>
          <a:xfrm flipV="1">
            <a:off x="326204" y="3102381"/>
            <a:ext cx="6481872" cy="36062"/>
          </a:xfrm>
          <a:prstGeom prst="line">
            <a:avLst/>
          </a:prstGeom>
          <a:noFill/>
          <a:ln w="9525" cap="flat" cmpd="sng" algn="ctr">
            <a:solidFill>
              <a:sysClr val="window" lastClr="FFFFFF">
                <a:lumMod val="65000"/>
              </a:sysClr>
            </a:solidFill>
            <a:prstDash val="sysDot"/>
          </a:ln>
          <a:effectLst/>
        </p:spPr>
      </p:cxnSp>
      <p:sp>
        <p:nvSpPr>
          <p:cNvPr id="33" name="矩形 32"/>
          <p:cNvSpPr/>
          <p:nvPr/>
        </p:nvSpPr>
        <p:spPr>
          <a:xfrm>
            <a:off x="320960" y="5664805"/>
            <a:ext cx="1397276" cy="523220"/>
          </a:xfrm>
          <a:prstGeom prst="rect">
            <a:avLst/>
          </a:prstGeom>
        </p:spPr>
        <p:txBody>
          <a:bodyPr wrap="square">
            <a:spAutoFit/>
          </a:bodyPr>
          <a:lstStyle/>
          <a:p>
            <a:r>
              <a:rPr lang="en-US" altLang="zh-TW" sz="1400" dirty="0">
                <a:latin typeface="Corbel"/>
                <a:cs typeface="Corbel"/>
              </a:rPr>
              <a:t>Corporate Social Responsibility</a:t>
            </a:r>
            <a:endParaRPr lang="zh-TW" altLang="en-US" sz="1400" dirty="0">
              <a:latin typeface="Corbel"/>
              <a:cs typeface="Corbel"/>
            </a:endParaRPr>
          </a:p>
        </p:txBody>
      </p:sp>
      <p:pic>
        <p:nvPicPr>
          <p:cNvPr id="34" name="圖片 3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32250" y="4488812"/>
            <a:ext cx="1092031" cy="353899"/>
          </a:xfrm>
          <a:prstGeom prst="rect">
            <a:avLst/>
          </a:prstGeom>
        </p:spPr>
      </p:pic>
      <p:sp>
        <p:nvSpPr>
          <p:cNvPr id="35" name="Text Box 20"/>
          <p:cNvSpPr txBox="1">
            <a:spLocks noChangeArrowheads="1"/>
          </p:cNvSpPr>
          <p:nvPr/>
        </p:nvSpPr>
        <p:spPr bwMode="auto">
          <a:xfrm>
            <a:off x="6630839" y="4926874"/>
            <a:ext cx="2191982" cy="425758"/>
          </a:xfrm>
          <a:prstGeom prst="rect">
            <a:avLst/>
          </a:prstGeom>
          <a:noFill/>
          <a:ln w="12700" cap="sq">
            <a:noFill/>
            <a:miter lim="800000"/>
            <a:headEnd type="none" w="sm" len="sm"/>
            <a:tailEnd type="none" w="sm" len="sm"/>
          </a:ln>
          <a:effectLst/>
        </p:spPr>
        <p:txBody>
          <a:bodyPr wrap="square">
            <a:spAutoFit/>
          </a:bodyPr>
          <a:lstStyle/>
          <a:p>
            <a:pPr marL="0" marR="0" lvl="0" indent="0" defTabSz="914400" eaLnBrk="1" fontAlgn="base" latinLnBrk="0" hangingPunct="1">
              <a:lnSpc>
                <a:spcPts val="1320"/>
              </a:lnSpc>
              <a:spcBef>
                <a:spcPts val="0"/>
              </a:spcBef>
              <a:spcAft>
                <a:spcPct val="0"/>
              </a:spcAft>
              <a:buClrTx/>
              <a:buSzTx/>
              <a:buFontTx/>
              <a:buNone/>
              <a:tabLst/>
              <a:defRPr/>
            </a:pPr>
            <a:r>
              <a:rPr lang="en-US" altLang="zh-TW" sz="1000" b="1" kern="0" dirty="0" smtClean="0">
                <a:solidFill>
                  <a:srgbClr val="FFFFFF">
                    <a:lumMod val="50000"/>
                  </a:srgbClr>
                </a:solidFill>
                <a:latin typeface="Corbel"/>
                <a:ea typeface="Heiti TC Light"/>
                <a:cs typeface="Corbel"/>
              </a:rPr>
              <a:t>Cloud Wireless </a:t>
            </a:r>
            <a:endParaRPr kumimoji="1" lang="en-US" altLang="zh-TW" sz="1000" b="1" i="0" u="none" strike="noStrike" kern="0" cap="none" spc="0" normalizeH="0" baseline="0" noProof="0" dirty="0">
              <a:ln>
                <a:noFill/>
              </a:ln>
              <a:solidFill>
                <a:srgbClr val="FFFFFF">
                  <a:lumMod val="50000"/>
                </a:srgbClr>
              </a:solidFill>
              <a:effectLst/>
              <a:uLnTx/>
              <a:uFillTx/>
              <a:latin typeface="Corbel"/>
              <a:ea typeface="Heiti TC Light"/>
              <a:cs typeface="Corbel"/>
            </a:endParaRPr>
          </a:p>
          <a:p>
            <a:pPr marL="0" marR="0" lvl="0" indent="0" defTabSz="914400" eaLnBrk="1" fontAlgn="base" latinLnBrk="0" hangingPunct="1">
              <a:lnSpc>
                <a:spcPts val="1320"/>
              </a:lnSpc>
              <a:spcBef>
                <a:spcPts val="0"/>
              </a:spcBef>
              <a:spcAft>
                <a:spcPct val="0"/>
              </a:spcAft>
              <a:buClrTx/>
              <a:buSzTx/>
              <a:buFontTx/>
              <a:buNone/>
              <a:tabLst/>
              <a:defRPr/>
            </a:pPr>
            <a:r>
              <a:rPr kumimoji="1" lang="zh-TW" altLang="en-US" sz="1000" b="1" i="0" u="none" strike="noStrike" kern="0" cap="none" spc="0" normalizeH="0" baseline="0" noProof="0" dirty="0" smtClean="0">
                <a:ln>
                  <a:noFill/>
                </a:ln>
                <a:solidFill>
                  <a:srgbClr val="FFFFFF">
                    <a:lumMod val="50000"/>
                  </a:srgbClr>
                </a:solidFill>
                <a:effectLst/>
                <a:uLnTx/>
                <a:uFillTx/>
                <a:latin typeface="Corbel"/>
                <a:ea typeface="Heiti TC Light"/>
                <a:cs typeface="Corbel"/>
              </a:rPr>
              <a:t> </a:t>
            </a:r>
            <a:r>
              <a:rPr kumimoji="1" lang="en-US" altLang="zh-TW" sz="1000" b="1" i="0" u="none" strike="noStrike" kern="0" cap="none" spc="0" normalizeH="0" baseline="0" noProof="0" dirty="0" smtClean="0">
                <a:ln>
                  <a:noFill/>
                </a:ln>
                <a:solidFill>
                  <a:srgbClr val="FFFFFF">
                    <a:lumMod val="50000"/>
                  </a:srgbClr>
                </a:solidFill>
                <a:effectLst/>
                <a:uLnTx/>
                <a:uFillTx/>
                <a:latin typeface="Corbel"/>
                <a:ea typeface="Heiti TC Light"/>
                <a:cs typeface="Corbel"/>
              </a:rPr>
              <a:t>Worldwide</a:t>
            </a:r>
            <a:r>
              <a:rPr kumimoji="1" lang="en-US" altLang="zh-TW" sz="1000" b="1" i="0" u="none" strike="noStrike" kern="0" cap="none" spc="0" normalizeH="0" baseline="0" noProof="0" dirty="0">
                <a:ln>
                  <a:noFill/>
                </a:ln>
                <a:solidFill>
                  <a:srgbClr val="FFFFFF">
                    <a:lumMod val="50000"/>
                  </a:srgbClr>
                </a:solidFill>
                <a:effectLst/>
                <a:uLnTx/>
                <a:uFillTx/>
                <a:latin typeface="Corbel"/>
                <a:ea typeface="Heiti TC Light"/>
                <a:cs typeface="Corbel"/>
              </a:rPr>
              <a:t>, Since </a:t>
            </a:r>
            <a:r>
              <a:rPr lang="en-US" altLang="zh-TW" sz="1000" b="1" kern="0" dirty="0" smtClean="0">
                <a:solidFill>
                  <a:srgbClr val="FFFFFF">
                    <a:lumMod val="50000"/>
                  </a:srgbClr>
                </a:solidFill>
                <a:latin typeface="Corbel"/>
                <a:ea typeface="Heiti TC Light"/>
                <a:cs typeface="Corbel"/>
              </a:rPr>
              <a:t>2013</a:t>
            </a:r>
            <a:endParaRPr kumimoji="1" lang="en-US" altLang="zh-TW" sz="1000" b="1" i="0" u="none" strike="noStrike" kern="0" cap="none" spc="0" normalizeH="0" baseline="0" noProof="0" dirty="0">
              <a:ln>
                <a:noFill/>
              </a:ln>
              <a:solidFill>
                <a:srgbClr val="FFFFFF">
                  <a:lumMod val="50000"/>
                </a:srgbClr>
              </a:solidFill>
              <a:effectLst/>
              <a:uLnTx/>
              <a:uFillTx/>
              <a:latin typeface="Corbel"/>
              <a:ea typeface="Heiti TC Light"/>
              <a:cs typeface="Corbel"/>
            </a:endParaRPr>
          </a:p>
        </p:txBody>
      </p:sp>
    </p:spTree>
    <p:extLst>
      <p:ext uri="{BB962C8B-B14F-4D97-AF65-F5344CB8AC3E}">
        <p14:creationId xmlns:p14="http://schemas.microsoft.com/office/powerpoint/2010/main" val="34201923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asted-image.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9148964" cy="6858000"/>
          </a:xfrm>
          <a:prstGeom prst="rect">
            <a:avLst/>
          </a:prstGeom>
          <a:ln w="25400">
            <a:miter lim="400000"/>
          </a:ln>
          <a:effectLst/>
        </p:spPr>
      </p:pic>
      <p:sp>
        <p:nvSpPr>
          <p:cNvPr id="6" name="Rectangle 7"/>
          <p:cNvSpPr>
            <a:spLocks noGrp="1" noChangeArrowheads="1"/>
          </p:cNvSpPr>
          <p:nvPr>
            <p:ph type="sldNum" sz="quarter" idx="4"/>
          </p:nvPr>
        </p:nvSpPr>
        <p:spPr/>
        <p:txBody>
          <a:bodyPr/>
          <a:lstStyle/>
          <a:p>
            <a:fld id="{15126293-95FB-4BB2-878C-6EA1C421CE09}" type="slidenum">
              <a:rPr lang="en-US" altLang="zh-TW"/>
              <a:pPr/>
              <a:t>20</a:t>
            </a:fld>
            <a:endParaRPr lang="en-US" altLang="zh-TW" dirty="0"/>
          </a:p>
        </p:txBody>
      </p:sp>
      <p:sp>
        <p:nvSpPr>
          <p:cNvPr id="7" name="標題 1"/>
          <p:cNvSpPr txBox="1">
            <a:spLocks/>
          </p:cNvSpPr>
          <p:nvPr/>
        </p:nvSpPr>
        <p:spPr bwMode="auto">
          <a:xfrm>
            <a:off x="-132336" y="3015221"/>
            <a:ext cx="9144000" cy="7651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444500" marR="0" lvl="0" defTabSz="914400" rtl="0" eaLnBrk="1" fontAlgn="base" latinLnBrk="0" hangingPunct="1">
              <a:lnSpc>
                <a:spcPct val="100000"/>
              </a:lnSpc>
              <a:spcBef>
                <a:spcPct val="0"/>
              </a:spcBef>
              <a:spcAft>
                <a:spcPct val="0"/>
              </a:spcAft>
              <a:buClrTx/>
              <a:buSzTx/>
              <a:buFontTx/>
              <a:buNone/>
              <a:tabLst/>
              <a:defRPr/>
            </a:pPr>
            <a:r>
              <a:rPr kumimoji="1" lang="en-US" altLang="zh-TW" sz="2400" b="1" i="0" u="none" strike="noStrike" kern="0" cap="none" spc="0" normalizeH="0" baseline="0" noProof="0" dirty="0" smtClean="0">
                <a:ln>
                  <a:noFill/>
                </a:ln>
                <a:solidFill>
                  <a:srgbClr val="FFFFFF"/>
                </a:solidFill>
                <a:effectLst/>
                <a:uLnTx/>
                <a:uFillTx/>
                <a:latin typeface="Copperplate Gothic Bold" pitchFamily="34" charset="0"/>
                <a:ea typeface="+mj-ea"/>
                <a:cs typeface="+mj-cs"/>
              </a:rPr>
              <a:t>  </a:t>
            </a:r>
            <a:r>
              <a:rPr kumimoji="1" lang="en-US" altLang="zh-TW" sz="3600" u="none" strike="noStrike" kern="0" cap="none" spc="0" normalizeH="0" baseline="0" noProof="0" dirty="0" smtClean="0">
                <a:ln>
                  <a:noFill/>
                </a:ln>
                <a:solidFill>
                  <a:srgbClr val="FFFFFF"/>
                </a:solidFill>
                <a:effectLst/>
                <a:uLnTx/>
                <a:uFillTx/>
                <a:latin typeface="Copperplate Gothic Bold" pitchFamily="34" charset="0"/>
                <a:ea typeface="+mj-ea"/>
                <a:cs typeface="+mj-cs"/>
              </a:rPr>
              <a:t>thank you</a:t>
            </a:r>
            <a:endParaRPr kumimoji="1" lang="zh-TW" altLang="en-US" sz="3600" u="none" strike="noStrike" kern="0" cap="none" spc="0" normalizeH="0" baseline="0" noProof="0" dirty="0">
              <a:ln>
                <a:noFill/>
              </a:ln>
              <a:solidFill>
                <a:srgbClr val="FFFFFF"/>
              </a:solidFill>
              <a:effectLst/>
              <a:uLnTx/>
              <a:uFillTx/>
              <a:latin typeface="Copperplate Gothic Bold" pitchFamily="34" charset="0"/>
              <a:ea typeface="+mj-ea"/>
              <a:cs typeface="+mj-cs"/>
            </a:endParaRPr>
          </a:p>
        </p:txBody>
      </p:sp>
      <p:grpSp>
        <p:nvGrpSpPr>
          <p:cNvPr id="4" name="群組 3"/>
          <p:cNvGrpSpPr/>
          <p:nvPr/>
        </p:nvGrpSpPr>
        <p:grpSpPr>
          <a:xfrm>
            <a:off x="4901506" y="2784927"/>
            <a:ext cx="2729961" cy="1321820"/>
            <a:chOff x="6158766" y="5273498"/>
            <a:chExt cx="2729961" cy="1321820"/>
          </a:xfrm>
        </p:grpSpPr>
        <p:sp>
          <p:nvSpPr>
            <p:cNvPr id="5" name="文字方塊 4"/>
            <p:cNvSpPr txBox="1"/>
            <p:nvPr/>
          </p:nvSpPr>
          <p:spPr>
            <a:xfrm>
              <a:off x="6158766" y="5948986"/>
              <a:ext cx="646331" cy="646331"/>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wrap="none" rtlCol="0">
              <a:spAutoFit/>
            </a:bodyPr>
            <a:lstStyle/>
            <a:p>
              <a:r>
                <a:rPr kumimoji="1" lang="zh-TW" altLang="en-US" sz="3600" dirty="0" smtClean="0">
                  <a:latin typeface="微軟正黑體" panose="020B0604030504040204" pitchFamily="34" charset="-120"/>
                  <a:ea typeface="微軟正黑體" panose="020B0604030504040204" pitchFamily="34" charset="-120"/>
                </a:rPr>
                <a:t>智</a:t>
              </a:r>
              <a:endParaRPr kumimoji="1" lang="zh-TW" altLang="en-US" sz="3600" dirty="0">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6860603" y="5948987"/>
              <a:ext cx="646331" cy="646331"/>
            </a:xfrm>
            <a:prstGeom prst="rect">
              <a:avLst/>
            </a:prstGeom>
            <a:solidFill>
              <a:srgbClr val="008000"/>
            </a:solidFill>
          </p:spPr>
          <p:style>
            <a:lnRef idx="0">
              <a:schemeClr val="accent2"/>
            </a:lnRef>
            <a:fillRef idx="3">
              <a:schemeClr val="accent2"/>
            </a:fillRef>
            <a:effectRef idx="3">
              <a:schemeClr val="accent2"/>
            </a:effectRef>
            <a:fontRef idx="minor">
              <a:schemeClr val="lt1"/>
            </a:fontRef>
          </p:style>
          <p:txBody>
            <a:bodyPr wrap="none" rtlCol="0">
              <a:spAutoFit/>
            </a:bodyPr>
            <a:lstStyle/>
            <a:p>
              <a:r>
                <a:rPr kumimoji="1" lang="zh-TW" altLang="en-US" sz="3600" dirty="0" smtClean="0">
                  <a:latin typeface="微軟正黑體" panose="020B0604030504040204" pitchFamily="34" charset="-120"/>
                  <a:ea typeface="微軟正黑體" panose="020B0604030504040204" pitchFamily="34" charset="-120"/>
                </a:rPr>
                <a:t>慧</a:t>
              </a:r>
              <a:endParaRPr kumimoji="1" lang="zh-TW" altLang="en-US" sz="3600" dirty="0">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8242396" y="5940533"/>
              <a:ext cx="646331" cy="646331"/>
            </a:xfrm>
            <a:prstGeom prst="rect">
              <a:avLst/>
            </a:prstGeom>
            <a:solidFill>
              <a:srgbClr val="3366FF"/>
            </a:solidFill>
          </p:spPr>
          <p:style>
            <a:lnRef idx="0">
              <a:schemeClr val="accent2"/>
            </a:lnRef>
            <a:fillRef idx="3">
              <a:schemeClr val="accent2"/>
            </a:fillRef>
            <a:effectRef idx="3">
              <a:schemeClr val="accent2"/>
            </a:effectRef>
            <a:fontRef idx="minor">
              <a:schemeClr val="lt1"/>
            </a:fontRef>
          </p:style>
          <p:txBody>
            <a:bodyPr wrap="none" rtlCol="0">
              <a:spAutoFit/>
            </a:bodyPr>
            <a:lstStyle/>
            <a:p>
              <a:r>
                <a:rPr kumimoji="1" lang="zh-TW" altLang="en-US" sz="3600" dirty="0" smtClean="0">
                  <a:latin typeface="微軟正黑體" panose="020B0604030504040204" pitchFamily="34" charset="-120"/>
                  <a:ea typeface="微軟正黑體" panose="020B0604030504040204" pitchFamily="34" charset="-120"/>
                </a:rPr>
                <a:t>邦</a:t>
              </a:r>
              <a:endParaRPr kumimoji="1" lang="zh-TW" altLang="en-US" sz="3600" dirty="0">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7547098" y="5932536"/>
              <a:ext cx="646331" cy="646331"/>
            </a:xfrm>
            <a:prstGeom prst="rect">
              <a:avLst/>
            </a:prstGeom>
            <a:solidFill>
              <a:srgbClr val="FF9900"/>
            </a:solidFill>
          </p:spPr>
          <p:style>
            <a:lnRef idx="0">
              <a:schemeClr val="accent2"/>
            </a:lnRef>
            <a:fillRef idx="3">
              <a:schemeClr val="accent2"/>
            </a:fillRef>
            <a:effectRef idx="3">
              <a:schemeClr val="accent2"/>
            </a:effectRef>
            <a:fontRef idx="minor">
              <a:schemeClr val="lt1"/>
            </a:fontRef>
          </p:style>
          <p:txBody>
            <a:bodyPr wrap="none" rtlCol="0">
              <a:spAutoFit/>
            </a:bodyPr>
            <a:lstStyle/>
            <a:p>
              <a:r>
                <a:rPr kumimoji="1" lang="zh-TW" altLang="en-US" sz="3600" dirty="0" smtClean="0">
                  <a:latin typeface="微軟正黑體" panose="020B0604030504040204" pitchFamily="34" charset="-120"/>
                  <a:ea typeface="微軟正黑體" panose="020B0604030504040204" pitchFamily="34" charset="-120"/>
                </a:rPr>
                <a:t>城</a:t>
              </a:r>
              <a:endParaRPr kumimoji="1" lang="zh-TW" altLang="en-US" sz="3600" dirty="0">
                <a:latin typeface="微軟正黑體" panose="020B0604030504040204" pitchFamily="34" charset="-120"/>
                <a:ea typeface="微軟正黑體" panose="020B0604030504040204" pitchFamily="34" charset="-120"/>
              </a:endParaRPr>
            </a:p>
          </p:txBody>
        </p:sp>
        <p:sp>
          <p:nvSpPr>
            <p:cNvPr id="11" name="文字方塊 10"/>
            <p:cNvSpPr txBox="1"/>
            <p:nvPr/>
          </p:nvSpPr>
          <p:spPr>
            <a:xfrm>
              <a:off x="6158766" y="5289948"/>
              <a:ext cx="646331" cy="646331"/>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wrap="none" rtlCol="0">
              <a:spAutoFit/>
            </a:bodyPr>
            <a:lstStyle/>
            <a:p>
              <a:r>
                <a:rPr kumimoji="1" lang="zh-TW" altLang="en-US" sz="3600" dirty="0" smtClean="0">
                  <a:latin typeface="微軟正黑體" panose="020B0604030504040204" pitchFamily="34" charset="-120"/>
                  <a:ea typeface="微軟正黑體" panose="020B0604030504040204" pitchFamily="34" charset="-120"/>
                </a:rPr>
                <a:t>以</a:t>
              </a:r>
              <a:endParaRPr kumimoji="1" lang="zh-TW" altLang="en-US" sz="3600" dirty="0">
                <a:latin typeface="微軟正黑體" panose="020B0604030504040204" pitchFamily="34" charset="-120"/>
                <a:ea typeface="微軟正黑體" panose="020B0604030504040204" pitchFamily="34" charset="-120"/>
              </a:endParaRPr>
            </a:p>
          </p:txBody>
        </p:sp>
        <p:sp>
          <p:nvSpPr>
            <p:cNvPr id="12" name="文字方塊 11"/>
            <p:cNvSpPr txBox="1"/>
            <p:nvPr/>
          </p:nvSpPr>
          <p:spPr>
            <a:xfrm>
              <a:off x="6860603" y="5289949"/>
              <a:ext cx="646331" cy="646331"/>
            </a:xfrm>
            <a:prstGeom prst="rect">
              <a:avLst/>
            </a:prstGeom>
            <a:solidFill>
              <a:srgbClr val="008000"/>
            </a:solidFill>
          </p:spPr>
          <p:style>
            <a:lnRef idx="0">
              <a:schemeClr val="accent2"/>
            </a:lnRef>
            <a:fillRef idx="3">
              <a:schemeClr val="accent2"/>
            </a:fillRef>
            <a:effectRef idx="3">
              <a:schemeClr val="accent2"/>
            </a:effectRef>
            <a:fontRef idx="minor">
              <a:schemeClr val="lt1"/>
            </a:fontRef>
          </p:style>
          <p:txBody>
            <a:bodyPr wrap="none" rtlCol="0">
              <a:spAutoFit/>
            </a:bodyPr>
            <a:lstStyle/>
            <a:p>
              <a:r>
                <a:rPr kumimoji="1" lang="zh-TW" altLang="en-US" sz="3600" dirty="0" smtClean="0">
                  <a:latin typeface="微軟正黑體" panose="020B0604030504040204" pitchFamily="34" charset="-120"/>
                  <a:ea typeface="微軟正黑體" panose="020B0604030504040204" pitchFamily="34" charset="-120"/>
                </a:rPr>
                <a:t>智</a:t>
              </a:r>
              <a:endParaRPr kumimoji="1" lang="zh-TW" altLang="en-US" sz="3600" dirty="0">
                <a:latin typeface="微軟正黑體" panose="020B0604030504040204" pitchFamily="34" charset="-120"/>
                <a:ea typeface="微軟正黑體" panose="020B0604030504040204" pitchFamily="34" charset="-120"/>
              </a:endParaRPr>
            </a:p>
          </p:txBody>
        </p:sp>
        <p:sp>
          <p:nvSpPr>
            <p:cNvPr id="13" name="文字方塊 12"/>
            <p:cNvSpPr txBox="1"/>
            <p:nvPr/>
          </p:nvSpPr>
          <p:spPr>
            <a:xfrm>
              <a:off x="8242396" y="5281495"/>
              <a:ext cx="646331" cy="646331"/>
            </a:xfrm>
            <a:prstGeom prst="rect">
              <a:avLst/>
            </a:prstGeom>
            <a:solidFill>
              <a:srgbClr val="3366FF"/>
            </a:solidFill>
          </p:spPr>
          <p:style>
            <a:lnRef idx="0">
              <a:schemeClr val="accent2"/>
            </a:lnRef>
            <a:fillRef idx="3">
              <a:schemeClr val="accent2"/>
            </a:fillRef>
            <a:effectRef idx="3">
              <a:schemeClr val="accent2"/>
            </a:effectRef>
            <a:fontRef idx="minor">
              <a:schemeClr val="lt1"/>
            </a:fontRef>
          </p:style>
          <p:txBody>
            <a:bodyPr wrap="none" rtlCol="0">
              <a:spAutoFit/>
            </a:bodyPr>
            <a:lstStyle/>
            <a:p>
              <a:r>
                <a:rPr kumimoji="1" lang="zh-TW" altLang="en-US" sz="3600" dirty="0" smtClean="0">
                  <a:latin typeface="微軟正黑體" panose="020B0604030504040204" pitchFamily="34" charset="-120"/>
                  <a:ea typeface="微軟正黑體" panose="020B0604030504040204" pitchFamily="34" charset="-120"/>
                </a:rPr>
                <a:t>城</a:t>
              </a:r>
              <a:endParaRPr kumimoji="1" lang="zh-TW" altLang="en-US" sz="3600" dirty="0">
                <a:latin typeface="微軟正黑體" panose="020B0604030504040204" pitchFamily="34" charset="-120"/>
                <a:ea typeface="微軟正黑體" panose="020B0604030504040204" pitchFamily="34" charset="-120"/>
              </a:endParaRPr>
            </a:p>
          </p:txBody>
        </p:sp>
        <p:sp>
          <p:nvSpPr>
            <p:cNvPr id="14" name="文字方塊 13"/>
            <p:cNvSpPr txBox="1"/>
            <p:nvPr/>
          </p:nvSpPr>
          <p:spPr>
            <a:xfrm>
              <a:off x="7547098" y="5273498"/>
              <a:ext cx="646331" cy="646331"/>
            </a:xfrm>
            <a:prstGeom prst="rect">
              <a:avLst/>
            </a:prstGeom>
            <a:solidFill>
              <a:srgbClr val="FF9900"/>
            </a:solidFill>
          </p:spPr>
          <p:style>
            <a:lnRef idx="0">
              <a:schemeClr val="accent2"/>
            </a:lnRef>
            <a:fillRef idx="3">
              <a:schemeClr val="accent2"/>
            </a:fillRef>
            <a:effectRef idx="3">
              <a:schemeClr val="accent2"/>
            </a:effectRef>
            <a:fontRef idx="minor">
              <a:schemeClr val="lt1"/>
            </a:fontRef>
          </p:style>
          <p:txBody>
            <a:bodyPr wrap="none" rtlCol="0">
              <a:spAutoFit/>
            </a:bodyPr>
            <a:lstStyle/>
            <a:p>
              <a:r>
                <a:rPr kumimoji="1" lang="zh-TW" altLang="en-US" sz="3600" dirty="0" smtClean="0">
                  <a:latin typeface="微軟正黑體" panose="020B0604030504040204" pitchFamily="34" charset="-120"/>
                  <a:ea typeface="微軟正黑體" panose="020B0604030504040204" pitchFamily="34" charset="-120"/>
                </a:rPr>
                <a:t>築</a:t>
              </a:r>
              <a:endParaRPr kumimoji="1" lang="zh-TW" altLang="en-US" sz="3600" dirty="0">
                <a:latin typeface="微軟正黑體" panose="020B0604030504040204" pitchFamily="34" charset="-120"/>
                <a:ea typeface="微軟正黑體" panose="020B0604030504040204" pitchFamily="34" charset="-120"/>
              </a:endParaRPr>
            </a:p>
          </p:txBody>
        </p:sp>
      </p:gr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5292" y="3685573"/>
            <a:ext cx="4375548" cy="2450307"/>
          </a:xfrm>
          <a:prstGeom prst="rect">
            <a:avLst/>
          </a:prstGeom>
          <a:ln>
            <a:noFill/>
          </a:ln>
          <a:effectLst>
            <a:outerShdw blurRad="292100" dist="139700" dir="2700000" algn="tl" rotWithShape="0">
              <a:srgbClr val="333333">
                <a:alpha val="65000"/>
              </a:srgbClr>
            </a:outerShdw>
          </a:effectLst>
        </p:spPr>
      </p:pic>
      <p:sp>
        <p:nvSpPr>
          <p:cNvPr id="7" name="標題 6"/>
          <p:cNvSpPr>
            <a:spLocks noGrp="1"/>
          </p:cNvSpPr>
          <p:nvPr>
            <p:ph type="title"/>
          </p:nvPr>
        </p:nvSpPr>
        <p:spPr>
          <a:xfrm>
            <a:off x="0" y="0"/>
            <a:ext cx="9144000" cy="765176"/>
          </a:xfrm>
        </p:spPr>
        <p:txBody>
          <a:bodyPr>
            <a:normAutofit/>
          </a:bodyPr>
          <a:lstStyle/>
          <a:p>
            <a:r>
              <a:rPr lang="en-US" altLang="zh-TW" b="0" dirty="0"/>
              <a:t>On the internet, everything is for </a:t>
            </a:r>
            <a:r>
              <a:rPr lang="en-US" altLang="zh-TW" b="0" dirty="0" smtClean="0"/>
              <a:t>hire</a:t>
            </a:r>
            <a:endParaRPr kumimoji="1" lang="zh-TW" altLang="en-US" b="0" dirty="0"/>
          </a:p>
        </p:txBody>
      </p:sp>
      <p:sp>
        <p:nvSpPr>
          <p:cNvPr id="4" name="投影片編號版面配置區 3"/>
          <p:cNvSpPr>
            <a:spLocks noGrp="1"/>
          </p:cNvSpPr>
          <p:nvPr>
            <p:ph type="sldNum" sz="quarter" idx="12"/>
          </p:nvPr>
        </p:nvSpPr>
        <p:spPr/>
        <p:txBody>
          <a:bodyPr/>
          <a:lstStyle/>
          <a:p>
            <a:fld id="{7B9094DA-985A-4F0F-9D72-F8567F22E947}" type="slidenum">
              <a:rPr lang="en-US" altLang="zh-TW" smtClean="0">
                <a:latin typeface="Corbel"/>
                <a:cs typeface="Corbel"/>
              </a:rPr>
              <a:pPr/>
              <a:t>3</a:t>
            </a:fld>
            <a:endParaRPr lang="en-US" altLang="zh-TW">
              <a:latin typeface="Corbel"/>
              <a:cs typeface="Corbel"/>
            </a:endParaRPr>
          </a:p>
        </p:txBody>
      </p:sp>
      <p:sp>
        <p:nvSpPr>
          <p:cNvPr id="8" name="矩形 7"/>
          <p:cNvSpPr/>
          <p:nvPr/>
        </p:nvSpPr>
        <p:spPr>
          <a:xfrm>
            <a:off x="6551391" y="6194700"/>
            <a:ext cx="2211663" cy="461665"/>
          </a:xfrm>
          <a:prstGeom prst="rect">
            <a:avLst/>
          </a:prstGeom>
        </p:spPr>
        <p:txBody>
          <a:bodyPr wrap="none">
            <a:spAutoFit/>
          </a:bodyPr>
          <a:lstStyle/>
          <a:p>
            <a:r>
              <a:rPr lang="en-US" altLang="zh-TW" sz="1200" dirty="0">
                <a:latin typeface="Corbel"/>
                <a:cs typeface="Corbel"/>
              </a:rPr>
              <a:t>The rise of the sharing </a:t>
            </a:r>
            <a:r>
              <a:rPr lang="en-US" altLang="zh-TW" sz="1200" dirty="0" smtClean="0">
                <a:latin typeface="Corbel"/>
                <a:cs typeface="Corbel"/>
              </a:rPr>
              <a:t>economy</a:t>
            </a:r>
          </a:p>
          <a:p>
            <a:r>
              <a:rPr lang="en-US" altLang="zh-TW" sz="1200" dirty="0" smtClean="0">
                <a:latin typeface="Corbel"/>
                <a:cs typeface="Corbel"/>
              </a:rPr>
              <a:t>-The economist , Mar , 2013</a:t>
            </a:r>
            <a:endParaRPr lang="zh-TW" altLang="en-US" sz="1200" dirty="0">
              <a:latin typeface="Corbel"/>
              <a:cs typeface="Corbel"/>
            </a:endParaRPr>
          </a:p>
        </p:txBody>
      </p:sp>
      <p:pic>
        <p:nvPicPr>
          <p:cNvPr id="6" name="圖片 5" descr="ima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043" y="1034726"/>
            <a:ext cx="4919520" cy="3002393"/>
          </a:xfrm>
          <a:prstGeom prst="rect">
            <a:avLst/>
          </a:prstGeom>
          <a:ln>
            <a:noFill/>
          </a:ln>
          <a:effectLst>
            <a:outerShdw blurRad="292100" dist="139700" dir="2700000" algn="tl" rotWithShape="0">
              <a:srgbClr val="333333">
                <a:alpha val="65000"/>
              </a:srgbClr>
            </a:outerShdw>
          </a:effectLst>
        </p:spPr>
      </p:pic>
      <p:pic>
        <p:nvPicPr>
          <p:cNvPr id="9" name="圖片 8" descr="20130309_LDP002_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047" y="1020621"/>
            <a:ext cx="8439924" cy="5139866"/>
          </a:xfrm>
          <a:prstGeom prst="rect">
            <a:avLst/>
          </a:prstGeom>
          <a:ln>
            <a:noFill/>
          </a:ln>
          <a:effectLst>
            <a:outerShdw blurRad="292100" dist="139700" dir="2700000" algn="tl" rotWithShape="0">
              <a:srgbClr val="333333">
                <a:alpha val="65000"/>
              </a:srgbClr>
            </a:outerShdw>
          </a:effectLst>
        </p:spPr>
      </p:pic>
      <p:sp>
        <p:nvSpPr>
          <p:cNvPr id="10" name="矩形 9"/>
          <p:cNvSpPr/>
          <p:nvPr/>
        </p:nvSpPr>
        <p:spPr>
          <a:xfrm>
            <a:off x="1505485" y="6318564"/>
            <a:ext cx="6039039" cy="369332"/>
          </a:xfrm>
          <a:prstGeom prst="rect">
            <a:avLst/>
          </a:prstGeom>
        </p:spPr>
        <p:txBody>
          <a:bodyPr wrap="none">
            <a:spAutoFit/>
          </a:bodyPr>
          <a:lstStyle/>
          <a:p>
            <a:r>
              <a:rPr lang="en-US" altLang="zh-TW" i="1" kern="0" dirty="0">
                <a:solidFill>
                  <a:srgbClr val="FF6600"/>
                </a:solidFill>
                <a:effectLst>
                  <a:outerShdw blurRad="38100" dist="38100" dir="2700000" algn="tl">
                    <a:srgbClr val="000000">
                      <a:alpha val="43137"/>
                    </a:srgbClr>
                  </a:outerShdw>
                </a:effectLst>
                <a:latin typeface="Corbel" panose="020B0503020204020204" pitchFamily="34" charset="0"/>
                <a:ea typeface="新細明體"/>
              </a:rPr>
              <a:t>High Scalability</a:t>
            </a:r>
            <a:r>
              <a:rPr lang="en-US" altLang="zh-TW" i="1" kern="0" dirty="0" smtClean="0">
                <a:solidFill>
                  <a:srgbClr val="FF6600"/>
                </a:solidFill>
                <a:effectLst>
                  <a:outerShdw blurRad="38100" dist="38100" dir="2700000" algn="tl">
                    <a:srgbClr val="000000">
                      <a:alpha val="43137"/>
                    </a:srgbClr>
                  </a:outerShdw>
                </a:effectLst>
                <a:latin typeface="Corbel" panose="020B0503020204020204" pitchFamily="34" charset="0"/>
                <a:ea typeface="新細明體"/>
              </a:rPr>
              <a:t>-</a:t>
            </a:r>
            <a:r>
              <a:rPr lang="en-US" altLang="zh-TW" i="1" kern="0" dirty="0">
                <a:solidFill>
                  <a:srgbClr val="FF6600"/>
                </a:solidFill>
                <a:effectLst>
                  <a:outerShdw blurRad="38100" dist="38100" dir="2700000" algn="tl">
                    <a:srgbClr val="000000">
                      <a:alpha val="43137"/>
                    </a:srgbClr>
                  </a:outerShdw>
                </a:effectLst>
                <a:latin typeface="Corbel" panose="020B0503020204020204" pitchFamily="34" charset="0"/>
                <a:ea typeface="新細明體"/>
              </a:rPr>
              <a:t>F</a:t>
            </a:r>
            <a:r>
              <a:rPr lang="en-US" altLang="zh-TW" i="1" kern="0" dirty="0" smtClean="0">
                <a:solidFill>
                  <a:srgbClr val="FF6600"/>
                </a:solidFill>
                <a:effectLst>
                  <a:outerShdw blurRad="38100" dist="38100" dir="2700000" algn="tl">
                    <a:srgbClr val="000000">
                      <a:alpha val="43137"/>
                    </a:srgbClr>
                  </a:outerShdw>
                </a:effectLst>
                <a:latin typeface="Corbel" panose="020B0503020204020204" pitchFamily="34" charset="0"/>
                <a:ea typeface="新細明體"/>
              </a:rPr>
              <a:t>lexibility-Mobility</a:t>
            </a:r>
            <a:r>
              <a:rPr lang="en-US" altLang="zh-TW" i="1" kern="0" dirty="0">
                <a:solidFill>
                  <a:srgbClr val="FF6600"/>
                </a:solidFill>
                <a:effectLst>
                  <a:outerShdw blurRad="38100" dist="38100" dir="2700000" algn="tl">
                    <a:srgbClr val="000000">
                      <a:alpha val="43137"/>
                    </a:srgbClr>
                  </a:outerShdw>
                </a:effectLst>
                <a:latin typeface="Corbel" panose="020B0503020204020204" pitchFamily="34" charset="0"/>
                <a:ea typeface="新細明體"/>
              </a:rPr>
              <a:t>-Reliability </a:t>
            </a:r>
            <a:r>
              <a:rPr lang="en-US" altLang="zh-TW" i="1" kern="0" dirty="0" smtClean="0">
                <a:solidFill>
                  <a:srgbClr val="FF6600"/>
                </a:solidFill>
                <a:effectLst>
                  <a:outerShdw blurRad="38100" dist="38100" dir="2700000" algn="tl">
                    <a:srgbClr val="000000">
                      <a:alpha val="43137"/>
                    </a:srgbClr>
                  </a:outerShdw>
                </a:effectLst>
                <a:latin typeface="Corbel" panose="020B0503020204020204" pitchFamily="34" charset="0"/>
                <a:ea typeface="新細明體"/>
              </a:rPr>
              <a:t>network services</a:t>
            </a:r>
            <a:endParaRPr lang="zh-TW" altLang="en-US" i="1" dirty="0">
              <a:solidFill>
                <a:srgbClr val="FF6600"/>
              </a:solidFill>
            </a:endParaRPr>
          </a:p>
        </p:txBody>
      </p:sp>
    </p:spTree>
    <p:extLst>
      <p:ext uri="{BB962C8B-B14F-4D97-AF65-F5344CB8AC3E}">
        <p14:creationId xmlns:p14="http://schemas.microsoft.com/office/powerpoint/2010/main" val="330844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0" y="822331"/>
            <a:ext cx="9144000" cy="5400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標題 1"/>
          <p:cNvSpPr>
            <a:spLocks noGrp="1"/>
          </p:cNvSpPr>
          <p:nvPr>
            <p:ph type="title"/>
          </p:nvPr>
        </p:nvSpPr>
        <p:spPr>
          <a:xfrm>
            <a:off x="0" y="-15836"/>
            <a:ext cx="9144000" cy="765176"/>
          </a:xfrm>
        </p:spPr>
        <p:txBody>
          <a:bodyPr>
            <a:normAutofit/>
          </a:bodyPr>
          <a:lstStyle/>
          <a:p>
            <a:r>
              <a:rPr lang="en-US" altLang="zh-TW" b="0" dirty="0" smtClean="0">
                <a:effectLst/>
              </a:rPr>
              <a:t>We are in </a:t>
            </a:r>
            <a:r>
              <a:rPr lang="en-US" altLang="zh-TW" b="0" dirty="0" err="1" smtClean="0">
                <a:effectLst/>
              </a:rPr>
              <a:t>IoT</a:t>
            </a:r>
            <a:r>
              <a:rPr lang="en-US" altLang="zh-TW" b="0" dirty="0" smtClean="0">
                <a:effectLst/>
              </a:rPr>
              <a:t>-Enabled World</a:t>
            </a:r>
            <a:endParaRPr lang="zh-TW" altLang="en-US" b="0" dirty="0">
              <a:effectLst/>
            </a:endParaRPr>
          </a:p>
        </p:txBody>
      </p:sp>
      <p:sp>
        <p:nvSpPr>
          <p:cNvPr id="11" name="橢圓 10"/>
          <p:cNvSpPr/>
          <p:nvPr/>
        </p:nvSpPr>
        <p:spPr bwMode="auto">
          <a:xfrm>
            <a:off x="330500" y="1231458"/>
            <a:ext cx="1439927" cy="1449527"/>
          </a:xfrm>
          <a:prstGeom prst="ellipse">
            <a:avLst/>
          </a:prstGeom>
          <a:noFill/>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zh-TW" dirty="0" err="1" smtClean="0">
                <a:solidFill>
                  <a:schemeClr val="bg1"/>
                </a:solidFill>
                <a:latin typeface="Corbel"/>
                <a:cs typeface="Corbel"/>
              </a:rPr>
              <a:t>IoT</a:t>
            </a:r>
            <a:r>
              <a:rPr lang="en-US" altLang="zh-TW" dirty="0">
                <a:solidFill>
                  <a:schemeClr val="bg1"/>
                </a:solidFill>
                <a:latin typeface="Corbel"/>
                <a:cs typeface="Corbel"/>
              </a:rPr>
              <a:t> </a:t>
            </a:r>
            <a:r>
              <a:rPr lang="en-US" altLang="zh-TW" dirty="0" smtClean="0">
                <a:solidFill>
                  <a:schemeClr val="bg1"/>
                </a:solidFill>
                <a:latin typeface="Corbel"/>
                <a:cs typeface="Corbel"/>
              </a:rPr>
              <a:t>Enabled</a:t>
            </a:r>
          </a:p>
          <a:p>
            <a:pPr marL="0" marR="0" indent="0" algn="ctr" defTabSz="914400" rtl="0" eaLnBrk="1" fontAlgn="base" latinLnBrk="0" hangingPunct="1">
              <a:lnSpc>
                <a:spcPct val="100000"/>
              </a:lnSpc>
              <a:spcBef>
                <a:spcPct val="0"/>
              </a:spcBef>
              <a:spcAft>
                <a:spcPct val="0"/>
              </a:spcAft>
              <a:buClrTx/>
              <a:buSzTx/>
              <a:buFontTx/>
              <a:buNone/>
              <a:tabLst/>
            </a:pPr>
            <a:r>
              <a:rPr lang="en-US" altLang="zh-TW" dirty="0" smtClean="0">
                <a:solidFill>
                  <a:schemeClr val="bg1"/>
                </a:solidFill>
                <a:latin typeface="Corbel"/>
                <a:cs typeface="Corbel"/>
              </a:rPr>
              <a:t>World</a:t>
            </a:r>
          </a:p>
        </p:txBody>
      </p:sp>
      <p:grpSp>
        <p:nvGrpSpPr>
          <p:cNvPr id="5" name="群組 4"/>
          <p:cNvGrpSpPr/>
          <p:nvPr/>
        </p:nvGrpSpPr>
        <p:grpSpPr>
          <a:xfrm>
            <a:off x="209605" y="3415324"/>
            <a:ext cx="8712829" cy="2515160"/>
            <a:chOff x="209605" y="3415324"/>
            <a:chExt cx="8712829" cy="2515160"/>
          </a:xfrm>
        </p:grpSpPr>
        <p:sp>
          <p:nvSpPr>
            <p:cNvPr id="20" name="橢圓 19"/>
            <p:cNvSpPr/>
            <p:nvPr/>
          </p:nvSpPr>
          <p:spPr bwMode="auto">
            <a:xfrm>
              <a:off x="938624" y="3888154"/>
              <a:ext cx="614685" cy="568733"/>
            </a:xfrm>
            <a:prstGeom prst="ellipse">
              <a:avLst/>
            </a:prstGeom>
            <a:noFill/>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zh-TW" sz="800" dirty="0" smtClean="0">
                  <a:solidFill>
                    <a:schemeClr val="bg1"/>
                  </a:solidFill>
                  <a:latin typeface="Corbel"/>
                  <a:cs typeface="Corbel"/>
                </a:rPr>
                <a:t>Wi-Fi</a:t>
              </a:r>
            </a:p>
          </p:txBody>
        </p:sp>
        <p:sp>
          <p:nvSpPr>
            <p:cNvPr id="16" name="文字方塊 15"/>
            <p:cNvSpPr txBox="1"/>
            <p:nvPr/>
          </p:nvSpPr>
          <p:spPr>
            <a:xfrm>
              <a:off x="209605" y="5519535"/>
              <a:ext cx="416475" cy="246221"/>
            </a:xfrm>
            <a:prstGeom prst="rect">
              <a:avLst/>
            </a:prstGeom>
            <a:no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altLang="zh-TW" sz="1000" dirty="0" smtClean="0">
                  <a:solidFill>
                    <a:schemeClr val="bg1"/>
                  </a:solidFill>
                  <a:latin typeface="Corbel"/>
                  <a:cs typeface="Corbel"/>
                </a:rPr>
                <a:t>NFV</a:t>
              </a:r>
              <a:endParaRPr lang="zh-TW" altLang="en-US" sz="1000" dirty="0">
                <a:solidFill>
                  <a:schemeClr val="bg1"/>
                </a:solidFill>
                <a:latin typeface="Corbel"/>
                <a:cs typeface="Corbel"/>
              </a:endParaRPr>
            </a:p>
          </p:txBody>
        </p:sp>
        <p:sp>
          <p:nvSpPr>
            <p:cNvPr id="17" name="文字方塊 16"/>
            <p:cNvSpPr txBox="1"/>
            <p:nvPr/>
          </p:nvSpPr>
          <p:spPr>
            <a:xfrm>
              <a:off x="2714453" y="5556039"/>
              <a:ext cx="430752" cy="246221"/>
            </a:xfrm>
            <a:prstGeom prst="rect">
              <a:avLst/>
            </a:prstGeom>
            <a:noFill/>
          </p:spPr>
          <p:style>
            <a:lnRef idx="2">
              <a:schemeClr val="accent5"/>
            </a:lnRef>
            <a:fillRef idx="1">
              <a:schemeClr val="lt1"/>
            </a:fillRef>
            <a:effectRef idx="0">
              <a:schemeClr val="accent5"/>
            </a:effectRef>
            <a:fontRef idx="minor">
              <a:schemeClr val="dk1"/>
            </a:fontRef>
          </p:style>
          <p:txBody>
            <a:bodyPr wrap="none" rtlCol="0">
              <a:spAutoFit/>
            </a:bodyPr>
            <a:lstStyle/>
            <a:p>
              <a:r>
                <a:rPr lang="en-US" altLang="zh-TW" sz="1000" dirty="0" smtClean="0">
                  <a:solidFill>
                    <a:schemeClr val="bg1"/>
                  </a:solidFill>
                  <a:latin typeface="Corbel"/>
                  <a:cs typeface="Corbel"/>
                </a:rPr>
                <a:t>SDN</a:t>
              </a:r>
              <a:endParaRPr lang="zh-TW" altLang="en-US" sz="1000" dirty="0">
                <a:solidFill>
                  <a:schemeClr val="bg1"/>
                </a:solidFill>
                <a:latin typeface="Corbel"/>
                <a:cs typeface="Corbel"/>
              </a:endParaRPr>
            </a:p>
          </p:txBody>
        </p:sp>
        <p:sp>
          <p:nvSpPr>
            <p:cNvPr id="22" name="文字方塊 21"/>
            <p:cNvSpPr txBox="1"/>
            <p:nvPr/>
          </p:nvSpPr>
          <p:spPr>
            <a:xfrm>
              <a:off x="4000112" y="5030344"/>
              <a:ext cx="430752" cy="246221"/>
            </a:xfrm>
            <a:prstGeom prst="rect">
              <a:avLst/>
            </a:prstGeom>
            <a:noFill/>
          </p:spPr>
          <p:style>
            <a:lnRef idx="2">
              <a:schemeClr val="accent5"/>
            </a:lnRef>
            <a:fillRef idx="1">
              <a:schemeClr val="lt1"/>
            </a:fillRef>
            <a:effectRef idx="0">
              <a:schemeClr val="accent5"/>
            </a:effectRef>
            <a:fontRef idx="minor">
              <a:schemeClr val="dk1"/>
            </a:fontRef>
          </p:style>
          <p:txBody>
            <a:bodyPr wrap="none" rtlCol="0">
              <a:spAutoFit/>
            </a:bodyPr>
            <a:lstStyle/>
            <a:p>
              <a:r>
                <a:rPr lang="en-US" altLang="zh-TW" sz="1000" dirty="0" smtClean="0">
                  <a:solidFill>
                    <a:schemeClr val="bg1"/>
                  </a:solidFill>
                  <a:latin typeface="Corbel"/>
                  <a:cs typeface="Corbel"/>
                </a:rPr>
                <a:t>SDN</a:t>
              </a:r>
              <a:endParaRPr lang="zh-TW" altLang="en-US" sz="1000" dirty="0">
                <a:solidFill>
                  <a:schemeClr val="bg1"/>
                </a:solidFill>
                <a:latin typeface="Corbel"/>
                <a:cs typeface="Corbel"/>
              </a:endParaRPr>
            </a:p>
          </p:txBody>
        </p:sp>
        <p:sp>
          <p:nvSpPr>
            <p:cNvPr id="23" name="文字方塊 22"/>
            <p:cNvSpPr txBox="1"/>
            <p:nvPr/>
          </p:nvSpPr>
          <p:spPr>
            <a:xfrm>
              <a:off x="6763943" y="5030345"/>
              <a:ext cx="430752" cy="246221"/>
            </a:xfrm>
            <a:prstGeom prst="rect">
              <a:avLst/>
            </a:prstGeom>
            <a:noFill/>
          </p:spPr>
          <p:style>
            <a:lnRef idx="2">
              <a:schemeClr val="accent5"/>
            </a:lnRef>
            <a:fillRef idx="1">
              <a:schemeClr val="lt1"/>
            </a:fillRef>
            <a:effectRef idx="0">
              <a:schemeClr val="accent5"/>
            </a:effectRef>
            <a:fontRef idx="minor">
              <a:schemeClr val="dk1"/>
            </a:fontRef>
          </p:style>
          <p:txBody>
            <a:bodyPr wrap="none" rtlCol="0">
              <a:spAutoFit/>
            </a:bodyPr>
            <a:lstStyle/>
            <a:p>
              <a:r>
                <a:rPr lang="en-US" altLang="zh-TW" sz="1000" dirty="0" smtClean="0">
                  <a:solidFill>
                    <a:schemeClr val="bg1"/>
                  </a:solidFill>
                  <a:latin typeface="Corbel"/>
                  <a:cs typeface="Corbel"/>
                </a:rPr>
                <a:t>SDN</a:t>
              </a:r>
              <a:endParaRPr lang="zh-TW" altLang="en-US" sz="1000" dirty="0">
                <a:solidFill>
                  <a:schemeClr val="bg1"/>
                </a:solidFill>
                <a:latin typeface="Corbel"/>
                <a:cs typeface="Corbel"/>
              </a:endParaRPr>
            </a:p>
          </p:txBody>
        </p:sp>
        <p:sp>
          <p:nvSpPr>
            <p:cNvPr id="24" name="文字方塊 23"/>
            <p:cNvSpPr txBox="1"/>
            <p:nvPr/>
          </p:nvSpPr>
          <p:spPr>
            <a:xfrm>
              <a:off x="1387409" y="4734931"/>
              <a:ext cx="416475" cy="246221"/>
            </a:xfrm>
            <a:prstGeom prst="rect">
              <a:avLst/>
            </a:prstGeom>
            <a:no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altLang="zh-TW" sz="1000" dirty="0" smtClean="0">
                  <a:solidFill>
                    <a:schemeClr val="bg1"/>
                  </a:solidFill>
                  <a:latin typeface="Corbel"/>
                  <a:cs typeface="Corbel"/>
                </a:rPr>
                <a:t>NFV</a:t>
              </a:r>
              <a:endParaRPr lang="zh-TW" altLang="en-US" sz="1000" dirty="0">
                <a:solidFill>
                  <a:schemeClr val="bg1"/>
                </a:solidFill>
                <a:latin typeface="Corbel"/>
                <a:cs typeface="Corbel"/>
              </a:endParaRPr>
            </a:p>
          </p:txBody>
        </p:sp>
        <p:sp>
          <p:nvSpPr>
            <p:cNvPr id="25" name="文字方塊 24"/>
            <p:cNvSpPr txBox="1"/>
            <p:nvPr/>
          </p:nvSpPr>
          <p:spPr>
            <a:xfrm>
              <a:off x="5620789" y="5659606"/>
              <a:ext cx="416475" cy="246221"/>
            </a:xfrm>
            <a:prstGeom prst="rect">
              <a:avLst/>
            </a:prstGeom>
            <a:no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altLang="zh-TW" sz="1000" dirty="0" smtClean="0">
                  <a:solidFill>
                    <a:schemeClr val="bg1"/>
                  </a:solidFill>
                  <a:latin typeface="Corbel"/>
                  <a:cs typeface="Corbel"/>
                </a:rPr>
                <a:t>NFV</a:t>
              </a:r>
              <a:endParaRPr lang="zh-TW" altLang="en-US" sz="1000" dirty="0">
                <a:solidFill>
                  <a:schemeClr val="bg1"/>
                </a:solidFill>
                <a:latin typeface="Corbel"/>
                <a:cs typeface="Corbel"/>
              </a:endParaRPr>
            </a:p>
          </p:txBody>
        </p:sp>
        <p:sp>
          <p:nvSpPr>
            <p:cNvPr id="26" name="文字方塊 25"/>
            <p:cNvSpPr txBox="1"/>
            <p:nvPr/>
          </p:nvSpPr>
          <p:spPr>
            <a:xfrm>
              <a:off x="8505959" y="5684263"/>
              <a:ext cx="416475" cy="246221"/>
            </a:xfrm>
            <a:prstGeom prst="rect">
              <a:avLst/>
            </a:prstGeom>
            <a:no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altLang="zh-TW" sz="1000" dirty="0" smtClean="0">
                  <a:solidFill>
                    <a:schemeClr val="bg1"/>
                  </a:solidFill>
                  <a:latin typeface="Corbel"/>
                  <a:cs typeface="Corbel"/>
                </a:rPr>
                <a:t>NFV</a:t>
              </a:r>
              <a:endParaRPr lang="zh-TW" altLang="en-US" sz="1000" dirty="0">
                <a:solidFill>
                  <a:schemeClr val="bg1"/>
                </a:solidFill>
                <a:latin typeface="Corbel"/>
                <a:cs typeface="Corbel"/>
              </a:endParaRPr>
            </a:p>
          </p:txBody>
        </p:sp>
        <p:cxnSp>
          <p:nvCxnSpPr>
            <p:cNvPr id="6" name="肘形接點 5"/>
            <p:cNvCxnSpPr>
              <a:stCxn id="16" idx="3"/>
              <a:endCxn id="24" idx="1"/>
            </p:cNvCxnSpPr>
            <p:nvPr/>
          </p:nvCxnSpPr>
          <p:spPr bwMode="auto">
            <a:xfrm flipV="1">
              <a:off x="626080" y="4858042"/>
              <a:ext cx="761329" cy="784604"/>
            </a:xfrm>
            <a:prstGeom prst="bentConnector3">
              <a:avLst/>
            </a:prstGeom>
            <a:noFill/>
            <a:ln w="9525" cap="flat" cmpd="sng" algn="ctr">
              <a:solidFill>
                <a:schemeClr val="bg1"/>
              </a:solidFill>
              <a:prstDash val="solid"/>
              <a:round/>
              <a:headEnd type="none" w="med" len="med"/>
              <a:tailEnd type="none" w="med" len="med"/>
            </a:ln>
            <a:effectLst/>
          </p:spPr>
        </p:cxnSp>
        <p:cxnSp>
          <p:nvCxnSpPr>
            <p:cNvPr id="27" name="肘形接點 26"/>
            <p:cNvCxnSpPr>
              <a:stCxn id="17" idx="1"/>
              <a:endCxn id="24" idx="3"/>
            </p:cNvCxnSpPr>
            <p:nvPr/>
          </p:nvCxnSpPr>
          <p:spPr bwMode="auto">
            <a:xfrm rot="10800000">
              <a:off x="1803885" y="4858042"/>
              <a:ext cx="910569" cy="821108"/>
            </a:xfrm>
            <a:prstGeom prst="bentConnector3">
              <a:avLst>
                <a:gd name="adj1" fmla="val 50000"/>
              </a:avLst>
            </a:prstGeom>
            <a:noFill/>
            <a:ln w="9525" cap="flat" cmpd="sng" algn="ctr">
              <a:solidFill>
                <a:schemeClr val="bg1"/>
              </a:solidFill>
              <a:prstDash val="solid"/>
              <a:round/>
              <a:headEnd type="none" w="med" len="med"/>
              <a:tailEnd type="none" w="med" len="med"/>
            </a:ln>
            <a:effectLst/>
          </p:spPr>
        </p:cxnSp>
        <p:cxnSp>
          <p:nvCxnSpPr>
            <p:cNvPr id="30" name="肘形接點 29"/>
            <p:cNvCxnSpPr>
              <a:stCxn id="17" idx="3"/>
              <a:endCxn id="22" idx="1"/>
            </p:cNvCxnSpPr>
            <p:nvPr/>
          </p:nvCxnSpPr>
          <p:spPr bwMode="auto">
            <a:xfrm flipV="1">
              <a:off x="3145205" y="5153455"/>
              <a:ext cx="854907" cy="525695"/>
            </a:xfrm>
            <a:prstGeom prst="bentConnector3">
              <a:avLst/>
            </a:prstGeom>
            <a:noFill/>
            <a:ln w="9525" cap="flat" cmpd="sng" algn="ctr">
              <a:solidFill>
                <a:schemeClr val="bg1"/>
              </a:solidFill>
              <a:prstDash val="solid"/>
              <a:round/>
              <a:headEnd type="none" w="med" len="med"/>
              <a:tailEnd type="none" w="med" len="med"/>
            </a:ln>
            <a:effectLst/>
          </p:spPr>
        </p:cxnSp>
        <p:cxnSp>
          <p:nvCxnSpPr>
            <p:cNvPr id="33" name="肘形接點 32"/>
            <p:cNvCxnSpPr>
              <a:stCxn id="22" idx="3"/>
              <a:endCxn id="25" idx="1"/>
            </p:cNvCxnSpPr>
            <p:nvPr/>
          </p:nvCxnSpPr>
          <p:spPr bwMode="auto">
            <a:xfrm>
              <a:off x="4430864" y="5153455"/>
              <a:ext cx="1189925" cy="629262"/>
            </a:xfrm>
            <a:prstGeom prst="bentConnector3">
              <a:avLst/>
            </a:prstGeom>
            <a:noFill/>
            <a:ln w="9525" cap="flat" cmpd="sng" algn="ctr">
              <a:solidFill>
                <a:schemeClr val="bg1"/>
              </a:solidFill>
              <a:prstDash val="solid"/>
              <a:round/>
              <a:headEnd type="none" w="med" len="med"/>
              <a:tailEnd type="none" w="med" len="med"/>
            </a:ln>
            <a:effectLst/>
          </p:spPr>
        </p:cxnSp>
        <p:cxnSp>
          <p:nvCxnSpPr>
            <p:cNvPr id="36" name="肘形接點 35"/>
            <p:cNvCxnSpPr>
              <a:stCxn id="25" idx="3"/>
              <a:endCxn id="23" idx="1"/>
            </p:cNvCxnSpPr>
            <p:nvPr/>
          </p:nvCxnSpPr>
          <p:spPr bwMode="auto">
            <a:xfrm flipV="1">
              <a:off x="6037264" y="5153456"/>
              <a:ext cx="726679" cy="629261"/>
            </a:xfrm>
            <a:prstGeom prst="bentConnector3">
              <a:avLst/>
            </a:prstGeom>
            <a:noFill/>
            <a:ln w="9525" cap="flat" cmpd="sng" algn="ctr">
              <a:solidFill>
                <a:schemeClr val="bg1"/>
              </a:solidFill>
              <a:prstDash val="solid"/>
              <a:round/>
              <a:headEnd type="none" w="med" len="med"/>
              <a:tailEnd type="none" w="med" len="med"/>
            </a:ln>
            <a:effectLst/>
          </p:spPr>
        </p:cxnSp>
        <p:cxnSp>
          <p:nvCxnSpPr>
            <p:cNvPr id="39" name="肘形接點 38"/>
            <p:cNvCxnSpPr>
              <a:stCxn id="23" idx="3"/>
              <a:endCxn id="26" idx="1"/>
            </p:cNvCxnSpPr>
            <p:nvPr/>
          </p:nvCxnSpPr>
          <p:spPr bwMode="auto">
            <a:xfrm>
              <a:off x="7194695" y="5153456"/>
              <a:ext cx="1311264" cy="653918"/>
            </a:xfrm>
            <a:prstGeom prst="bentConnector3">
              <a:avLst/>
            </a:prstGeom>
            <a:noFill/>
            <a:ln w="9525" cap="flat" cmpd="sng" algn="ctr">
              <a:solidFill>
                <a:schemeClr val="bg1"/>
              </a:solidFill>
              <a:prstDash val="solid"/>
              <a:round/>
              <a:headEnd type="none" w="med" len="med"/>
              <a:tailEnd type="none" w="med" len="med"/>
            </a:ln>
            <a:effectLst/>
          </p:spPr>
        </p:cxnSp>
        <p:cxnSp>
          <p:nvCxnSpPr>
            <p:cNvPr id="43" name="肘形接點 42"/>
            <p:cNvCxnSpPr>
              <a:stCxn id="24" idx="0"/>
              <a:endCxn id="20" idx="4"/>
            </p:cNvCxnSpPr>
            <p:nvPr/>
          </p:nvCxnSpPr>
          <p:spPr bwMode="auto">
            <a:xfrm rot="16200000" flipV="1">
              <a:off x="1281785" y="4421069"/>
              <a:ext cx="278044" cy="349680"/>
            </a:xfrm>
            <a:prstGeom prst="bentConnector3">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cxnSp>
        <p:sp>
          <p:nvSpPr>
            <p:cNvPr id="47" name="橢圓 46"/>
            <p:cNvSpPr/>
            <p:nvPr/>
          </p:nvSpPr>
          <p:spPr bwMode="auto">
            <a:xfrm>
              <a:off x="2488024" y="4187092"/>
              <a:ext cx="614685" cy="568733"/>
            </a:xfrm>
            <a:prstGeom prst="ellipse">
              <a:avLst/>
            </a:prstGeom>
            <a:noFill/>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zh-TW" sz="800" dirty="0" smtClean="0">
                  <a:solidFill>
                    <a:schemeClr val="bg1"/>
                  </a:solidFill>
                  <a:latin typeface="Corbel"/>
                  <a:cs typeface="Corbel"/>
                </a:rPr>
                <a:t>3G</a:t>
              </a:r>
            </a:p>
          </p:txBody>
        </p:sp>
        <p:sp>
          <p:nvSpPr>
            <p:cNvPr id="48" name="橢圓 47"/>
            <p:cNvSpPr/>
            <p:nvPr/>
          </p:nvSpPr>
          <p:spPr bwMode="auto">
            <a:xfrm>
              <a:off x="5008486" y="3806092"/>
              <a:ext cx="614685" cy="568733"/>
            </a:xfrm>
            <a:prstGeom prst="ellipse">
              <a:avLst/>
            </a:prstGeom>
            <a:noFill/>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zh-TW" sz="800" dirty="0" smtClean="0">
                  <a:solidFill>
                    <a:schemeClr val="bg1"/>
                  </a:solidFill>
                  <a:latin typeface="Corbel"/>
                  <a:cs typeface="Corbel"/>
                </a:rPr>
                <a:t>4G</a:t>
              </a:r>
            </a:p>
          </p:txBody>
        </p:sp>
        <p:sp>
          <p:nvSpPr>
            <p:cNvPr id="49" name="橢圓 48"/>
            <p:cNvSpPr/>
            <p:nvPr/>
          </p:nvSpPr>
          <p:spPr bwMode="auto">
            <a:xfrm>
              <a:off x="6571561" y="3415324"/>
              <a:ext cx="614685" cy="568733"/>
            </a:xfrm>
            <a:prstGeom prst="ellipse">
              <a:avLst/>
            </a:prstGeom>
            <a:noFill/>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zh-TW" sz="800" dirty="0" smtClean="0">
                  <a:solidFill>
                    <a:schemeClr val="bg1"/>
                  </a:solidFill>
                  <a:latin typeface="Corbel"/>
                  <a:cs typeface="Corbel"/>
                </a:rPr>
                <a:t>5G</a:t>
              </a:r>
            </a:p>
          </p:txBody>
        </p:sp>
        <p:sp>
          <p:nvSpPr>
            <p:cNvPr id="50" name="橢圓 49"/>
            <p:cNvSpPr/>
            <p:nvPr/>
          </p:nvSpPr>
          <p:spPr bwMode="auto">
            <a:xfrm>
              <a:off x="7782947" y="3952630"/>
              <a:ext cx="614685" cy="568733"/>
            </a:xfrm>
            <a:prstGeom prst="ellipse">
              <a:avLst/>
            </a:prstGeom>
            <a:noFill/>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zh-TW" sz="800" dirty="0" smtClean="0">
                  <a:solidFill>
                    <a:schemeClr val="bg1"/>
                  </a:solidFill>
                  <a:latin typeface="Corbel"/>
                  <a:cs typeface="Corbel"/>
                </a:rPr>
                <a:t>WSN</a:t>
              </a:r>
            </a:p>
          </p:txBody>
        </p:sp>
        <p:cxnSp>
          <p:nvCxnSpPr>
            <p:cNvPr id="52" name="肘形接點 51"/>
            <p:cNvCxnSpPr>
              <a:stCxn id="17" idx="0"/>
              <a:endCxn id="47" idx="4"/>
            </p:cNvCxnSpPr>
            <p:nvPr/>
          </p:nvCxnSpPr>
          <p:spPr bwMode="auto">
            <a:xfrm rot="16200000" flipV="1">
              <a:off x="2462491" y="5088701"/>
              <a:ext cx="800214" cy="134462"/>
            </a:xfrm>
            <a:prstGeom prst="bentConnector3">
              <a:avLst/>
            </a:prstGeom>
            <a:noFill/>
            <a:ln w="9525" cap="flat" cmpd="sng" algn="ctr">
              <a:solidFill>
                <a:schemeClr val="bg1"/>
              </a:solidFill>
              <a:prstDash val="solid"/>
              <a:round/>
              <a:headEnd type="none" w="med" len="med"/>
              <a:tailEnd type="none" w="med" len="med"/>
            </a:ln>
            <a:effectLst/>
          </p:spPr>
        </p:cxnSp>
        <p:cxnSp>
          <p:nvCxnSpPr>
            <p:cNvPr id="56" name="肘形接點 55"/>
            <p:cNvCxnSpPr>
              <a:stCxn id="22" idx="0"/>
              <a:endCxn id="48" idx="4"/>
            </p:cNvCxnSpPr>
            <p:nvPr/>
          </p:nvCxnSpPr>
          <p:spPr bwMode="auto">
            <a:xfrm rot="5400000" flipH="1" flipV="1">
              <a:off x="4437899" y="4152415"/>
              <a:ext cx="655519" cy="1100341"/>
            </a:xfrm>
            <a:prstGeom prst="bentConnector3">
              <a:avLst>
                <a:gd name="adj1" fmla="val 50000"/>
              </a:avLst>
            </a:prstGeom>
            <a:noFill/>
            <a:ln w="9525" cap="flat" cmpd="sng" algn="ctr">
              <a:solidFill>
                <a:schemeClr val="bg1"/>
              </a:solidFill>
              <a:prstDash val="solid"/>
              <a:round/>
              <a:headEnd type="none" w="med" len="med"/>
              <a:tailEnd type="none" w="med" len="med"/>
            </a:ln>
            <a:effectLst/>
          </p:spPr>
        </p:cxnSp>
        <p:cxnSp>
          <p:nvCxnSpPr>
            <p:cNvPr id="59" name="肘形接點 58"/>
            <p:cNvCxnSpPr>
              <a:stCxn id="23" idx="0"/>
              <a:endCxn id="49" idx="4"/>
            </p:cNvCxnSpPr>
            <p:nvPr/>
          </p:nvCxnSpPr>
          <p:spPr bwMode="auto">
            <a:xfrm rot="16200000" flipV="1">
              <a:off x="6405968" y="4456993"/>
              <a:ext cx="1046288" cy="100415"/>
            </a:xfrm>
            <a:prstGeom prst="bentConnector3">
              <a:avLst>
                <a:gd name="adj1" fmla="val 50000"/>
              </a:avLst>
            </a:prstGeom>
            <a:noFill/>
            <a:ln w="9525" cap="flat" cmpd="sng" algn="ctr">
              <a:solidFill>
                <a:schemeClr val="bg1"/>
              </a:solidFill>
              <a:prstDash val="solid"/>
              <a:round/>
              <a:headEnd type="none" w="med" len="med"/>
              <a:tailEnd type="none" w="med" len="med"/>
            </a:ln>
            <a:effectLst/>
          </p:spPr>
        </p:cxnSp>
        <p:cxnSp>
          <p:nvCxnSpPr>
            <p:cNvPr id="64" name="肘形接點 63"/>
            <p:cNvCxnSpPr>
              <a:stCxn id="26" idx="0"/>
              <a:endCxn id="50" idx="4"/>
            </p:cNvCxnSpPr>
            <p:nvPr/>
          </p:nvCxnSpPr>
          <p:spPr bwMode="auto">
            <a:xfrm rot="16200000" flipV="1">
              <a:off x="7820794" y="4790859"/>
              <a:ext cx="1162900" cy="623907"/>
            </a:xfrm>
            <a:prstGeom prst="bentConnector3">
              <a:avLst>
                <a:gd name="adj1" fmla="val 50000"/>
              </a:avLst>
            </a:prstGeom>
            <a:noFill/>
            <a:ln w="9525" cap="flat" cmpd="sng" algn="ctr">
              <a:solidFill>
                <a:schemeClr val="bg1"/>
              </a:solidFill>
              <a:prstDash val="solid"/>
              <a:round/>
              <a:headEnd type="none" w="med" len="med"/>
              <a:tailEnd type="none" w="med" len="med"/>
            </a:ln>
            <a:effectLst/>
          </p:spPr>
        </p:cxnSp>
      </p:grpSp>
      <p:sp>
        <p:nvSpPr>
          <p:cNvPr id="31" name="矩形 30"/>
          <p:cNvSpPr/>
          <p:nvPr/>
        </p:nvSpPr>
        <p:spPr bwMode="auto">
          <a:xfrm>
            <a:off x="4788024" y="6309320"/>
            <a:ext cx="1872000" cy="478147"/>
          </a:xfrm>
          <a:prstGeom prst="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TW" dirty="0" smtClean="0">
                <a:solidFill>
                  <a:schemeClr val="bg1"/>
                </a:solidFill>
                <a:latin typeface="Corbel"/>
                <a:ea typeface="微軟正黑體" panose="020B0604030504040204" pitchFamily="34" charset="-120"/>
                <a:cs typeface="Corbel"/>
              </a:rPr>
              <a:t>Virtualization</a:t>
            </a:r>
            <a:endParaRPr kumimoji="0" lang="zh-TW" altLang="en-US" sz="1800" b="0" i="0" u="none" strike="noStrike" cap="none" normalizeH="0" baseline="0" dirty="0" smtClean="0">
              <a:ln>
                <a:noFill/>
              </a:ln>
              <a:solidFill>
                <a:schemeClr val="bg1"/>
              </a:solidFill>
              <a:effectLst/>
              <a:latin typeface="Corbel"/>
              <a:ea typeface="微軟正黑體" panose="020B0604030504040204" pitchFamily="34" charset="-120"/>
              <a:cs typeface="Corbel"/>
            </a:endParaRPr>
          </a:p>
        </p:txBody>
      </p:sp>
      <p:sp>
        <p:nvSpPr>
          <p:cNvPr id="32" name="矩形 31"/>
          <p:cNvSpPr/>
          <p:nvPr/>
        </p:nvSpPr>
        <p:spPr bwMode="auto">
          <a:xfrm>
            <a:off x="2503808" y="6309320"/>
            <a:ext cx="1872000" cy="478147"/>
          </a:xfrm>
          <a:prstGeom prst="rect">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TW" dirty="0" smtClean="0">
                <a:solidFill>
                  <a:schemeClr val="bg1"/>
                </a:solidFill>
                <a:latin typeface="Corbel"/>
                <a:ea typeface="微軟正黑體" panose="020B0604030504040204" pitchFamily="34" charset="-120"/>
                <a:cs typeface="Corbel"/>
              </a:rPr>
              <a:t>Connectivity </a:t>
            </a:r>
            <a:endParaRPr kumimoji="0" lang="zh-TW" altLang="en-US" sz="1800" b="0" i="0" u="none" strike="noStrike" cap="none" normalizeH="0" baseline="0" dirty="0" smtClean="0">
              <a:ln>
                <a:noFill/>
              </a:ln>
              <a:solidFill>
                <a:schemeClr val="bg1"/>
              </a:solidFill>
              <a:effectLst/>
              <a:latin typeface="Corbel"/>
              <a:ea typeface="微軟正黑體" panose="020B0604030504040204" pitchFamily="34" charset="-120"/>
              <a:cs typeface="Corbel"/>
            </a:endParaRPr>
          </a:p>
        </p:txBody>
      </p:sp>
      <p:sp>
        <p:nvSpPr>
          <p:cNvPr id="34" name="矩形 33"/>
          <p:cNvSpPr/>
          <p:nvPr/>
        </p:nvSpPr>
        <p:spPr bwMode="auto">
          <a:xfrm>
            <a:off x="179512" y="6309320"/>
            <a:ext cx="1872000" cy="478147"/>
          </a:xfrm>
          <a:prstGeom prst="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chemeClr val="bg1"/>
                </a:solidFill>
                <a:effectLst/>
                <a:latin typeface="Corbel"/>
                <a:ea typeface="微軟正黑體" panose="020B0604030504040204" pitchFamily="34" charset="-120"/>
                <a:cs typeface="Corbel"/>
              </a:rPr>
              <a:t>Community</a:t>
            </a:r>
            <a:endParaRPr kumimoji="0" lang="zh-TW" altLang="en-US" sz="1800" b="0" i="0" u="none" strike="noStrike" cap="none" normalizeH="0" baseline="0" dirty="0" smtClean="0">
              <a:ln>
                <a:noFill/>
              </a:ln>
              <a:solidFill>
                <a:schemeClr val="bg1"/>
              </a:solidFill>
              <a:effectLst/>
              <a:latin typeface="Corbel"/>
              <a:ea typeface="微軟正黑體" panose="020B0604030504040204" pitchFamily="34" charset="-120"/>
              <a:cs typeface="Corbel"/>
            </a:endParaRPr>
          </a:p>
        </p:txBody>
      </p:sp>
      <p:sp>
        <p:nvSpPr>
          <p:cNvPr id="35" name="矩形 34"/>
          <p:cNvSpPr/>
          <p:nvPr/>
        </p:nvSpPr>
        <p:spPr bwMode="auto">
          <a:xfrm>
            <a:off x="7092280" y="6309320"/>
            <a:ext cx="1872000" cy="478147"/>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dirty="0" smtClean="0">
                <a:ln>
                  <a:noFill/>
                </a:ln>
                <a:solidFill>
                  <a:schemeClr val="bg1"/>
                </a:solidFill>
                <a:effectLst/>
                <a:latin typeface="Corbel"/>
                <a:ea typeface="微軟正黑體" panose="020B0604030504040204" pitchFamily="34" charset="-120"/>
                <a:cs typeface="Corbel"/>
              </a:rPr>
              <a:t>Data driven</a:t>
            </a:r>
            <a:endParaRPr kumimoji="0" lang="zh-TW" altLang="en-US" sz="1800" b="0" i="0" u="none" strike="noStrike" cap="none" normalizeH="0" baseline="0" dirty="0" smtClean="0">
              <a:ln>
                <a:noFill/>
              </a:ln>
              <a:solidFill>
                <a:schemeClr val="bg1"/>
              </a:solidFill>
              <a:effectLst/>
              <a:latin typeface="Corbel"/>
              <a:ea typeface="微軟正黑體" panose="020B0604030504040204" pitchFamily="34" charset="-120"/>
              <a:cs typeface="Corbel"/>
            </a:endParaRPr>
          </a:p>
        </p:txBody>
      </p:sp>
      <p:graphicFrame>
        <p:nvGraphicFramePr>
          <p:cNvPr id="37" name="資料庫圖表 6"/>
          <p:cNvGraphicFramePr/>
          <p:nvPr>
            <p:extLst>
              <p:ext uri="{D42A27DB-BD31-4B8C-83A1-F6EECF244321}">
                <p14:modId xmlns:p14="http://schemas.microsoft.com/office/powerpoint/2010/main" val="2569740687"/>
              </p:ext>
            </p:extLst>
          </p:nvPr>
        </p:nvGraphicFramePr>
        <p:xfrm>
          <a:off x="4076194" y="909434"/>
          <a:ext cx="4844400" cy="33241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5721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1" grpId="0" animBg="1"/>
      <p:bldP spid="32" grpId="0" animBg="1"/>
      <p:bldP spid="34" grpId="0" animBg="1"/>
      <p:bldP spid="35" grpId="0" animBg="1"/>
      <p:bldGraphic spid="37" grpId="1">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sted-image-enhanced.png"/>
          <p:cNvPicPr>
            <a:picLocks noChangeAspect="1"/>
          </p:cNvPicPr>
          <p:nvPr/>
        </p:nvPicPr>
        <p:blipFill>
          <a:blip r:embed="rId2" cstate="screen">
            <a:alphaModFix amt="49000"/>
            <a:extLst>
              <a:ext uri="{28A0092B-C50C-407E-A947-70E740481C1C}">
                <a14:useLocalDpi xmlns:a14="http://schemas.microsoft.com/office/drawing/2010/main"/>
              </a:ext>
            </a:extLst>
          </a:blip>
          <a:srcRect/>
          <a:stretch>
            <a:fillRect/>
          </a:stretch>
        </p:blipFill>
        <p:spPr>
          <a:xfrm>
            <a:off x="0" y="2839002"/>
            <a:ext cx="9170511" cy="6063223"/>
          </a:xfrm>
          <a:prstGeom prst="rect">
            <a:avLst/>
          </a:prstGeom>
          <a:ln w="12700">
            <a:miter lim="400000"/>
          </a:ln>
        </p:spPr>
      </p:pic>
      <p:sp>
        <p:nvSpPr>
          <p:cNvPr id="2" name="標題 1"/>
          <p:cNvSpPr>
            <a:spLocks noGrp="1"/>
          </p:cNvSpPr>
          <p:nvPr>
            <p:ph type="title"/>
          </p:nvPr>
        </p:nvSpPr>
        <p:spPr>
          <a:xfrm>
            <a:off x="0" y="0"/>
            <a:ext cx="9144000" cy="765176"/>
          </a:xfrm>
        </p:spPr>
        <p:txBody>
          <a:bodyPr>
            <a:normAutofit/>
          </a:bodyPr>
          <a:lstStyle/>
          <a:p>
            <a:r>
              <a:rPr lang="en-US" altLang="zh-TW" b="0" dirty="0"/>
              <a:t>Tomorrow’s </a:t>
            </a:r>
            <a:r>
              <a:rPr lang="en-US" altLang="zh-TW" b="0" dirty="0" smtClean="0"/>
              <a:t>Connectivity : </a:t>
            </a:r>
            <a:r>
              <a:rPr lang="en-US" altLang="zh-TW" b="0" dirty="0"/>
              <a:t>Available </a:t>
            </a:r>
            <a:r>
              <a:rPr lang="en-US" altLang="zh-TW" b="0" dirty="0" smtClean="0"/>
              <a:t>Today</a:t>
            </a:r>
            <a:endParaRPr kumimoji="1" lang="zh-TW" altLang="en-US" b="0" dirty="0"/>
          </a:p>
        </p:txBody>
      </p:sp>
      <p:sp>
        <p:nvSpPr>
          <p:cNvPr id="7" name="矩形 6"/>
          <p:cNvSpPr/>
          <p:nvPr/>
        </p:nvSpPr>
        <p:spPr>
          <a:xfrm>
            <a:off x="2334375" y="5846920"/>
            <a:ext cx="4487978" cy="400110"/>
          </a:xfrm>
          <a:prstGeom prst="rect">
            <a:avLst/>
          </a:prstGeom>
        </p:spPr>
        <p:txBody>
          <a:bodyPr wrap="none">
            <a:spAutoFit/>
          </a:bodyPr>
          <a:lstStyle/>
          <a:p>
            <a:r>
              <a:rPr lang="en-US" altLang="zh-TW" sz="2000" dirty="0">
                <a:latin typeface="Corbel"/>
                <a:cs typeface="Corbel"/>
              </a:rPr>
              <a:t>Enabling Services and Apps of the Future</a:t>
            </a:r>
          </a:p>
        </p:txBody>
      </p:sp>
      <p:sp>
        <p:nvSpPr>
          <p:cNvPr id="8" name="矩形 7"/>
          <p:cNvSpPr/>
          <p:nvPr/>
        </p:nvSpPr>
        <p:spPr>
          <a:xfrm>
            <a:off x="418351" y="1073835"/>
            <a:ext cx="8292353" cy="2246769"/>
          </a:xfrm>
          <a:prstGeom prst="rect">
            <a:avLst/>
          </a:prstGeom>
        </p:spPr>
        <p:txBody>
          <a:bodyPr wrap="square">
            <a:spAutoFit/>
          </a:bodyPr>
          <a:lstStyle/>
          <a:p>
            <a:pPr marL="285750" indent="-285750">
              <a:buFont typeface="Arial"/>
              <a:buChar char="•"/>
            </a:pPr>
            <a:r>
              <a:rPr lang="en-US" altLang="zh-TW" sz="2000" dirty="0">
                <a:latin typeface="Corbel"/>
                <a:cs typeface="Corbel"/>
              </a:rPr>
              <a:t>We deliver </a:t>
            </a:r>
            <a:r>
              <a:rPr lang="en-US" altLang="zh-TW" sz="2000" dirty="0" smtClean="0">
                <a:latin typeface="Corbel"/>
                <a:cs typeface="Corbel"/>
              </a:rPr>
              <a:t>high-performance </a:t>
            </a:r>
            <a:r>
              <a:rPr lang="en-US" altLang="zh-TW" sz="2000" dirty="0">
                <a:latin typeface="Corbel"/>
                <a:cs typeface="Corbel"/>
              </a:rPr>
              <a:t>connections today at astonishingly </a:t>
            </a:r>
            <a:r>
              <a:rPr lang="en-US" altLang="zh-TW" sz="2000" dirty="0" smtClean="0">
                <a:latin typeface="Corbel"/>
                <a:cs typeface="Corbel"/>
              </a:rPr>
              <a:t>lower CAPEX/OPEX </a:t>
            </a:r>
            <a:r>
              <a:rPr lang="en-US" altLang="zh-TW" sz="2000" dirty="0">
                <a:latin typeface="Corbel"/>
                <a:cs typeface="Corbel"/>
              </a:rPr>
              <a:t>points</a:t>
            </a:r>
            <a:r>
              <a:rPr lang="en-US" altLang="zh-TW" sz="2000" dirty="0" smtClean="0">
                <a:latin typeface="Corbel"/>
                <a:cs typeface="Corbel"/>
              </a:rPr>
              <a:t>.</a:t>
            </a:r>
          </a:p>
          <a:p>
            <a:pPr marL="285750" indent="-285750">
              <a:buFont typeface="Arial"/>
              <a:buChar char="•"/>
            </a:pPr>
            <a:r>
              <a:rPr lang="en-US" altLang="zh-TW" sz="2000" dirty="0" smtClean="0">
                <a:latin typeface="Corbel"/>
                <a:cs typeface="Corbel"/>
              </a:rPr>
              <a:t>Network </a:t>
            </a:r>
            <a:r>
              <a:rPr lang="en-US" altLang="zh-TW" sz="2000" dirty="0">
                <a:latin typeface="Corbel"/>
                <a:cs typeface="Corbel"/>
              </a:rPr>
              <a:t>requirements are driven by many different needs and demands by customers</a:t>
            </a:r>
            <a:r>
              <a:rPr lang="en-US" altLang="zh-TW" sz="2000" dirty="0" smtClean="0">
                <a:latin typeface="Corbel"/>
                <a:cs typeface="Corbel"/>
              </a:rPr>
              <a:t>.</a:t>
            </a:r>
          </a:p>
          <a:p>
            <a:pPr marL="285750" indent="-285750">
              <a:buFont typeface="Arial"/>
              <a:buChar char="•"/>
            </a:pPr>
            <a:r>
              <a:rPr lang="en-US" altLang="zh-TW" sz="2000" dirty="0">
                <a:latin typeface="Corbel"/>
                <a:cs typeface="Corbel"/>
              </a:rPr>
              <a:t>We drive the development of next generation applications and services through our cloud </a:t>
            </a:r>
            <a:r>
              <a:rPr lang="en-US" altLang="zh-TW" sz="2000" dirty="0" smtClean="0">
                <a:latin typeface="Corbel"/>
                <a:cs typeface="Corbel"/>
              </a:rPr>
              <a:t>&amp; network infrastructure.</a:t>
            </a:r>
            <a:endParaRPr lang="en-US" altLang="zh-TW" sz="2000" dirty="0">
              <a:latin typeface="Corbel"/>
              <a:cs typeface="Corbel"/>
            </a:endParaRPr>
          </a:p>
          <a:p>
            <a:endParaRPr lang="en-US" altLang="zh-TW" sz="2000" dirty="0"/>
          </a:p>
        </p:txBody>
      </p:sp>
      <p:sp>
        <p:nvSpPr>
          <p:cNvPr id="10" name="Shape 152"/>
          <p:cNvSpPr/>
          <p:nvPr/>
        </p:nvSpPr>
        <p:spPr>
          <a:xfrm>
            <a:off x="664470" y="4474688"/>
            <a:ext cx="2334321" cy="1114943"/>
          </a:xfrm>
          <a:prstGeom prst="rect">
            <a:avLst/>
          </a:prstGeom>
          <a:solidFill>
            <a:schemeClr val="accent4">
              <a:hueOff val="384618"/>
              <a:satOff val="3869"/>
              <a:lumOff val="5802"/>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35717" tIns="35717" rIns="35717" bIns="35717" anchor="ctr"/>
          <a:lstStyle>
            <a:lvl1pPr>
              <a:defRPr sz="2900" b="1">
                <a:solidFill>
                  <a:srgbClr val="FFFFFF"/>
                </a:solidFill>
                <a:latin typeface="Calibri"/>
                <a:ea typeface="Calibri"/>
                <a:cs typeface="Calibri"/>
                <a:sym typeface="Calibri"/>
              </a:defRPr>
            </a:lvl1pPr>
          </a:lstStyle>
          <a:p>
            <a:pPr algn="ctr"/>
            <a:r>
              <a:rPr sz="2000" dirty="0" smtClean="0"/>
              <a:t>IaaS</a:t>
            </a:r>
            <a:endParaRPr lang="en-US" sz="2000" dirty="0" smtClean="0"/>
          </a:p>
          <a:p>
            <a:pPr algn="ctr"/>
            <a:r>
              <a:rPr sz="2000" dirty="0" smtClean="0"/>
              <a:t>Ready</a:t>
            </a:r>
            <a:endParaRPr sz="2000" dirty="0"/>
          </a:p>
        </p:txBody>
      </p:sp>
      <p:sp>
        <p:nvSpPr>
          <p:cNvPr id="11" name="Shape 153"/>
          <p:cNvSpPr/>
          <p:nvPr/>
        </p:nvSpPr>
        <p:spPr>
          <a:xfrm>
            <a:off x="3398946" y="4470332"/>
            <a:ext cx="2297088" cy="1151052"/>
          </a:xfrm>
          <a:prstGeom prst="rect">
            <a:avLst/>
          </a:prstGeom>
          <a:solidFill>
            <a:schemeClr val="accent4">
              <a:hueOff val="384618"/>
              <a:satOff val="3869"/>
              <a:lumOff val="5802"/>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35717" tIns="35717" rIns="35717" bIns="35717" anchor="ctr"/>
          <a:lstStyle>
            <a:lvl1pPr>
              <a:defRPr sz="2900" b="1">
                <a:solidFill>
                  <a:srgbClr val="FFFFFF"/>
                </a:solidFill>
                <a:latin typeface="Calibri"/>
                <a:ea typeface="Calibri"/>
                <a:cs typeface="Calibri"/>
                <a:sym typeface="Calibri"/>
              </a:defRPr>
            </a:lvl1pPr>
          </a:lstStyle>
          <a:p>
            <a:pPr algn="ctr"/>
            <a:r>
              <a:rPr sz="2000" dirty="0" smtClean="0"/>
              <a:t>PaaS</a:t>
            </a:r>
            <a:endParaRPr lang="en-US" sz="2000" dirty="0" smtClean="0"/>
          </a:p>
          <a:p>
            <a:pPr algn="ctr"/>
            <a:r>
              <a:rPr sz="2000" dirty="0" smtClean="0"/>
              <a:t>Capable</a:t>
            </a:r>
            <a:endParaRPr sz="2000" dirty="0"/>
          </a:p>
        </p:txBody>
      </p:sp>
      <p:sp>
        <p:nvSpPr>
          <p:cNvPr id="12" name="Shape 154"/>
          <p:cNvSpPr/>
          <p:nvPr/>
        </p:nvSpPr>
        <p:spPr>
          <a:xfrm>
            <a:off x="5994840" y="4489459"/>
            <a:ext cx="2315765" cy="1114164"/>
          </a:xfrm>
          <a:prstGeom prst="rect">
            <a:avLst/>
          </a:prstGeom>
          <a:solidFill>
            <a:schemeClr val="accent4">
              <a:hueOff val="384618"/>
              <a:satOff val="3869"/>
              <a:lumOff val="5802"/>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35717" tIns="35717" rIns="35717" bIns="35717" anchor="ctr"/>
          <a:lstStyle>
            <a:lvl1pPr>
              <a:defRPr sz="2900" b="1">
                <a:solidFill>
                  <a:srgbClr val="FFFFFF"/>
                </a:solidFill>
                <a:latin typeface="Calibri"/>
                <a:ea typeface="Calibri"/>
                <a:cs typeface="Calibri"/>
                <a:sym typeface="Calibri"/>
              </a:defRPr>
            </a:lvl1pPr>
          </a:lstStyle>
          <a:p>
            <a:pPr algn="ctr"/>
            <a:r>
              <a:rPr lang="en-US" sz="2000" dirty="0" smtClean="0"/>
              <a:t>User</a:t>
            </a:r>
            <a:r>
              <a:rPr sz="2000" dirty="0" smtClean="0"/>
              <a:t> </a:t>
            </a:r>
            <a:r>
              <a:rPr lang="en-US" sz="2000" dirty="0" smtClean="0"/>
              <a:t>n</a:t>
            </a:r>
            <a:r>
              <a:rPr sz="2000" dirty="0" smtClean="0"/>
              <a:t>eeds</a:t>
            </a:r>
            <a:endParaRPr lang="en-US" sz="2000" dirty="0" smtClean="0"/>
          </a:p>
          <a:p>
            <a:pPr algn="ctr"/>
            <a:r>
              <a:rPr sz="2000" dirty="0" smtClean="0"/>
              <a:t>Delivered</a:t>
            </a:r>
            <a:endParaRPr sz="2000" dirty="0"/>
          </a:p>
        </p:txBody>
      </p:sp>
    </p:spTree>
    <p:extLst>
      <p:ext uri="{BB962C8B-B14F-4D97-AF65-F5344CB8AC3E}">
        <p14:creationId xmlns:p14="http://schemas.microsoft.com/office/powerpoint/2010/main" val="35584666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What you real need for next campus network ?</a:t>
            </a:r>
            <a:endParaRPr kumimoji="1"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517182147"/>
              </p:ext>
            </p:extLst>
          </p:nvPr>
        </p:nvGraphicFramePr>
        <p:xfrm>
          <a:off x="153006" y="1499351"/>
          <a:ext cx="8797824" cy="44215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投影片編號版面配置區 3"/>
          <p:cNvSpPr>
            <a:spLocks noGrp="1"/>
          </p:cNvSpPr>
          <p:nvPr>
            <p:ph type="sldNum" sz="quarter" idx="4"/>
          </p:nvPr>
        </p:nvSpPr>
        <p:spPr/>
        <p:txBody>
          <a:bodyPr/>
          <a:lstStyle/>
          <a:p>
            <a:fld id="{7B9094DA-985A-4F0F-9D72-F8567F22E947}" type="slidenum">
              <a:rPr lang="en-US" altLang="zh-TW" smtClean="0"/>
              <a:pPr/>
              <a:t>6</a:t>
            </a:fld>
            <a:endParaRPr lang="en-US" altLang="zh-TW"/>
          </a:p>
        </p:txBody>
      </p:sp>
      <p:pic>
        <p:nvPicPr>
          <p:cNvPr id="8" name="圖片 7"/>
          <p:cNvPicPr>
            <a:picLocks noChangeAspect="1"/>
          </p:cNvPicPr>
          <p:nvPr/>
        </p:nvPicPr>
        <p:blipFill>
          <a:blip r:embed="rId7"/>
          <a:stretch>
            <a:fillRect/>
          </a:stretch>
        </p:blipFill>
        <p:spPr>
          <a:xfrm>
            <a:off x="55438" y="2509117"/>
            <a:ext cx="9088562" cy="2432620"/>
          </a:xfrm>
          <a:prstGeom prst="rect">
            <a:avLst/>
          </a:prstGeom>
        </p:spPr>
      </p:pic>
    </p:spTree>
    <p:extLst>
      <p:ext uri="{BB962C8B-B14F-4D97-AF65-F5344CB8AC3E}">
        <p14:creationId xmlns:p14="http://schemas.microsoft.com/office/powerpoint/2010/main" val="328345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圖片 24"/>
          <p:cNvPicPr>
            <a:picLocks noChangeAspect="1"/>
          </p:cNvPicPr>
          <p:nvPr/>
        </p:nvPicPr>
        <p:blipFill>
          <a:blip r:embed="rId3"/>
          <a:stretch>
            <a:fillRect/>
          </a:stretch>
        </p:blipFill>
        <p:spPr>
          <a:xfrm>
            <a:off x="0" y="851648"/>
            <a:ext cx="9144000" cy="6031970"/>
          </a:xfrm>
          <a:prstGeom prst="rect">
            <a:avLst/>
          </a:prstGeom>
        </p:spPr>
      </p:pic>
      <p:sp>
        <p:nvSpPr>
          <p:cNvPr id="2" name="標題 1"/>
          <p:cNvSpPr>
            <a:spLocks noGrp="1"/>
          </p:cNvSpPr>
          <p:nvPr>
            <p:ph type="title"/>
          </p:nvPr>
        </p:nvSpPr>
        <p:spPr>
          <a:xfrm>
            <a:off x="0" y="0"/>
            <a:ext cx="9144000" cy="765176"/>
          </a:xfrm>
        </p:spPr>
        <p:txBody>
          <a:bodyPr/>
          <a:lstStyle/>
          <a:p>
            <a:r>
              <a:rPr lang="en-US" altLang="zh-TW" b="0" dirty="0" smtClean="0"/>
              <a:t>What key requirement Campus needed for future network?</a:t>
            </a:r>
            <a:endParaRPr kumimoji="1" lang="zh-TW" altLang="en-US" b="0" dirty="0"/>
          </a:p>
        </p:txBody>
      </p:sp>
      <p:sp>
        <p:nvSpPr>
          <p:cNvPr id="6" name="五邊形 5"/>
          <p:cNvSpPr/>
          <p:nvPr/>
        </p:nvSpPr>
        <p:spPr bwMode="auto">
          <a:xfrm>
            <a:off x="6577757" y="5706662"/>
            <a:ext cx="2215414" cy="899054"/>
          </a:xfrm>
          <a:prstGeom prst="homePlate">
            <a:avLst/>
          </a:prstGeom>
          <a:solidFill>
            <a:srgbClr val="FF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altLang="zh-TW" sz="1200" dirty="0" smtClean="0">
                <a:solidFill>
                  <a:schemeClr val="bg1"/>
                </a:solidFill>
                <a:latin typeface="Corbel"/>
                <a:ea typeface="微軟正黑體"/>
                <a:cs typeface="Corbel"/>
              </a:rPr>
              <a:t>Service leading application</a:t>
            </a:r>
          </a:p>
          <a:p>
            <a:pPr marL="0" marR="0" indent="0" algn="ctr" defTabSz="914400" rtl="0" eaLnBrk="1" fontAlgn="base" latinLnBrk="0" hangingPunct="1">
              <a:lnSpc>
                <a:spcPct val="100000"/>
              </a:lnSpc>
              <a:spcBef>
                <a:spcPct val="0"/>
              </a:spcBef>
              <a:spcAft>
                <a:spcPct val="0"/>
              </a:spcAft>
              <a:buClrTx/>
              <a:buSzTx/>
              <a:buFontTx/>
              <a:buNone/>
              <a:tabLst/>
            </a:pPr>
            <a:r>
              <a:rPr lang="en-US" altLang="zh-TW" sz="1200" u="none" strike="noStrike" cap="none" normalizeH="0" dirty="0" err="1" smtClean="0">
                <a:ln>
                  <a:noFill/>
                </a:ln>
                <a:solidFill>
                  <a:schemeClr val="bg1"/>
                </a:solidFill>
                <a:effectLst/>
                <a:latin typeface="Corbel"/>
                <a:ea typeface="微軟正黑體"/>
                <a:cs typeface="Corbel"/>
              </a:rPr>
              <a:t>IoT</a:t>
            </a:r>
            <a:r>
              <a:rPr lang="en-US" altLang="zh-TW" sz="1200" u="none" strike="noStrike" cap="none" normalizeH="0" dirty="0" smtClean="0">
                <a:ln>
                  <a:noFill/>
                </a:ln>
                <a:solidFill>
                  <a:schemeClr val="bg1"/>
                </a:solidFill>
                <a:effectLst/>
                <a:latin typeface="Corbel"/>
                <a:ea typeface="微軟正黑體"/>
                <a:cs typeface="Corbel"/>
              </a:rPr>
              <a:t> / Community</a:t>
            </a:r>
            <a:endParaRPr kumimoji="1" lang="en-US" altLang="zh-TW" sz="1200" u="none" strike="noStrike" cap="none" normalizeH="0" dirty="0" smtClean="0">
              <a:ln>
                <a:noFill/>
              </a:ln>
              <a:solidFill>
                <a:schemeClr val="bg1"/>
              </a:solidFill>
              <a:effectLst/>
              <a:latin typeface="Corbel"/>
              <a:ea typeface="微軟正黑體"/>
              <a:cs typeface="Corbel"/>
            </a:endParaRPr>
          </a:p>
        </p:txBody>
      </p:sp>
      <p:sp>
        <p:nvSpPr>
          <p:cNvPr id="7" name="矩形 6"/>
          <p:cNvSpPr/>
          <p:nvPr/>
        </p:nvSpPr>
        <p:spPr bwMode="auto">
          <a:xfrm>
            <a:off x="407864" y="5708368"/>
            <a:ext cx="1905340" cy="899054"/>
          </a:xfrm>
          <a:prstGeom prst="rect">
            <a:avLst/>
          </a:prstGeom>
          <a:solidFill>
            <a:srgbClr val="FF000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0000" tIns="46800" rIns="90000" bIns="46800" numCol="1" rtlCol="0" anchor="ctr" anchorCtr="0" compatLnSpc="1">
            <a:prstTxWarp prst="textNoShape">
              <a:avLst/>
            </a:prstTxWarp>
          </a:bodyPr>
          <a:lstStyle/>
          <a:p>
            <a:pPr algn="ctr" defTabSz="914400" fontAlgn="base">
              <a:spcBef>
                <a:spcPct val="0"/>
              </a:spcBef>
              <a:spcAft>
                <a:spcPct val="0"/>
              </a:spcAft>
            </a:pPr>
            <a:r>
              <a:rPr lang="en-US" altLang="zh-TW" sz="1200" dirty="0" smtClean="0">
                <a:solidFill>
                  <a:schemeClr val="bg1"/>
                </a:solidFill>
                <a:latin typeface="Corbel"/>
                <a:ea typeface="微軟正黑體"/>
                <a:cs typeface="Corbel"/>
              </a:rPr>
              <a:t>Non-Stopping Infrastructure Services </a:t>
            </a:r>
            <a:endParaRPr kumimoji="1" lang="en-US" altLang="zh-TW" sz="1200" dirty="0">
              <a:solidFill>
                <a:schemeClr val="bg1"/>
              </a:solidFill>
              <a:latin typeface="Corbel"/>
              <a:ea typeface="微軟正黑體"/>
              <a:cs typeface="Corbel"/>
            </a:endParaRPr>
          </a:p>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200" b="0" i="0" u="none" strike="noStrike" cap="none" normalizeH="0" baseline="0" dirty="0" smtClean="0">
              <a:ln>
                <a:noFill/>
              </a:ln>
              <a:solidFill>
                <a:schemeClr val="bg1"/>
              </a:solidFill>
              <a:effectLst/>
              <a:latin typeface="Corbel"/>
              <a:ea typeface="微軟正黑體"/>
              <a:cs typeface="Corbel"/>
            </a:endParaRPr>
          </a:p>
        </p:txBody>
      </p:sp>
      <p:sp>
        <p:nvSpPr>
          <p:cNvPr id="14" name="矩形 13"/>
          <p:cNvSpPr/>
          <p:nvPr/>
        </p:nvSpPr>
        <p:spPr bwMode="auto">
          <a:xfrm>
            <a:off x="2457003" y="5707487"/>
            <a:ext cx="3986519" cy="411799"/>
          </a:xfrm>
          <a:prstGeom prst="rect">
            <a:avLst/>
          </a:prstGeom>
          <a:solidFill>
            <a:schemeClr val="accent2">
              <a:lumMod val="60000"/>
              <a:lumOff val="40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0000" tIns="46800" rIns="90000" bIns="46800" numCol="1" rtlCol="0" anchor="ctr" anchorCtr="0" compatLnSpc="1">
            <a:prstTxWarp prst="textNoShape">
              <a:avLst/>
            </a:prstTxWarp>
          </a:bodyPr>
          <a:lstStyle/>
          <a:p>
            <a:pPr algn="ctr" defTabSz="914400" fontAlgn="base">
              <a:spcBef>
                <a:spcPct val="0"/>
              </a:spcBef>
              <a:spcAft>
                <a:spcPct val="0"/>
              </a:spcAft>
            </a:pPr>
            <a:r>
              <a:rPr kumimoji="1" lang="en-US" altLang="zh-TW" sz="1200" dirty="0" smtClean="0">
                <a:solidFill>
                  <a:schemeClr val="bg1"/>
                </a:solidFill>
                <a:latin typeface="Corbel"/>
                <a:ea typeface="微軟正黑體"/>
                <a:cs typeface="Corbel"/>
              </a:rPr>
              <a:t>Mainly effective to  CAPEX through </a:t>
            </a:r>
            <a:r>
              <a:rPr lang="en-US" altLang="zh-TW" sz="1200" dirty="0" smtClean="0">
                <a:solidFill>
                  <a:schemeClr val="bg1"/>
                </a:solidFill>
                <a:latin typeface="Corbel"/>
                <a:ea typeface="微軟正黑體"/>
                <a:cs typeface="Corbel"/>
              </a:rPr>
              <a:t>automation</a:t>
            </a:r>
            <a:endParaRPr kumimoji="1" lang="zh-TW" altLang="en-US" sz="1200" dirty="0">
              <a:solidFill>
                <a:schemeClr val="bg1"/>
              </a:solidFill>
              <a:latin typeface="Corbel"/>
              <a:ea typeface="微軟正黑體"/>
              <a:cs typeface="Corbel"/>
            </a:endParaRPr>
          </a:p>
        </p:txBody>
      </p:sp>
      <p:sp>
        <p:nvSpPr>
          <p:cNvPr id="16" name="矩形 15"/>
          <p:cNvSpPr/>
          <p:nvPr/>
        </p:nvSpPr>
        <p:spPr bwMode="auto">
          <a:xfrm>
            <a:off x="2452627" y="6189166"/>
            <a:ext cx="3986519" cy="411799"/>
          </a:xfrm>
          <a:prstGeom prst="rect">
            <a:avLst/>
          </a:prstGeom>
          <a:solidFill>
            <a:schemeClr val="accent1">
              <a:lumMod val="50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0000" tIns="46800" rIns="90000" bIns="46800" numCol="1" rtlCol="0" anchor="ctr" anchorCtr="0" compatLnSpc="1">
            <a:prstTxWarp prst="textNoShape">
              <a:avLst/>
            </a:prstTxWarp>
          </a:bodyPr>
          <a:lstStyle/>
          <a:p>
            <a:pPr algn="ctr" defTabSz="914400" fontAlgn="base">
              <a:spcBef>
                <a:spcPct val="0"/>
              </a:spcBef>
              <a:spcAft>
                <a:spcPct val="0"/>
              </a:spcAft>
            </a:pPr>
            <a:r>
              <a:rPr kumimoji="1" lang="en-US" altLang="zh-TW" sz="1200" dirty="0" smtClean="0">
                <a:solidFill>
                  <a:schemeClr val="bg1"/>
                </a:solidFill>
                <a:latin typeface="Corbel"/>
                <a:ea typeface="微軟正黑體"/>
                <a:cs typeface="Corbel"/>
              </a:rPr>
              <a:t>Mainly effective to  OPEX through </a:t>
            </a:r>
            <a:r>
              <a:rPr lang="en-US" altLang="zh-TW" sz="1200" dirty="0" smtClean="0">
                <a:solidFill>
                  <a:schemeClr val="bg1"/>
                </a:solidFill>
                <a:latin typeface="Corbel"/>
                <a:ea typeface="微軟正黑體"/>
                <a:cs typeface="Corbel"/>
              </a:rPr>
              <a:t>virtualization</a:t>
            </a:r>
            <a:endParaRPr kumimoji="1" lang="zh-TW" altLang="en-US" sz="1200" dirty="0">
              <a:solidFill>
                <a:schemeClr val="bg1"/>
              </a:solidFill>
              <a:latin typeface="Corbel"/>
              <a:ea typeface="微軟正黑體"/>
              <a:cs typeface="Corbel"/>
            </a:endParaRPr>
          </a:p>
        </p:txBody>
      </p:sp>
      <p:graphicFrame>
        <p:nvGraphicFramePr>
          <p:cNvPr id="22" name="資料圖表 21"/>
          <p:cNvGraphicFramePr/>
          <p:nvPr>
            <p:extLst>
              <p:ext uri="{D42A27DB-BD31-4B8C-83A1-F6EECF244321}">
                <p14:modId xmlns:p14="http://schemas.microsoft.com/office/powerpoint/2010/main" val="3920920515"/>
              </p:ext>
            </p:extLst>
          </p:nvPr>
        </p:nvGraphicFramePr>
        <p:xfrm>
          <a:off x="282199" y="940795"/>
          <a:ext cx="8654072" cy="47666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7" name="圓角矩形 26"/>
          <p:cNvSpPr/>
          <p:nvPr/>
        </p:nvSpPr>
        <p:spPr bwMode="auto">
          <a:xfrm>
            <a:off x="690994" y="3026222"/>
            <a:ext cx="7843717" cy="595836"/>
          </a:xfrm>
          <a:prstGeom prst="roundRect">
            <a:avLst/>
          </a:prstGeom>
          <a:solidFill>
            <a:srgbClr val="FF0000"/>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0000" tIns="46800" rIns="90000" bIns="46800" numCol="1" rtlCol="0" anchor="ctr" anchorCtr="0" compatLnSpc="1">
            <a:prstTxWarp prst="textNoShape">
              <a:avLst/>
            </a:prstTxWarp>
          </a:bodyPr>
          <a:lstStyle/>
          <a:p>
            <a:pPr algn="ctr"/>
            <a:r>
              <a:rPr lang="en-US" altLang="zh-TW" sz="2400" i="1" dirty="0" smtClean="0">
                <a:solidFill>
                  <a:srgbClr val="FFFFFF"/>
                </a:solidFill>
                <a:latin typeface="Corbel"/>
                <a:cs typeface="Corbel"/>
              </a:rPr>
              <a:t>Wireless / SDN / </a:t>
            </a:r>
            <a:r>
              <a:rPr lang="en-US" altLang="zh-TW" sz="2400" i="1" dirty="0">
                <a:solidFill>
                  <a:srgbClr val="FFFFFF"/>
                </a:solidFill>
                <a:latin typeface="Corbel"/>
                <a:cs typeface="Corbel"/>
              </a:rPr>
              <a:t>NFV </a:t>
            </a:r>
            <a:r>
              <a:rPr lang="en-US" altLang="zh-TW" sz="2400" i="1" dirty="0" smtClean="0">
                <a:solidFill>
                  <a:srgbClr val="FFFFFF"/>
                </a:solidFill>
                <a:latin typeface="Corbel"/>
                <a:cs typeface="Corbel"/>
              </a:rPr>
              <a:t>/ Cloud / Application services</a:t>
            </a:r>
            <a:endParaRPr lang="zh-TW" altLang="en-US" sz="2400" i="1" dirty="0">
              <a:solidFill>
                <a:srgbClr val="FFFFFF"/>
              </a:solidFill>
              <a:latin typeface="Corbel"/>
              <a:cs typeface="Corbel"/>
            </a:endParaRPr>
          </a:p>
        </p:txBody>
      </p:sp>
    </p:spTree>
    <p:extLst>
      <p:ext uri="{BB962C8B-B14F-4D97-AF65-F5344CB8AC3E}">
        <p14:creationId xmlns:p14="http://schemas.microsoft.com/office/powerpoint/2010/main" val="193226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2">
                                            <p:graphicEl>
                                              <a:dgm id="{1DF2F2A6-2435-5E4E-BD67-8C6555C94558}"/>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2">
                                            <p:graphicEl>
                                              <a:dgm id="{826D1D6C-DFC7-C649-8AA8-9A4AC1B577B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22">
                                            <p:graphicEl>
                                              <a:dgm id="{DC5658C1-7864-F643-8A7B-8D0B2F33103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22">
                                            <p:graphicEl>
                                              <a:dgm id="{A06EEF99-F3DC-9D4D-956F-A5EC5153BBC6}"/>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22">
                                            <p:graphicEl>
                                              <a:dgm id="{074F735F-354D-1C4C-8CD2-3C3A5DA0F12B}"/>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4" grpId="0" animBg="1"/>
      <p:bldP spid="16" grpId="0" animBg="1"/>
      <p:bldGraphic spid="22" grpId="1">
        <p:bldSub>
          <a:bldDgm bld="one"/>
        </p:bldSub>
      </p:bldGraphic>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b="0" dirty="0" err="1" smtClean="0"/>
              <a:t>Accton</a:t>
            </a:r>
            <a:r>
              <a:rPr kumimoji="1" lang="en-US" altLang="zh-TW" b="0" dirty="0" smtClean="0"/>
              <a:t> </a:t>
            </a:r>
            <a:r>
              <a:rPr lang="en-US" altLang="zh-TW" b="0" dirty="0" smtClean="0"/>
              <a:t>O</a:t>
            </a:r>
            <a:r>
              <a:rPr kumimoji="1" lang="en-US" altLang="zh-TW" b="0" dirty="0" smtClean="0"/>
              <a:t>pen Network </a:t>
            </a:r>
            <a:r>
              <a:rPr lang="en-US" altLang="zh-TW" b="0" dirty="0"/>
              <a:t>S</a:t>
            </a:r>
            <a:r>
              <a:rPr kumimoji="1" lang="en-US" altLang="zh-TW" b="0" dirty="0" smtClean="0"/>
              <a:t>olution</a:t>
            </a:r>
            <a:endParaRPr kumimoji="1" lang="zh-TW" altLang="en-US" b="0" dirty="0"/>
          </a:p>
        </p:txBody>
      </p:sp>
      <p:sp>
        <p:nvSpPr>
          <p:cNvPr id="3" name="投影片編號版面配置區 2"/>
          <p:cNvSpPr>
            <a:spLocks noGrp="1"/>
          </p:cNvSpPr>
          <p:nvPr>
            <p:ph type="sldNum" sz="quarter" idx="12"/>
          </p:nvPr>
        </p:nvSpPr>
        <p:spPr/>
        <p:txBody>
          <a:bodyPr/>
          <a:lstStyle/>
          <a:p>
            <a:fld id="{BEA58169-C0D1-4C81-97AC-CE4408DF0DF9}" type="slidenum">
              <a:rPr lang="en-US" altLang="zh-TW" smtClean="0">
                <a:latin typeface="Corbel"/>
                <a:cs typeface="Corbel"/>
              </a:rPr>
              <a:pPr/>
              <a:t>8</a:t>
            </a:fld>
            <a:endParaRPr lang="en-US" altLang="zh-TW">
              <a:latin typeface="Corbel"/>
              <a:cs typeface="Corbel"/>
            </a:endParaRPr>
          </a:p>
        </p:txBody>
      </p:sp>
      <p:sp>
        <p:nvSpPr>
          <p:cNvPr id="4" name="Rectangle 7"/>
          <p:cNvSpPr>
            <a:spLocks noChangeArrowheads="1"/>
          </p:cNvSpPr>
          <p:nvPr/>
        </p:nvSpPr>
        <p:spPr bwMode="auto">
          <a:xfrm>
            <a:off x="803694" y="2625043"/>
            <a:ext cx="3508323" cy="1032447"/>
          </a:xfrm>
          <a:prstGeom prst="rect">
            <a:avLst/>
          </a:prstGeom>
          <a:solidFill>
            <a:srgbClr val="92D050">
              <a:alpha val="90000"/>
            </a:srgbClr>
          </a:solidFill>
          <a:ln w="9525" algn="ctr">
            <a:noFill/>
            <a:round/>
            <a:headEnd/>
            <a:tailEnd/>
          </a:ln>
          <a:effectLst/>
        </p:spPr>
        <p:txBody>
          <a:bodyPr anchor="ctr"/>
          <a:lstStyle/>
          <a:p>
            <a:pPr algn="ctr"/>
            <a:r>
              <a:rPr lang="en-US" altLang="zh-TW" sz="2400" dirty="0" smtClean="0">
                <a:solidFill>
                  <a:srgbClr val="000000"/>
                </a:solidFill>
                <a:latin typeface="Corbel"/>
                <a:ea typeface="微軟正黑體" panose="020B0604030504040204" pitchFamily="34" charset="-120"/>
                <a:cs typeface="Corbel"/>
              </a:rPr>
              <a:t>Controller</a:t>
            </a:r>
            <a:endParaRPr lang="en-US" altLang="zh-TW" sz="2400" dirty="0">
              <a:solidFill>
                <a:srgbClr val="000000"/>
              </a:solidFill>
              <a:latin typeface="Corbel"/>
              <a:ea typeface="微軟正黑體" panose="020B0604030504040204" pitchFamily="34" charset="-120"/>
              <a:cs typeface="Corbel"/>
            </a:endParaRPr>
          </a:p>
          <a:p>
            <a:pPr algn="ctr"/>
            <a:r>
              <a:rPr lang="en-US" altLang="zh-TW" sz="1200" dirty="0" smtClean="0">
                <a:latin typeface="Corbel"/>
                <a:cs typeface="Corbel"/>
              </a:rPr>
              <a:t>Open </a:t>
            </a:r>
            <a:r>
              <a:rPr lang="en-US" altLang="zh-TW" sz="1200" dirty="0" err="1" smtClean="0">
                <a:latin typeface="Corbel"/>
                <a:cs typeface="Corbel"/>
              </a:rPr>
              <a:t>DayLight</a:t>
            </a:r>
            <a:endParaRPr lang="zh-TW" altLang="en-US" sz="1200" dirty="0">
              <a:solidFill>
                <a:srgbClr val="000000"/>
              </a:solidFill>
              <a:latin typeface="Corbel"/>
              <a:ea typeface="微軟正黑體" panose="020B0604030504040204" pitchFamily="34" charset="-120"/>
              <a:cs typeface="Corbel"/>
            </a:endParaRPr>
          </a:p>
        </p:txBody>
      </p:sp>
      <p:sp>
        <p:nvSpPr>
          <p:cNvPr id="5" name="Rectangle 3"/>
          <p:cNvSpPr>
            <a:spLocks noChangeArrowheads="1"/>
          </p:cNvSpPr>
          <p:nvPr/>
        </p:nvSpPr>
        <p:spPr bwMode="auto">
          <a:xfrm>
            <a:off x="803178" y="1416751"/>
            <a:ext cx="3509268" cy="1032447"/>
          </a:xfrm>
          <a:prstGeom prst="rect">
            <a:avLst/>
          </a:prstGeom>
          <a:solidFill>
            <a:srgbClr val="00B0F0">
              <a:alpha val="90000"/>
            </a:srgbClr>
          </a:solidFill>
          <a:ln w="9525" algn="ctr">
            <a:noFill/>
            <a:round/>
            <a:headEnd/>
            <a:tailEnd/>
          </a:ln>
          <a:effectLst/>
        </p:spPr>
        <p:txBody>
          <a:bodyPr anchor="ctr"/>
          <a:lstStyle/>
          <a:p>
            <a:pPr algn="ctr"/>
            <a:r>
              <a:rPr lang="en-US" altLang="zh-TW" sz="2400" dirty="0" smtClean="0">
                <a:solidFill>
                  <a:srgbClr val="000000"/>
                </a:solidFill>
                <a:latin typeface="Corbel"/>
                <a:ea typeface="微軟正黑體" panose="020B0604030504040204" pitchFamily="34" charset="-120"/>
                <a:cs typeface="Corbel"/>
              </a:rPr>
              <a:t>Applications</a:t>
            </a:r>
          </a:p>
          <a:p>
            <a:pPr algn="ctr"/>
            <a:r>
              <a:rPr lang="en-US" altLang="zh-TW" sz="1200" dirty="0">
                <a:solidFill>
                  <a:srgbClr val="000000"/>
                </a:solidFill>
                <a:latin typeface="Corbel"/>
                <a:ea typeface="微軟正黑體" panose="020B0604030504040204" pitchFamily="34" charset="-120"/>
                <a:cs typeface="Corbel"/>
              </a:rPr>
              <a:t>OF-DPA compliant</a:t>
            </a:r>
            <a:endParaRPr lang="zh-TW" altLang="en-US" sz="1200" dirty="0">
              <a:solidFill>
                <a:srgbClr val="000000"/>
              </a:solidFill>
              <a:latin typeface="Corbel"/>
              <a:ea typeface="微軟正黑體" panose="020B0604030504040204" pitchFamily="34" charset="-120"/>
              <a:cs typeface="Corbel"/>
            </a:endParaRPr>
          </a:p>
        </p:txBody>
      </p:sp>
      <p:sp>
        <p:nvSpPr>
          <p:cNvPr id="6" name="Rectangle 8"/>
          <p:cNvSpPr>
            <a:spLocks noChangeArrowheads="1"/>
          </p:cNvSpPr>
          <p:nvPr/>
        </p:nvSpPr>
        <p:spPr bwMode="auto">
          <a:xfrm>
            <a:off x="785772" y="3846161"/>
            <a:ext cx="3534182" cy="1032448"/>
          </a:xfrm>
          <a:prstGeom prst="rect">
            <a:avLst/>
          </a:prstGeom>
          <a:solidFill>
            <a:srgbClr val="FFC000">
              <a:alpha val="90000"/>
            </a:srgbClr>
          </a:solidFill>
          <a:ln w="9525" algn="ctr">
            <a:noFill/>
            <a:round/>
            <a:headEnd/>
            <a:tailEnd/>
          </a:ln>
          <a:effectLst/>
        </p:spPr>
        <p:txBody>
          <a:bodyPr anchor="ctr"/>
          <a:lstStyle/>
          <a:p>
            <a:pPr algn="ctr"/>
            <a:r>
              <a:rPr lang="en-US" altLang="zh-TW" sz="2400" dirty="0" smtClean="0">
                <a:solidFill>
                  <a:srgbClr val="000000"/>
                </a:solidFill>
                <a:latin typeface="Corbel"/>
                <a:ea typeface="微軟正黑體" panose="020B0604030504040204" pitchFamily="34" charset="-120"/>
                <a:cs typeface="Corbel"/>
              </a:rPr>
              <a:t>Open Software</a:t>
            </a:r>
          </a:p>
          <a:p>
            <a:pPr algn="ctr"/>
            <a:r>
              <a:rPr lang="en-US" altLang="zh-TW" sz="1200" dirty="0">
                <a:solidFill>
                  <a:srgbClr val="000000"/>
                </a:solidFill>
                <a:latin typeface="Corbel"/>
                <a:ea typeface="微軟正黑體" panose="020B0604030504040204" pitchFamily="34" charset="-120"/>
                <a:cs typeface="Corbel"/>
              </a:rPr>
              <a:t>Open switch </a:t>
            </a:r>
            <a:r>
              <a:rPr lang="en-US" altLang="zh-TW" sz="1200" dirty="0" smtClean="0">
                <a:solidFill>
                  <a:srgbClr val="000000"/>
                </a:solidFill>
                <a:latin typeface="Corbel"/>
                <a:ea typeface="微軟正黑體" panose="020B0604030504040204" pitchFamily="34" charset="-120"/>
                <a:cs typeface="Corbel"/>
              </a:rPr>
              <a:t>software</a:t>
            </a:r>
            <a:endParaRPr lang="en-US" altLang="zh-TW" sz="1200" dirty="0">
              <a:solidFill>
                <a:srgbClr val="000000"/>
              </a:solidFill>
              <a:latin typeface="Corbel"/>
              <a:ea typeface="微軟正黑體" panose="020B0604030504040204" pitchFamily="34" charset="-120"/>
              <a:cs typeface="Corbel"/>
            </a:endParaRPr>
          </a:p>
        </p:txBody>
      </p:sp>
      <p:pic>
        <p:nvPicPr>
          <p:cNvPr id="7" name="圖片 6" descr="imgr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4149" y="2646849"/>
            <a:ext cx="2536980" cy="980207"/>
          </a:xfrm>
          <a:prstGeom prst="rect">
            <a:avLst/>
          </a:prstGeom>
        </p:spPr>
      </p:pic>
      <p:pic>
        <p:nvPicPr>
          <p:cNvPr id="8" name="圖片 7" descr="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1661" y="5260707"/>
            <a:ext cx="2288579" cy="616780"/>
          </a:xfrm>
          <a:prstGeom prst="rect">
            <a:avLst/>
          </a:prstGeom>
        </p:spPr>
      </p:pic>
      <p:sp>
        <p:nvSpPr>
          <p:cNvPr id="9" name="矩形 8"/>
          <p:cNvSpPr/>
          <p:nvPr/>
        </p:nvSpPr>
        <p:spPr>
          <a:xfrm>
            <a:off x="5079831" y="5906126"/>
            <a:ext cx="3033100" cy="276999"/>
          </a:xfrm>
          <a:prstGeom prst="rect">
            <a:avLst/>
          </a:prstGeom>
        </p:spPr>
        <p:txBody>
          <a:bodyPr wrap="square">
            <a:spAutoFit/>
          </a:bodyPr>
          <a:lstStyle/>
          <a:p>
            <a:pPr algn="ctr"/>
            <a:r>
              <a:rPr lang="en-US" altLang="zh-TW" sz="1200" dirty="0">
                <a:latin typeface="Corbel"/>
                <a:ea typeface="微軟正黑體"/>
                <a:cs typeface="Corbel"/>
              </a:rPr>
              <a:t>Bare Metal </a:t>
            </a:r>
            <a:r>
              <a:rPr lang="en-US" altLang="zh-TW" sz="1200" dirty="0" smtClean="0">
                <a:latin typeface="Corbel"/>
                <a:ea typeface="微軟正黑體"/>
                <a:cs typeface="Corbel"/>
              </a:rPr>
              <a:t>Switch – 100G/40G/10G</a:t>
            </a:r>
            <a:endParaRPr lang="en-US" altLang="zh-TW" sz="1200" dirty="0">
              <a:latin typeface="Corbel"/>
              <a:ea typeface="微軟正黑體"/>
              <a:cs typeface="Corbel"/>
            </a:endParaRPr>
          </a:p>
        </p:txBody>
      </p:sp>
      <p:pic>
        <p:nvPicPr>
          <p:cNvPr id="10"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4437" y="3929176"/>
            <a:ext cx="1661260" cy="486815"/>
          </a:xfrm>
          <a:prstGeom prst="rect">
            <a:avLst/>
          </a:prstGeom>
        </p:spPr>
      </p:pic>
      <p:pic>
        <p:nvPicPr>
          <p:cNvPr id="11" name="Picture 68"/>
          <p:cNvPicPr>
            <a:picLocks noChangeAspect="1"/>
          </p:cNvPicPr>
          <p:nvPr/>
        </p:nvPicPr>
        <p:blipFill>
          <a:blip r:embed="rId5"/>
          <a:stretch>
            <a:fillRect/>
          </a:stretch>
        </p:blipFill>
        <p:spPr>
          <a:xfrm>
            <a:off x="7457335" y="3914867"/>
            <a:ext cx="419573" cy="472128"/>
          </a:xfrm>
          <a:prstGeom prst="rect">
            <a:avLst/>
          </a:prstGeom>
        </p:spPr>
      </p:pic>
      <p:pic>
        <p:nvPicPr>
          <p:cNvPr id="12" name="Picture 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15228" y="4586384"/>
            <a:ext cx="742713" cy="275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7"/>
          <p:cNvPicPr>
            <a:picLocks noChangeAspect="1"/>
          </p:cNvPicPr>
          <p:nvPr/>
        </p:nvPicPr>
        <p:blipFill>
          <a:blip r:embed="rId7"/>
          <a:stretch>
            <a:fillRect/>
          </a:stretch>
        </p:blipFill>
        <p:spPr>
          <a:xfrm>
            <a:off x="4978464" y="4561727"/>
            <a:ext cx="750692" cy="238344"/>
          </a:xfrm>
          <a:prstGeom prst="rect">
            <a:avLst/>
          </a:prstGeom>
        </p:spPr>
      </p:pic>
      <p:pic>
        <p:nvPicPr>
          <p:cNvPr id="1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99901" y="4549392"/>
            <a:ext cx="847226" cy="284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51163" y="3908052"/>
            <a:ext cx="469931" cy="444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60410" y="4581346"/>
            <a:ext cx="559830" cy="215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8"/>
          <p:cNvSpPr>
            <a:spLocks noChangeArrowheads="1"/>
          </p:cNvSpPr>
          <p:nvPr/>
        </p:nvSpPr>
        <p:spPr bwMode="auto">
          <a:xfrm>
            <a:off x="181246" y="3752495"/>
            <a:ext cx="8725647" cy="1210235"/>
          </a:xfrm>
          <a:prstGeom prst="rect">
            <a:avLst/>
          </a:prstGeom>
          <a:noFill/>
          <a:ln>
            <a:solidFill>
              <a:srgbClr val="FF6600"/>
            </a:solidFill>
            <a:headEnd/>
            <a:tailEnd/>
          </a:ln>
        </p:spPr>
        <p:style>
          <a:lnRef idx="2">
            <a:schemeClr val="accent1"/>
          </a:lnRef>
          <a:fillRef idx="1">
            <a:schemeClr val="lt1"/>
          </a:fillRef>
          <a:effectRef idx="0">
            <a:schemeClr val="accent1"/>
          </a:effectRef>
          <a:fontRef idx="minor">
            <a:schemeClr val="dk1"/>
          </a:fontRef>
        </p:style>
        <p:txBody>
          <a:bodyPr anchor="ctr"/>
          <a:lstStyle/>
          <a:p>
            <a:pPr algn="ctr"/>
            <a:endParaRPr lang="zh-TW" altLang="en-US" sz="2400" dirty="0">
              <a:solidFill>
                <a:srgbClr val="000000"/>
              </a:solidFill>
              <a:latin typeface="Corbel"/>
              <a:ea typeface="微軟正黑體" panose="020B0604030504040204" pitchFamily="34" charset="-120"/>
              <a:cs typeface="Corbel"/>
            </a:endParaRPr>
          </a:p>
        </p:txBody>
      </p:sp>
      <p:sp>
        <p:nvSpPr>
          <p:cNvPr id="18" name="Rectangle 8"/>
          <p:cNvSpPr>
            <a:spLocks noChangeArrowheads="1"/>
          </p:cNvSpPr>
          <p:nvPr/>
        </p:nvSpPr>
        <p:spPr bwMode="auto">
          <a:xfrm>
            <a:off x="199175" y="5010543"/>
            <a:ext cx="8725647" cy="1210235"/>
          </a:xfrm>
          <a:prstGeom prst="rect">
            <a:avLst/>
          </a:prstGeom>
          <a:no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anchor="ctr"/>
          <a:lstStyle/>
          <a:p>
            <a:pPr algn="ctr"/>
            <a:endParaRPr lang="zh-TW" altLang="en-US" sz="2400" dirty="0">
              <a:solidFill>
                <a:srgbClr val="000000"/>
              </a:solidFill>
              <a:latin typeface="Corbel"/>
              <a:ea typeface="微軟正黑體" panose="020B0604030504040204" pitchFamily="34" charset="-120"/>
              <a:cs typeface="Corbel"/>
            </a:endParaRPr>
          </a:p>
        </p:txBody>
      </p:sp>
      <p:sp>
        <p:nvSpPr>
          <p:cNvPr id="19" name="Rectangle 8"/>
          <p:cNvSpPr>
            <a:spLocks noChangeArrowheads="1"/>
          </p:cNvSpPr>
          <p:nvPr/>
        </p:nvSpPr>
        <p:spPr bwMode="auto">
          <a:xfrm>
            <a:off x="187223" y="2518354"/>
            <a:ext cx="8725647" cy="1210235"/>
          </a:xfrm>
          <a:prstGeom prst="rect">
            <a:avLst/>
          </a:prstGeom>
          <a:noFill/>
          <a:ln>
            <a:solidFill>
              <a:srgbClr val="008000"/>
            </a:solidFill>
            <a:headEnd/>
            <a:tailEnd/>
          </a:ln>
        </p:spPr>
        <p:style>
          <a:lnRef idx="2">
            <a:schemeClr val="accent1"/>
          </a:lnRef>
          <a:fillRef idx="1">
            <a:schemeClr val="lt1"/>
          </a:fillRef>
          <a:effectRef idx="0">
            <a:schemeClr val="accent1"/>
          </a:effectRef>
          <a:fontRef idx="minor">
            <a:schemeClr val="dk1"/>
          </a:fontRef>
        </p:style>
        <p:txBody>
          <a:bodyPr anchor="ctr"/>
          <a:lstStyle/>
          <a:p>
            <a:pPr algn="ctr"/>
            <a:endParaRPr lang="zh-TW" altLang="en-US" sz="2400" dirty="0">
              <a:solidFill>
                <a:srgbClr val="000000"/>
              </a:solidFill>
              <a:latin typeface="Corbel"/>
              <a:ea typeface="微軟正黑體" panose="020B0604030504040204" pitchFamily="34" charset="-120"/>
              <a:cs typeface="Corbel"/>
            </a:endParaRPr>
          </a:p>
        </p:txBody>
      </p:sp>
      <p:sp>
        <p:nvSpPr>
          <p:cNvPr id="20" name="Rectangle 8"/>
          <p:cNvSpPr>
            <a:spLocks noChangeArrowheads="1"/>
          </p:cNvSpPr>
          <p:nvPr/>
        </p:nvSpPr>
        <p:spPr bwMode="auto">
          <a:xfrm>
            <a:off x="187222" y="1308118"/>
            <a:ext cx="8725647" cy="1210235"/>
          </a:xfrm>
          <a:prstGeom prst="rect">
            <a:avLst/>
          </a:prstGeom>
          <a:noFill/>
          <a:ln>
            <a:solidFill>
              <a:srgbClr val="0000FF"/>
            </a:solidFill>
            <a:headEnd/>
            <a:tailEnd/>
          </a:ln>
        </p:spPr>
        <p:style>
          <a:lnRef idx="2">
            <a:schemeClr val="accent1"/>
          </a:lnRef>
          <a:fillRef idx="1">
            <a:schemeClr val="lt1"/>
          </a:fillRef>
          <a:effectRef idx="0">
            <a:schemeClr val="accent1"/>
          </a:effectRef>
          <a:fontRef idx="minor">
            <a:schemeClr val="dk1"/>
          </a:fontRef>
        </p:style>
        <p:txBody>
          <a:bodyPr anchor="ctr"/>
          <a:lstStyle/>
          <a:p>
            <a:pPr algn="ctr"/>
            <a:endParaRPr lang="zh-TW" altLang="en-US" sz="2400" dirty="0">
              <a:solidFill>
                <a:srgbClr val="000000"/>
              </a:solidFill>
              <a:latin typeface="Corbel"/>
              <a:ea typeface="微軟正黑體" panose="020B0604030504040204" pitchFamily="34" charset="-120"/>
              <a:cs typeface="Corbel"/>
            </a:endParaRPr>
          </a:p>
        </p:txBody>
      </p:sp>
      <p:sp>
        <p:nvSpPr>
          <p:cNvPr id="21" name="Rectangle 9"/>
          <p:cNvSpPr>
            <a:spLocks noChangeArrowheads="1"/>
          </p:cNvSpPr>
          <p:nvPr/>
        </p:nvSpPr>
        <p:spPr bwMode="auto">
          <a:xfrm>
            <a:off x="812437" y="5088402"/>
            <a:ext cx="3513015" cy="1032447"/>
          </a:xfrm>
          <a:prstGeom prst="rect">
            <a:avLst/>
          </a:prstGeom>
          <a:solidFill>
            <a:srgbClr val="FF0000">
              <a:alpha val="90000"/>
            </a:srgbClr>
          </a:solidFill>
          <a:ln w="9525" algn="ctr">
            <a:noFill/>
            <a:round/>
            <a:headEnd/>
            <a:tailEnd/>
          </a:ln>
          <a:effectLst/>
        </p:spPr>
        <p:txBody>
          <a:bodyPr anchor="ctr"/>
          <a:lstStyle/>
          <a:p>
            <a:pPr algn="ctr"/>
            <a:r>
              <a:rPr lang="en-US" altLang="zh-TW" sz="2400" dirty="0" smtClean="0">
                <a:solidFill>
                  <a:srgbClr val="000000"/>
                </a:solidFill>
                <a:latin typeface="Corbel"/>
                <a:ea typeface="微軟正黑體" panose="020B0604030504040204" pitchFamily="34" charset="-120"/>
                <a:cs typeface="Corbel"/>
              </a:rPr>
              <a:t>Open Hardware</a:t>
            </a:r>
          </a:p>
          <a:p>
            <a:pPr algn="ctr"/>
            <a:r>
              <a:rPr lang="en-US" altLang="zh-TW" sz="1200" dirty="0">
                <a:solidFill>
                  <a:srgbClr val="000000"/>
                </a:solidFill>
                <a:latin typeface="Corbel"/>
                <a:ea typeface="微軟正黑體" panose="020B0604030504040204" pitchFamily="34" charset="-120"/>
                <a:cs typeface="Corbel"/>
              </a:rPr>
              <a:t>Edge-Core data center switch </a:t>
            </a:r>
            <a:r>
              <a:rPr lang="en-US" altLang="zh-TW" sz="1200" dirty="0" smtClean="0">
                <a:solidFill>
                  <a:srgbClr val="000000"/>
                </a:solidFill>
                <a:latin typeface="Corbel"/>
                <a:ea typeface="微軟正黑體" panose="020B0604030504040204" pitchFamily="34" charset="-120"/>
                <a:cs typeface="Corbel"/>
              </a:rPr>
              <a:t>hardware</a:t>
            </a:r>
            <a:endParaRPr lang="en-US" altLang="zh-TW" sz="1200" dirty="0">
              <a:solidFill>
                <a:srgbClr val="000000"/>
              </a:solidFill>
              <a:latin typeface="Corbel"/>
              <a:ea typeface="微軟正黑體" panose="020B0604030504040204" pitchFamily="34" charset="-120"/>
              <a:cs typeface="Corbel"/>
            </a:endParaRPr>
          </a:p>
        </p:txBody>
      </p:sp>
      <p:sp>
        <p:nvSpPr>
          <p:cNvPr id="22" name="矩形 21"/>
          <p:cNvSpPr/>
          <p:nvPr/>
        </p:nvSpPr>
        <p:spPr>
          <a:xfrm>
            <a:off x="4933651" y="1767418"/>
            <a:ext cx="3165312" cy="369332"/>
          </a:xfrm>
          <a:prstGeom prst="rect">
            <a:avLst/>
          </a:prstGeom>
        </p:spPr>
        <p:txBody>
          <a:bodyPr wrap="none">
            <a:spAutoFit/>
          </a:bodyPr>
          <a:lstStyle/>
          <a:p>
            <a:pPr algn="ctr"/>
            <a:r>
              <a:rPr lang="en-US" altLang="zh-TW" dirty="0">
                <a:solidFill>
                  <a:srgbClr val="000000"/>
                </a:solidFill>
                <a:latin typeface="Corbel"/>
                <a:ea typeface="微軟正黑體" panose="020B0604030504040204" pitchFamily="34" charset="-120"/>
                <a:cs typeface="Corbel"/>
              </a:rPr>
              <a:t>OF-DPA </a:t>
            </a:r>
            <a:r>
              <a:rPr lang="en-US" altLang="zh-TW" dirty="0" smtClean="0">
                <a:solidFill>
                  <a:srgbClr val="000000"/>
                </a:solidFill>
                <a:latin typeface="Corbel"/>
                <a:ea typeface="微軟正黑體" panose="020B0604030504040204" pitchFamily="34" charset="-120"/>
                <a:cs typeface="Corbel"/>
              </a:rPr>
              <a:t>compliant applications</a:t>
            </a:r>
            <a:endParaRPr lang="zh-TW" altLang="en-US" dirty="0">
              <a:solidFill>
                <a:srgbClr val="000000"/>
              </a:solidFill>
              <a:latin typeface="Corbel"/>
              <a:ea typeface="微軟正黑體" panose="020B0604030504040204" pitchFamily="34" charset="-120"/>
              <a:cs typeface="Corbel"/>
            </a:endParaRPr>
          </a:p>
        </p:txBody>
      </p:sp>
      <p:sp>
        <p:nvSpPr>
          <p:cNvPr id="23" name="上-下雙向箭號 22"/>
          <p:cNvSpPr/>
          <p:nvPr/>
        </p:nvSpPr>
        <p:spPr bwMode="auto">
          <a:xfrm>
            <a:off x="315719" y="1332024"/>
            <a:ext cx="268941" cy="4900706"/>
          </a:xfrm>
          <a:prstGeom prst="upDownArrow">
            <a:avLst/>
          </a:prstGeom>
          <a:solidFill>
            <a:srgbClr val="A295E7"/>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smtClean="0">
              <a:ln>
                <a:noFill/>
              </a:ln>
              <a:solidFill>
                <a:schemeClr val="tx1"/>
              </a:solidFill>
              <a:effectLst/>
              <a:latin typeface="Corbel"/>
              <a:ea typeface="新細明體" charset="-120"/>
              <a:cs typeface="Corbel"/>
            </a:endParaRPr>
          </a:p>
        </p:txBody>
      </p:sp>
      <p:grpSp>
        <p:nvGrpSpPr>
          <p:cNvPr id="24" name="群組 23"/>
          <p:cNvGrpSpPr/>
          <p:nvPr/>
        </p:nvGrpSpPr>
        <p:grpSpPr>
          <a:xfrm>
            <a:off x="2817421" y="6273893"/>
            <a:ext cx="4013438" cy="478898"/>
            <a:chOff x="2456092" y="6261065"/>
            <a:chExt cx="4013438" cy="478898"/>
          </a:xfrm>
        </p:grpSpPr>
        <p:pic>
          <p:nvPicPr>
            <p:cNvPr id="25" name="圖片 24" descr="imgres.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80001" y="6261065"/>
              <a:ext cx="1389529" cy="478898"/>
            </a:xfrm>
            <a:prstGeom prst="rect">
              <a:avLst/>
            </a:prstGeom>
          </p:spPr>
        </p:pic>
        <p:sp>
          <p:nvSpPr>
            <p:cNvPr id="26" name="矩形 25"/>
            <p:cNvSpPr/>
            <p:nvPr/>
          </p:nvSpPr>
          <p:spPr>
            <a:xfrm>
              <a:off x="2456092" y="6307276"/>
              <a:ext cx="2320317" cy="369332"/>
            </a:xfrm>
            <a:prstGeom prst="rect">
              <a:avLst/>
            </a:prstGeom>
          </p:spPr>
          <p:txBody>
            <a:bodyPr wrap="none">
              <a:spAutoFit/>
            </a:bodyPr>
            <a:lstStyle/>
            <a:p>
              <a:r>
                <a:rPr lang="en-US" altLang="zh-TW" dirty="0" err="1" smtClean="0">
                  <a:latin typeface="Corbel"/>
                  <a:ea typeface="微軟正黑體"/>
                  <a:cs typeface="Corbel"/>
                </a:rPr>
                <a:t>Openstack</a:t>
              </a:r>
              <a:r>
                <a:rPr lang="en-US" altLang="zh-TW" dirty="0" smtClean="0">
                  <a:latin typeface="Corbel"/>
                  <a:ea typeface="微軟正黑體"/>
                  <a:cs typeface="Corbel"/>
                </a:rPr>
                <a:t> </a:t>
              </a:r>
              <a:r>
                <a:rPr lang="en-US" altLang="zh-TW" dirty="0">
                  <a:latin typeface="Corbel"/>
                  <a:ea typeface="微軟正黑體"/>
                  <a:cs typeface="Corbel"/>
                </a:rPr>
                <a:t>integration</a:t>
              </a:r>
            </a:p>
          </p:txBody>
        </p:sp>
      </p:grpSp>
      <p:pic>
        <p:nvPicPr>
          <p:cNvPr id="28" name="圖片 27" descr="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0020" y="549154"/>
            <a:ext cx="1154625" cy="311176"/>
          </a:xfrm>
          <a:prstGeom prst="rect">
            <a:avLst/>
          </a:prstGeom>
        </p:spPr>
      </p:pic>
    </p:spTree>
    <p:extLst>
      <p:ext uri="{BB962C8B-B14F-4D97-AF65-F5344CB8AC3E}">
        <p14:creationId xmlns:p14="http://schemas.microsoft.com/office/powerpoint/2010/main" val="225259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0" dirty="0" err="1"/>
              <a:t>Accton</a:t>
            </a:r>
            <a:r>
              <a:rPr lang="en-US" altLang="zh-TW" b="0" dirty="0"/>
              <a:t> </a:t>
            </a:r>
            <a:r>
              <a:rPr lang="en-US" altLang="zh-TW" b="0" dirty="0" smtClean="0"/>
              <a:t>Network </a:t>
            </a:r>
            <a:r>
              <a:rPr lang="en-US" altLang="zh-TW" b="0" dirty="0"/>
              <a:t>Solution</a:t>
            </a:r>
            <a:endParaRPr kumimoji="1" lang="zh-TW" altLang="en-US" b="0" dirty="0"/>
          </a:p>
        </p:txBody>
      </p:sp>
      <p:sp>
        <p:nvSpPr>
          <p:cNvPr id="3" name="投影片編號版面配置區 2"/>
          <p:cNvSpPr>
            <a:spLocks noGrp="1"/>
          </p:cNvSpPr>
          <p:nvPr>
            <p:ph type="sldNum" sz="quarter" idx="12"/>
          </p:nvPr>
        </p:nvSpPr>
        <p:spPr/>
        <p:txBody>
          <a:bodyPr/>
          <a:lstStyle/>
          <a:p>
            <a:fld id="{BEA58169-C0D1-4C81-97AC-CE4408DF0DF9}" type="slidenum">
              <a:rPr lang="en-US" altLang="zh-TW" smtClean="0"/>
              <a:pPr/>
              <a:t>9</a:t>
            </a:fld>
            <a:endParaRPr lang="en-US" altLang="zh-TW"/>
          </a:p>
        </p:txBody>
      </p:sp>
      <p:pic>
        <p:nvPicPr>
          <p:cNvPr id="4" name="圖片 3" descr="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6179" y="567827"/>
            <a:ext cx="1154625" cy="311176"/>
          </a:xfrm>
          <a:prstGeom prst="rect">
            <a:avLst/>
          </a:prstGeom>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906" y="950160"/>
            <a:ext cx="4035108" cy="225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5441" y="1235908"/>
            <a:ext cx="3392938" cy="370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5269" y="3636756"/>
            <a:ext cx="2183714" cy="1440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935" y="4030094"/>
            <a:ext cx="1996174" cy="1053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字方塊 4"/>
          <p:cNvSpPr txBox="1"/>
          <p:nvPr/>
        </p:nvSpPr>
        <p:spPr>
          <a:xfrm>
            <a:off x="1080034" y="3142705"/>
            <a:ext cx="2557110" cy="461665"/>
          </a:xfrm>
          <a:prstGeom prst="rect">
            <a:avLst/>
          </a:prstGeom>
          <a:noFill/>
        </p:spPr>
        <p:txBody>
          <a:bodyPr wrap="none" rtlCol="0">
            <a:spAutoFit/>
          </a:bodyPr>
          <a:lstStyle/>
          <a:p>
            <a:pPr algn="ctr"/>
            <a:r>
              <a:rPr lang="en-US" altLang="zh-TW" sz="1200" dirty="0" smtClean="0">
                <a:latin typeface="Corbel"/>
                <a:cs typeface="Corbel"/>
              </a:rPr>
              <a:t>Edge-Core </a:t>
            </a:r>
            <a:r>
              <a:rPr lang="en-US" altLang="zh-TW" sz="1200" dirty="0" smtClean="0">
                <a:latin typeface="Corbel"/>
                <a:ea typeface="微軟正黑體"/>
                <a:cs typeface="Corbel"/>
              </a:rPr>
              <a:t>AS7712-</a:t>
            </a:r>
            <a:r>
              <a:rPr lang="en-US" altLang="zh-TW" sz="1200" dirty="0">
                <a:latin typeface="Corbel"/>
                <a:ea typeface="微軟正黑體"/>
                <a:cs typeface="Corbel"/>
              </a:rPr>
              <a:t>32 x 100G </a:t>
            </a:r>
            <a:r>
              <a:rPr lang="en-US" altLang="zh-TW" sz="1200" dirty="0" smtClean="0">
                <a:latin typeface="Corbel"/>
                <a:ea typeface="微軟正黑體"/>
                <a:cs typeface="Corbel"/>
              </a:rPr>
              <a:t>QSFP28</a:t>
            </a:r>
          </a:p>
          <a:p>
            <a:pPr algn="ctr"/>
            <a:r>
              <a:rPr lang="en-US" altLang="zh-TW" sz="1200" dirty="0" smtClean="0">
                <a:latin typeface="Corbel"/>
                <a:ea typeface="微軟正黑體"/>
                <a:cs typeface="Corbel"/>
              </a:rPr>
              <a:t>Data Center Open Hardware</a:t>
            </a:r>
            <a:r>
              <a:rPr lang="en-US" altLang="zh-TW" sz="1200" dirty="0" smtClean="0">
                <a:latin typeface="Corbel"/>
                <a:cs typeface="Corbel"/>
              </a:rPr>
              <a:t>  </a:t>
            </a:r>
            <a:endParaRPr lang="zh-TW" altLang="en-US" sz="1200" dirty="0">
              <a:latin typeface="Corbel"/>
              <a:cs typeface="Corbel"/>
            </a:endParaRPr>
          </a:p>
        </p:txBody>
      </p:sp>
      <p:sp>
        <p:nvSpPr>
          <p:cNvPr id="13" name="文字方塊 12"/>
          <p:cNvSpPr txBox="1"/>
          <p:nvPr/>
        </p:nvSpPr>
        <p:spPr>
          <a:xfrm>
            <a:off x="6130517" y="5049308"/>
            <a:ext cx="1622785" cy="461665"/>
          </a:xfrm>
          <a:prstGeom prst="rect">
            <a:avLst/>
          </a:prstGeom>
          <a:noFill/>
        </p:spPr>
        <p:txBody>
          <a:bodyPr wrap="none" rtlCol="0">
            <a:spAutoFit/>
          </a:bodyPr>
          <a:lstStyle/>
          <a:p>
            <a:pPr algn="ctr"/>
            <a:r>
              <a:rPr lang="en-US" altLang="zh-TW" sz="1200" dirty="0" smtClean="0">
                <a:latin typeface="Corbel"/>
                <a:cs typeface="Corbel"/>
              </a:rPr>
              <a:t>Edge-Core </a:t>
            </a:r>
            <a:r>
              <a:rPr lang="en-US" altLang="zh-TW" sz="1200" dirty="0" smtClean="0">
                <a:latin typeface="Corbel"/>
                <a:ea typeface="微軟正黑體"/>
                <a:cs typeface="Corbel"/>
              </a:rPr>
              <a:t>Wedge-16X </a:t>
            </a:r>
          </a:p>
          <a:p>
            <a:pPr algn="ctr"/>
            <a:r>
              <a:rPr lang="en-US" altLang="zh-TW" sz="1200" dirty="0" smtClean="0">
                <a:latin typeface="Corbel"/>
                <a:ea typeface="微軟正黑體"/>
                <a:cs typeface="Corbel"/>
              </a:rPr>
              <a:t>16 x 40G / ONF</a:t>
            </a:r>
            <a:endParaRPr lang="zh-TW" altLang="en-US" sz="1200" dirty="0">
              <a:latin typeface="Corbel"/>
              <a:cs typeface="Corbel"/>
            </a:endParaRPr>
          </a:p>
        </p:txBody>
      </p:sp>
      <p:sp>
        <p:nvSpPr>
          <p:cNvPr id="14" name="文字方塊 13"/>
          <p:cNvSpPr txBox="1"/>
          <p:nvPr/>
        </p:nvSpPr>
        <p:spPr>
          <a:xfrm>
            <a:off x="2957790" y="5326844"/>
            <a:ext cx="1685077" cy="276999"/>
          </a:xfrm>
          <a:prstGeom prst="rect">
            <a:avLst/>
          </a:prstGeom>
          <a:noFill/>
        </p:spPr>
        <p:txBody>
          <a:bodyPr wrap="none" rtlCol="0">
            <a:spAutoFit/>
          </a:bodyPr>
          <a:lstStyle/>
          <a:p>
            <a:pPr algn="ctr"/>
            <a:r>
              <a:rPr lang="en-US" altLang="zh-TW" sz="1200" dirty="0" smtClean="0">
                <a:latin typeface="Corbel"/>
                <a:cs typeface="Corbel"/>
              </a:rPr>
              <a:t>Edge-Core </a:t>
            </a:r>
            <a:r>
              <a:rPr lang="en-US" altLang="zh-TW" sz="1200" dirty="0" smtClean="0">
                <a:latin typeface="Corbel"/>
                <a:ea typeface="微軟正黑體"/>
                <a:cs typeface="Corbel"/>
              </a:rPr>
              <a:t>L2/L3 switch</a:t>
            </a:r>
            <a:endParaRPr lang="zh-TW" altLang="en-US" sz="1200" dirty="0">
              <a:latin typeface="Corbel"/>
              <a:cs typeface="Corbel"/>
            </a:endParaRPr>
          </a:p>
        </p:txBody>
      </p:sp>
      <p:sp>
        <p:nvSpPr>
          <p:cNvPr id="15" name="文字方塊 14"/>
          <p:cNvSpPr txBox="1"/>
          <p:nvPr/>
        </p:nvSpPr>
        <p:spPr>
          <a:xfrm>
            <a:off x="353644" y="5326843"/>
            <a:ext cx="2314756" cy="276999"/>
          </a:xfrm>
          <a:prstGeom prst="rect">
            <a:avLst/>
          </a:prstGeom>
          <a:noFill/>
        </p:spPr>
        <p:txBody>
          <a:bodyPr wrap="none" rtlCol="0">
            <a:spAutoFit/>
          </a:bodyPr>
          <a:lstStyle/>
          <a:p>
            <a:pPr algn="ctr"/>
            <a:r>
              <a:rPr lang="en-US" altLang="zh-TW" sz="1200" dirty="0" smtClean="0">
                <a:latin typeface="Corbel"/>
                <a:cs typeface="Corbel"/>
              </a:rPr>
              <a:t>Edge-Core </a:t>
            </a:r>
            <a:r>
              <a:rPr lang="en-US" altLang="zh-TW" sz="1200" dirty="0" smtClean="0">
                <a:latin typeface="Corbel"/>
                <a:ea typeface="微軟正黑體"/>
                <a:cs typeface="Corbel"/>
              </a:rPr>
              <a:t>HEROSS Smart switch</a:t>
            </a:r>
            <a:endParaRPr lang="zh-TW" altLang="en-US" sz="1200" dirty="0">
              <a:latin typeface="Corbel"/>
              <a:cs typeface="Corbel"/>
            </a:endParaRPr>
          </a:p>
        </p:txBody>
      </p:sp>
      <p:pic>
        <p:nvPicPr>
          <p:cNvPr id="6" name="圖片 5" descr="Company.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3607" y="5676115"/>
            <a:ext cx="9471050" cy="1181885"/>
          </a:xfrm>
          <a:prstGeom prst="rect">
            <a:avLst/>
          </a:prstGeom>
        </p:spPr>
      </p:pic>
    </p:spTree>
    <p:extLst>
      <p:ext uri="{BB962C8B-B14F-4D97-AF65-F5344CB8AC3E}">
        <p14:creationId xmlns:p14="http://schemas.microsoft.com/office/powerpoint/2010/main" val="59697973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02&quot;&gt;&lt;object type=&quot;3&quot; unique_id=&quot;10003&quot;&gt;&lt;property id=&quot;20148&quot; value=&quot;5&quot;/&gt;&lt;property id=&quot;20300&quot; value=&quot;Slide 1 - &amp;quot;Accton MarCom Plan&amp;quot;&quot;/&gt;&lt;property id=&quot;20307&quot; value=&quot;411&quot;/&gt;&lt;/object&gt;&lt;object type=&quot;3&quot; unique_id=&quot;10004&quot;&gt;&lt;property id=&quot;20148&quot; value=&quot;5&quot;/&gt;&lt;property id=&quot;20300&quot; value=&quot;Slide 2 - &amp;quot;Overview&amp;quot;&quot;/&gt;&lt;property id=&quot;20307&quot; value=&quot;417&quot;/&gt;&lt;/object&gt;&lt;object type=&quot;3&quot; unique_id=&quot;10027&quot;&gt;&lt;property id=&quot;20148&quot; value=&quot;5&quot;/&gt;&lt;property id=&quot;20300&quot; value=&quot;Slide 9&quot;/&gt;&lt;property id=&quot;20307&quot; value=&quot;329&quot;/&gt;&lt;/object&gt;&lt;object type=&quot;3&quot; unique_id=&quot;10259&quot;&gt;&lt;property id=&quot;20148&quot; value=&quot;5&quot;/&gt;&lt;property id=&quot;20300&quot; value=&quot;Slide 3 - &amp;quot;MarCom Review 2014&amp;quot;&quot;/&gt;&lt;property id=&quot;20307&quot; value=&quot;418&quot;/&gt;&lt;/object&gt;&lt;object type=&quot;3&quot; unique_id=&quot;10512&quot;&gt;&lt;property id=&quot;20148&quot; value=&quot;5&quot;/&gt;&lt;property id=&quot;20300&quot; value=&quot;Slide 4 - &amp;quot;New Product Overview 2015&amp;quot;&quot;/&gt;&lt;property id=&quot;20307&quot; value=&quot;419&quot;/&gt;&lt;/object&gt;&lt;object type=&quot;3&quot; unique_id=&quot;10513&quot;&gt;&lt;property id=&quot;20148&quot; value=&quot;5&quot;/&gt;&lt;property id=&quot;20300&quot; value=&quot;Slide 5 - &amp;quot;Strategy Outline&amp;quot;&quot;/&gt;&lt;property id=&quot;20307&quot; value=&quot;420&quot;/&gt;&lt;/object&gt;&lt;object type=&quot;3&quot; unique_id=&quot;10514&quot;&gt;&lt;property id=&quot;20148&quot; value=&quot;5&quot;/&gt;&lt;property id=&quot;20300&quot; value=&quot;Slide 7 - &amp;quot;MarCom Materials Plan&amp;quot;&quot;/&gt;&lt;property id=&quot;20307&quot; value=&quot;421&quot;/&gt;&lt;/object&gt;&lt;object type=&quot;3&quot; unique_id=&quot;10515&quot;&gt;&lt;property id=&quot;20148&quot; value=&quot;5&quot;/&gt;&lt;property id=&quot;20300&quot; value=&quot;Slide 8 - &amp;quot;Calendar Plan 2015&amp;quot;&quot;/&gt;&lt;property id=&quot;20307&quot; value=&quot;422&quot;/&gt;&lt;/object&gt;&lt;object type=&quot;3&quot; unique_id=&quot;10789&quot;&gt;&lt;property id=&quot;20148&quot; value=&quot;5&quot;/&gt;&lt;property id=&quot;20300&quot; value=&quot;Slide 6 - &amp;quot;Strategy Outline (Cont.)&amp;quot;&quot;/&gt;&lt;property id=&quot;20307&quot; value=&quot;423&quot;/&gt;&lt;/object&gt;&lt;/object&gt;&lt;object type=&quot;8&quot; unique_id=&quot;10068&quot;&gt;&lt;/object&gt;&lt;/object&gt;&lt;/database&gt;"/>
  <p:tag name="SECTOMILLISECCONVERTED" val="1"/>
</p:tagLst>
</file>

<file path=ppt/theme/theme1.xml><?xml version="1.0" encoding="utf-8"?>
<a:theme xmlns:a="http://schemas.openxmlformats.org/drawingml/2006/main" name="PPT-web version_F">
  <a:themeElements>
    <a:clrScheme name="PPT-web version_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PT-web version_F">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spPr>
      <a:bodyPr vert="horz" wrap="squar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新細明體" charset="-12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spPr>
      <a:bodyPr vert="horz" wrap="squar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新細明體" charset="-120"/>
          </a:defRPr>
        </a:defPPr>
      </a:lstStyle>
    </a:lnDef>
  </a:objectDefaults>
  <a:extraClrSchemeLst>
    <a:extraClrScheme>
      <a:clrScheme name="PPT-web version_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web version_F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web version_F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web version_F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web version_F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web version_F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web version_F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web version_F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web version_F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web version_F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web version_F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web version_F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PPT-web version_F</Template>
  <TotalTime>17045</TotalTime>
  <Words>1106</Words>
  <Application>Microsoft Office PowerPoint</Application>
  <PresentationFormat>如螢幕大小 (4:3)</PresentationFormat>
  <Paragraphs>256</Paragraphs>
  <Slides>20</Slides>
  <Notes>7</Notes>
  <HiddenSlides>0</HiddenSlides>
  <MMClips>0</MMClips>
  <ScaleCrop>false</ScaleCrop>
  <HeadingPairs>
    <vt:vector size="4" baseType="variant">
      <vt:variant>
        <vt:lpstr>佈景主題</vt:lpstr>
      </vt:variant>
      <vt:variant>
        <vt:i4>4</vt:i4>
      </vt:variant>
      <vt:variant>
        <vt:lpstr>投影片標題</vt:lpstr>
      </vt:variant>
      <vt:variant>
        <vt:i4>20</vt:i4>
      </vt:variant>
    </vt:vector>
  </HeadingPairs>
  <TitlesOfParts>
    <vt:vector size="24" baseType="lpstr">
      <vt:lpstr>PPT-web version_F</vt:lpstr>
      <vt:lpstr>Blank Presentation</vt:lpstr>
      <vt:lpstr>1_Blank Presentation</vt:lpstr>
      <vt:lpstr>2_Blank Presentation</vt:lpstr>
      <vt:lpstr>Enable for future Campus</vt:lpstr>
      <vt:lpstr>Accton group overview</vt:lpstr>
      <vt:lpstr>On the internet, everything is for hire</vt:lpstr>
      <vt:lpstr>We are in IoT-Enabled World</vt:lpstr>
      <vt:lpstr>Tomorrow’s Connectivity : Available Today</vt:lpstr>
      <vt:lpstr>What you real need for next campus network ?</vt:lpstr>
      <vt:lpstr>What key requirement Campus needed for future network?</vt:lpstr>
      <vt:lpstr>Accton Open Network Solution</vt:lpstr>
      <vt:lpstr>Accton Network Solution</vt:lpstr>
      <vt:lpstr>Accton Cloud Wireless Solution</vt:lpstr>
      <vt:lpstr>Accton Cloud Wireless Solution  Product overview </vt:lpstr>
      <vt:lpstr>Accton Cloud Wireless Solution  Product overview </vt:lpstr>
      <vt:lpstr>IgniteNet MetroLinq – Building Carrier Mobile Network Outdoor 60GHz PTP + 5GHz</vt:lpstr>
      <vt:lpstr>IgniteNet Cloud controller </vt:lpstr>
      <vt:lpstr>Accton IgnteNet advantage for campus wireless network</vt:lpstr>
      <vt:lpstr>Metalligence deploys IoT platform services for MAKER!</vt:lpstr>
      <vt:lpstr>Accton solution for campus future services network</vt:lpstr>
      <vt:lpstr>New Campus Network will enable….</vt:lpstr>
      <vt:lpstr>Our vision for IoT-Enabled world</vt:lpstr>
      <vt:lpstr>PowerPoint 簡報</vt:lpstr>
    </vt:vector>
  </TitlesOfParts>
  <Company>Accton</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Marcom</dc:creator>
  <cp:lastModifiedBy>葉吟</cp:lastModifiedBy>
  <cp:revision>1235</cp:revision>
  <dcterms:created xsi:type="dcterms:W3CDTF">2006-12-25T06:43:59Z</dcterms:created>
  <dcterms:modified xsi:type="dcterms:W3CDTF">2015-12-14T09:20:15Z</dcterms:modified>
</cp:coreProperties>
</file>