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69" r:id="rId3"/>
    <p:sldId id="282" r:id="rId4"/>
    <p:sldId id="281" r:id="rId5"/>
    <p:sldId id="275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260" r:id="rId40"/>
    <p:sldId id="259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C7"/>
    <a:srgbClr val="122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6538" autoAdjust="0"/>
  </p:normalViewPr>
  <p:slideViewPr>
    <p:cSldViewPr>
      <p:cViewPr>
        <p:scale>
          <a:sx n="80" d="100"/>
          <a:sy n="80" d="100"/>
        </p:scale>
        <p:origin x="2024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image" Target="../media/image36.png"/><Relationship Id="rId2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image" Target="../media/image42.png"/><Relationship Id="rId2" Type="http://schemas.openxmlformats.org/officeDocument/2006/relationships/image" Target="../media/image4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image" Target="../media/image36.png"/><Relationship Id="rId2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image" Target="../media/image42.png"/><Relationship Id="rId2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07FA-A132-4C02-BBA9-EA494F18F35A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28979CAA-7CC3-4849-BF1A-8A3B5786B42F}">
      <dgm:prSet phldrT="[文字]" custT="1"/>
      <dgm:spPr/>
      <dgm:t>
        <a:bodyPr/>
        <a:lstStyle/>
        <a:p>
          <a:r>
            <a:rPr lang="en-US" altLang="zh-TW" sz="1800" dirty="0" smtClean="0">
              <a:latin typeface="+mj-lt"/>
              <a:cs typeface="Times New Roman" panose="02020603050405020304" pitchFamily="18" charset="0"/>
            </a:rPr>
            <a:t>V3.3</a:t>
          </a:r>
          <a:endParaRPr lang="zh-TW" altLang="en-US" sz="1800" dirty="0">
            <a:latin typeface="+mj-lt"/>
            <a:cs typeface="Times New Roman" panose="02020603050405020304" pitchFamily="18" charset="0"/>
          </a:endParaRPr>
        </a:p>
      </dgm:t>
    </dgm:pt>
    <dgm:pt modelId="{11CDE551-F127-45FC-AA0B-81A281E35E06}" type="parTrans" cxnId="{78059B4E-748D-4EAF-A295-9D7EFFAFA2F0}">
      <dgm:prSet/>
      <dgm:spPr/>
      <dgm:t>
        <a:bodyPr/>
        <a:lstStyle/>
        <a:p>
          <a:endParaRPr lang="zh-TW" altLang="en-US"/>
        </a:p>
      </dgm:t>
    </dgm:pt>
    <dgm:pt modelId="{5B4A0363-C223-46CB-99CF-21191DE03124}" type="sibTrans" cxnId="{78059B4E-748D-4EAF-A295-9D7EFFAFA2F0}">
      <dgm:prSet/>
      <dgm:spPr/>
      <dgm:t>
        <a:bodyPr/>
        <a:lstStyle/>
        <a:p>
          <a:endParaRPr lang="zh-TW" altLang="en-US"/>
        </a:p>
      </dgm:t>
    </dgm:pt>
    <dgm:pt modelId="{FBD458B7-EA63-4EF2-B28D-B86263292731}">
      <dgm:prSet phldrT="[文字]" custT="1"/>
      <dgm:spPr/>
      <dgm:t>
        <a:bodyPr/>
        <a:lstStyle/>
        <a:p>
          <a:r>
            <a:rPr lang="en-US" altLang="zh-TW" sz="1800" dirty="0" smtClean="0">
              <a:latin typeface="+mn-lt"/>
              <a:cs typeface="Times New Roman" panose="02020603050405020304" pitchFamily="18" charset="0"/>
            </a:rPr>
            <a:t>V4.5</a:t>
          </a:r>
          <a:endParaRPr lang="zh-TW" altLang="en-US" sz="1800" dirty="0">
            <a:latin typeface="+mn-lt"/>
            <a:cs typeface="Times New Roman" panose="02020603050405020304" pitchFamily="18" charset="0"/>
          </a:endParaRPr>
        </a:p>
      </dgm:t>
    </dgm:pt>
    <dgm:pt modelId="{B6878649-9624-4EAE-B1AA-20EB49B01169}" type="parTrans" cxnId="{4D925255-C325-4213-BF6D-CE429B26D5A2}">
      <dgm:prSet/>
      <dgm:spPr/>
      <dgm:t>
        <a:bodyPr/>
        <a:lstStyle/>
        <a:p>
          <a:endParaRPr lang="zh-TW" altLang="en-US"/>
        </a:p>
      </dgm:t>
    </dgm:pt>
    <dgm:pt modelId="{15BB22F8-D271-4265-82F7-2AD480FA3B07}" type="sibTrans" cxnId="{4D925255-C325-4213-BF6D-CE429B26D5A2}">
      <dgm:prSet/>
      <dgm:spPr/>
      <dgm:t>
        <a:bodyPr/>
        <a:lstStyle/>
        <a:p>
          <a:endParaRPr lang="zh-TW" altLang="en-US"/>
        </a:p>
      </dgm:t>
    </dgm:pt>
    <dgm:pt modelId="{2A070A67-0CAE-4808-9580-90601CA8C9F9}">
      <dgm:prSet phldrT="[文字]" custT="1"/>
      <dgm:spPr/>
      <dgm:t>
        <a:bodyPr/>
        <a:lstStyle/>
        <a:p>
          <a:r>
            <a:rPr lang="en-US" altLang="zh-TW" sz="1800" dirty="0" smtClean="0">
              <a:latin typeface="+mn-lt"/>
              <a:cs typeface="Times New Roman" panose="02020603050405020304" pitchFamily="18" charset="0"/>
            </a:rPr>
            <a:t>V6.0</a:t>
          </a:r>
          <a:endParaRPr lang="zh-TW" altLang="en-US" sz="1800" dirty="0">
            <a:latin typeface="+mn-lt"/>
            <a:cs typeface="Times New Roman" panose="02020603050405020304" pitchFamily="18" charset="0"/>
          </a:endParaRPr>
        </a:p>
      </dgm:t>
    </dgm:pt>
    <dgm:pt modelId="{097598A4-6873-47CE-AEA2-CDBAE449F38D}" type="parTrans" cxnId="{4442B207-2DEC-4932-AA4B-DA38AA9F3D0A}">
      <dgm:prSet/>
      <dgm:spPr/>
      <dgm:t>
        <a:bodyPr/>
        <a:lstStyle/>
        <a:p>
          <a:endParaRPr lang="zh-TW" altLang="en-US"/>
        </a:p>
      </dgm:t>
    </dgm:pt>
    <dgm:pt modelId="{1DC00B1E-0088-4368-A460-120EED5C363E}" type="sibTrans" cxnId="{4442B207-2DEC-4932-AA4B-DA38AA9F3D0A}">
      <dgm:prSet/>
      <dgm:spPr/>
      <dgm:t>
        <a:bodyPr/>
        <a:lstStyle/>
        <a:p>
          <a:endParaRPr lang="zh-TW" altLang="en-US"/>
        </a:p>
      </dgm:t>
    </dgm:pt>
    <dgm:pt modelId="{5A260DD7-1B2A-4B18-8F7E-781AD334A7B7}">
      <dgm:prSet phldrT="[文字]" custT="1"/>
      <dgm:spPr/>
      <dgm:t>
        <a:bodyPr/>
        <a:lstStyle/>
        <a:p>
          <a:r>
            <a:rPr lang="en-US" altLang="zh-TW" sz="1800" dirty="0" smtClean="0">
              <a:latin typeface="+mn-lt"/>
              <a:cs typeface="Times New Roman" panose="02020603050405020304" pitchFamily="18" charset="0"/>
            </a:rPr>
            <a:t>V7.0</a:t>
          </a:r>
          <a:endParaRPr lang="zh-TW" altLang="en-US" sz="1800" dirty="0">
            <a:latin typeface="+mn-lt"/>
            <a:cs typeface="Times New Roman" panose="02020603050405020304" pitchFamily="18" charset="0"/>
          </a:endParaRPr>
        </a:p>
      </dgm:t>
    </dgm:pt>
    <dgm:pt modelId="{22FA4427-5351-4733-A1B7-73112C87C965}" type="parTrans" cxnId="{0AA35A77-5E2F-4163-9906-CEA4C9D6CF66}">
      <dgm:prSet/>
      <dgm:spPr/>
      <dgm:t>
        <a:bodyPr/>
        <a:lstStyle/>
        <a:p>
          <a:endParaRPr lang="zh-TW" altLang="en-US"/>
        </a:p>
      </dgm:t>
    </dgm:pt>
    <dgm:pt modelId="{5E4EF4E3-7B6F-42AA-BACB-A4EA5A1E070D}" type="sibTrans" cxnId="{0AA35A77-5E2F-4163-9906-CEA4C9D6CF66}">
      <dgm:prSet/>
      <dgm:spPr/>
      <dgm:t>
        <a:bodyPr/>
        <a:lstStyle/>
        <a:p>
          <a:endParaRPr lang="zh-TW" altLang="en-US"/>
        </a:p>
      </dgm:t>
    </dgm:pt>
    <dgm:pt modelId="{32F6AE6B-5FE3-420F-A0DC-D0619198DA8E}">
      <dgm:prSet phldrT="[文字]" custT="1"/>
      <dgm:spPr/>
      <dgm:t>
        <a:bodyPr/>
        <a:lstStyle/>
        <a:p>
          <a:r>
            <a:rPr lang="en-US" altLang="zh-TW" sz="1800" dirty="0" smtClean="0">
              <a:latin typeface="+mn-lt"/>
              <a:cs typeface="Times New Roman" panose="02020603050405020304" pitchFamily="18" charset="0"/>
            </a:rPr>
            <a:t>Future</a:t>
          </a:r>
        </a:p>
        <a:p>
          <a:r>
            <a:rPr lang="en-US" altLang="zh-TW" sz="1800" dirty="0" smtClean="0">
              <a:latin typeface="+mn-lt"/>
              <a:cs typeface="Times New Roman" panose="02020603050405020304" pitchFamily="18" charset="0"/>
            </a:rPr>
            <a:t>Version</a:t>
          </a:r>
          <a:endParaRPr lang="zh-TW" altLang="en-US" sz="1800" dirty="0">
            <a:latin typeface="+mn-lt"/>
            <a:cs typeface="Times New Roman" panose="02020603050405020304" pitchFamily="18" charset="0"/>
          </a:endParaRPr>
        </a:p>
      </dgm:t>
    </dgm:pt>
    <dgm:pt modelId="{7A71D48F-A2EC-4168-9FF8-76B2E445850D}" type="parTrans" cxnId="{77289BCC-9A11-49D5-95DC-DBA8A53500D4}">
      <dgm:prSet/>
      <dgm:spPr/>
      <dgm:t>
        <a:bodyPr/>
        <a:lstStyle/>
        <a:p>
          <a:endParaRPr lang="zh-TW" altLang="en-US"/>
        </a:p>
      </dgm:t>
    </dgm:pt>
    <dgm:pt modelId="{675A38F5-04A5-4D9C-880D-C547978BFD2B}" type="sibTrans" cxnId="{77289BCC-9A11-49D5-95DC-DBA8A53500D4}">
      <dgm:prSet/>
      <dgm:spPr/>
      <dgm:t>
        <a:bodyPr/>
        <a:lstStyle/>
        <a:p>
          <a:endParaRPr lang="zh-TW" altLang="en-US"/>
        </a:p>
      </dgm:t>
    </dgm:pt>
    <dgm:pt modelId="{E7B127E4-D9D1-4F60-9073-951A197F51B3}" type="pres">
      <dgm:prSet presAssocID="{82C107FA-A132-4C02-BBA9-EA494F18F35A}" presName="arrowDiagram" presStyleCnt="0">
        <dgm:presLayoutVars>
          <dgm:chMax val="5"/>
          <dgm:dir/>
          <dgm:resizeHandles val="exact"/>
        </dgm:presLayoutVars>
      </dgm:prSet>
      <dgm:spPr/>
    </dgm:pt>
    <dgm:pt modelId="{30CDF031-0B7D-4820-8821-B80C62DAED32}" type="pres">
      <dgm:prSet presAssocID="{82C107FA-A132-4C02-BBA9-EA494F18F35A}" presName="arrow" presStyleLbl="bgShp" presStyleIdx="0" presStyleCnt="1"/>
      <dgm:spPr>
        <a:solidFill>
          <a:srgbClr val="FDDFC7"/>
        </a:solidFill>
      </dgm:spPr>
    </dgm:pt>
    <dgm:pt modelId="{732A1BAB-D5BB-492B-A44B-DBE741AF92D0}" type="pres">
      <dgm:prSet presAssocID="{82C107FA-A132-4C02-BBA9-EA494F18F35A}" presName="arrowDiagram5" presStyleCnt="0"/>
      <dgm:spPr/>
    </dgm:pt>
    <dgm:pt modelId="{580FEDCB-B24E-4C29-B070-82E2023B05C0}" type="pres">
      <dgm:prSet presAssocID="{28979CAA-7CC3-4849-BF1A-8A3B5786B42F}" presName="bullet5a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79A48D1-B31C-4128-86AC-CFEC2BC75370}" type="pres">
      <dgm:prSet presAssocID="{28979CAA-7CC3-4849-BF1A-8A3B5786B42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C6DBD-D4C3-4F71-B7F2-E15E08284913}" type="pres">
      <dgm:prSet presAssocID="{FBD458B7-EA63-4EF2-B28D-B86263292731}" presName="bullet5b" presStyleLbl="node1" presStyleIdx="1" presStyleCnt="5" custLinFactX="100000" custLinFactY="-47691" custLinFactNeighborX="151543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82F72DF-0279-4ADF-8A5B-50A95C882295}" type="pres">
      <dgm:prSet presAssocID="{FBD458B7-EA63-4EF2-B28D-B86263292731}" presName="textBox5b" presStyleLbl="revTx" presStyleIdx="1" presStyleCnt="5" custLinFactNeighborX="37128" custLinFactNeighborY="-86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748B1F-01AC-4760-8260-D365EE7FD139}" type="pres">
      <dgm:prSet presAssocID="{2A070A67-0CAE-4808-9580-90601CA8C9F9}" presName="bullet5c" presStyleLbl="node1" presStyleIdx="2" presStyleCnt="5" custLinFactX="2587" custLinFactNeighborX="100000" custLinFactNeighborY="-36679"/>
      <dgm:spPr/>
    </dgm:pt>
    <dgm:pt modelId="{1BE949D3-CC0E-44A5-B591-6222E736AC1B}" type="pres">
      <dgm:prSet presAssocID="{2A070A67-0CAE-4808-9580-90601CA8C9F9}" presName="textBox5c" presStyleLbl="revTx" presStyleIdx="2" presStyleCnt="5" custLinFactNeighborX="21421" custLinFactNeighborY="1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815A90-4342-4A95-B0EC-32FC777958F0}" type="pres">
      <dgm:prSet presAssocID="{5A260DD7-1B2A-4B18-8F7E-781AD334A7B7}" presName="bullet5d" presStyleLbl="node1" presStyleIdx="3" presStyleCnt="5"/>
      <dgm:spPr>
        <a:ln>
          <a:prstDash val="sysDash"/>
        </a:ln>
      </dgm:spPr>
    </dgm:pt>
    <dgm:pt modelId="{56700557-C4E7-4B22-ABDC-5BE27E760931}" type="pres">
      <dgm:prSet presAssocID="{5A260DD7-1B2A-4B18-8F7E-781AD334A7B7}" presName="textBox5d" presStyleLbl="revTx" presStyleIdx="3" presStyleCnt="5" custLinFactNeighborX="-1193" custLinFactNeighborY="50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898CFB-B3CC-481D-9073-2A92417DC450}" type="pres">
      <dgm:prSet presAssocID="{32F6AE6B-5FE3-420F-A0DC-D0619198DA8E}" presName="bullet5e" presStyleLbl="node1" presStyleIdx="4" presStyleCnt="5"/>
      <dgm:spPr>
        <a:ln>
          <a:prstDash val="sysDash"/>
        </a:ln>
      </dgm:spPr>
    </dgm:pt>
    <dgm:pt modelId="{C4271AF3-7977-4DD7-A364-F2D8B32E9E0E}" type="pres">
      <dgm:prSet presAssocID="{32F6AE6B-5FE3-420F-A0DC-D0619198DA8E}" presName="textBox5e" presStyleLbl="revTx" presStyleIdx="4" presStyleCnt="5" custScaleY="33449" custLinFactNeighborX="-42131" custLinFactNeighborY="-185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73C7C2-5AF1-4064-8A0C-BD168E07BAF1}" type="presOf" srcId="{28979CAA-7CC3-4849-BF1A-8A3B5786B42F}" destId="{979A48D1-B31C-4128-86AC-CFEC2BC75370}" srcOrd="0" destOrd="0" presId="urn:microsoft.com/office/officeart/2005/8/layout/arrow2"/>
    <dgm:cxn modelId="{480E815E-3C5C-4498-83E6-C8F937496A22}" type="presOf" srcId="{2A070A67-0CAE-4808-9580-90601CA8C9F9}" destId="{1BE949D3-CC0E-44A5-B591-6222E736AC1B}" srcOrd="0" destOrd="0" presId="urn:microsoft.com/office/officeart/2005/8/layout/arrow2"/>
    <dgm:cxn modelId="{77289BCC-9A11-49D5-95DC-DBA8A53500D4}" srcId="{82C107FA-A132-4C02-BBA9-EA494F18F35A}" destId="{32F6AE6B-5FE3-420F-A0DC-D0619198DA8E}" srcOrd="4" destOrd="0" parTransId="{7A71D48F-A2EC-4168-9FF8-76B2E445850D}" sibTransId="{675A38F5-04A5-4D9C-880D-C547978BFD2B}"/>
    <dgm:cxn modelId="{7A9CFB01-D74F-4D83-963B-9878439D73FA}" type="presOf" srcId="{5A260DD7-1B2A-4B18-8F7E-781AD334A7B7}" destId="{56700557-C4E7-4B22-ABDC-5BE27E760931}" srcOrd="0" destOrd="0" presId="urn:microsoft.com/office/officeart/2005/8/layout/arrow2"/>
    <dgm:cxn modelId="{4442B207-2DEC-4932-AA4B-DA38AA9F3D0A}" srcId="{82C107FA-A132-4C02-BBA9-EA494F18F35A}" destId="{2A070A67-0CAE-4808-9580-90601CA8C9F9}" srcOrd="2" destOrd="0" parTransId="{097598A4-6873-47CE-AEA2-CDBAE449F38D}" sibTransId="{1DC00B1E-0088-4368-A460-120EED5C363E}"/>
    <dgm:cxn modelId="{4D925255-C325-4213-BF6D-CE429B26D5A2}" srcId="{82C107FA-A132-4C02-BBA9-EA494F18F35A}" destId="{FBD458B7-EA63-4EF2-B28D-B86263292731}" srcOrd="1" destOrd="0" parTransId="{B6878649-9624-4EAE-B1AA-20EB49B01169}" sibTransId="{15BB22F8-D271-4265-82F7-2AD480FA3B07}"/>
    <dgm:cxn modelId="{AD40A76A-DF68-41E3-A494-4AF4887124B1}" type="presOf" srcId="{FBD458B7-EA63-4EF2-B28D-B86263292731}" destId="{B82F72DF-0279-4ADF-8A5B-50A95C882295}" srcOrd="0" destOrd="0" presId="urn:microsoft.com/office/officeart/2005/8/layout/arrow2"/>
    <dgm:cxn modelId="{DE2872EC-5DD1-4519-BC06-EA174C83EAFF}" type="presOf" srcId="{82C107FA-A132-4C02-BBA9-EA494F18F35A}" destId="{E7B127E4-D9D1-4F60-9073-951A197F51B3}" srcOrd="0" destOrd="0" presId="urn:microsoft.com/office/officeart/2005/8/layout/arrow2"/>
    <dgm:cxn modelId="{DBE4AD09-F224-41CD-B166-69B6721B2296}" type="presOf" srcId="{32F6AE6B-5FE3-420F-A0DC-D0619198DA8E}" destId="{C4271AF3-7977-4DD7-A364-F2D8B32E9E0E}" srcOrd="0" destOrd="0" presId="urn:microsoft.com/office/officeart/2005/8/layout/arrow2"/>
    <dgm:cxn modelId="{78059B4E-748D-4EAF-A295-9D7EFFAFA2F0}" srcId="{82C107FA-A132-4C02-BBA9-EA494F18F35A}" destId="{28979CAA-7CC3-4849-BF1A-8A3B5786B42F}" srcOrd="0" destOrd="0" parTransId="{11CDE551-F127-45FC-AA0B-81A281E35E06}" sibTransId="{5B4A0363-C223-46CB-99CF-21191DE03124}"/>
    <dgm:cxn modelId="{0AA35A77-5E2F-4163-9906-CEA4C9D6CF66}" srcId="{82C107FA-A132-4C02-BBA9-EA494F18F35A}" destId="{5A260DD7-1B2A-4B18-8F7E-781AD334A7B7}" srcOrd="3" destOrd="0" parTransId="{22FA4427-5351-4733-A1B7-73112C87C965}" sibTransId="{5E4EF4E3-7B6F-42AA-BACB-A4EA5A1E070D}"/>
    <dgm:cxn modelId="{0EBFBAC6-F5CC-4FAE-B4E3-5C68AAD97B43}" type="presParOf" srcId="{E7B127E4-D9D1-4F60-9073-951A197F51B3}" destId="{30CDF031-0B7D-4820-8821-B80C62DAED32}" srcOrd="0" destOrd="0" presId="urn:microsoft.com/office/officeart/2005/8/layout/arrow2"/>
    <dgm:cxn modelId="{F5CC19CE-FCC7-48C4-8B4E-6A95BB1B2FF8}" type="presParOf" srcId="{E7B127E4-D9D1-4F60-9073-951A197F51B3}" destId="{732A1BAB-D5BB-492B-A44B-DBE741AF92D0}" srcOrd="1" destOrd="0" presId="urn:microsoft.com/office/officeart/2005/8/layout/arrow2"/>
    <dgm:cxn modelId="{96630C00-EA32-441D-A12F-6A1D587281D7}" type="presParOf" srcId="{732A1BAB-D5BB-492B-A44B-DBE741AF92D0}" destId="{580FEDCB-B24E-4C29-B070-82E2023B05C0}" srcOrd="0" destOrd="0" presId="urn:microsoft.com/office/officeart/2005/8/layout/arrow2"/>
    <dgm:cxn modelId="{718EE3F2-1687-4305-855A-165D930FCE98}" type="presParOf" srcId="{732A1BAB-D5BB-492B-A44B-DBE741AF92D0}" destId="{979A48D1-B31C-4128-86AC-CFEC2BC75370}" srcOrd="1" destOrd="0" presId="urn:microsoft.com/office/officeart/2005/8/layout/arrow2"/>
    <dgm:cxn modelId="{5DED7877-DB5B-487D-BCAB-EC122B305BB5}" type="presParOf" srcId="{732A1BAB-D5BB-492B-A44B-DBE741AF92D0}" destId="{327C6DBD-D4C3-4F71-B7F2-E15E08284913}" srcOrd="2" destOrd="0" presId="urn:microsoft.com/office/officeart/2005/8/layout/arrow2"/>
    <dgm:cxn modelId="{CDB74F84-14DF-44AA-9B7A-6E63FD75BEF2}" type="presParOf" srcId="{732A1BAB-D5BB-492B-A44B-DBE741AF92D0}" destId="{B82F72DF-0279-4ADF-8A5B-50A95C882295}" srcOrd="3" destOrd="0" presId="urn:microsoft.com/office/officeart/2005/8/layout/arrow2"/>
    <dgm:cxn modelId="{D63BB660-64C0-48F0-82D6-456554296083}" type="presParOf" srcId="{732A1BAB-D5BB-492B-A44B-DBE741AF92D0}" destId="{01748B1F-01AC-4760-8260-D365EE7FD139}" srcOrd="4" destOrd="0" presId="urn:microsoft.com/office/officeart/2005/8/layout/arrow2"/>
    <dgm:cxn modelId="{72A2D82E-A34E-432E-9F7F-038C8D3613CC}" type="presParOf" srcId="{732A1BAB-D5BB-492B-A44B-DBE741AF92D0}" destId="{1BE949D3-CC0E-44A5-B591-6222E736AC1B}" srcOrd="5" destOrd="0" presId="urn:microsoft.com/office/officeart/2005/8/layout/arrow2"/>
    <dgm:cxn modelId="{D86CBE45-3075-41E0-B100-EBFC89375132}" type="presParOf" srcId="{732A1BAB-D5BB-492B-A44B-DBE741AF92D0}" destId="{14815A90-4342-4A95-B0EC-32FC777958F0}" srcOrd="6" destOrd="0" presId="urn:microsoft.com/office/officeart/2005/8/layout/arrow2"/>
    <dgm:cxn modelId="{535822CE-4D79-4A54-960C-3C11AA55E349}" type="presParOf" srcId="{732A1BAB-D5BB-492B-A44B-DBE741AF92D0}" destId="{56700557-C4E7-4B22-ABDC-5BE27E760931}" srcOrd="7" destOrd="0" presId="urn:microsoft.com/office/officeart/2005/8/layout/arrow2"/>
    <dgm:cxn modelId="{7238FFFA-D565-443F-91FB-978CFC84D30B}" type="presParOf" srcId="{732A1BAB-D5BB-492B-A44B-DBE741AF92D0}" destId="{A6898CFB-B3CC-481D-9073-2A92417DC450}" srcOrd="8" destOrd="0" presId="urn:microsoft.com/office/officeart/2005/8/layout/arrow2"/>
    <dgm:cxn modelId="{50F3CD2A-EFA0-4023-B1EC-7F86E1FA9D89}" type="presParOf" srcId="{732A1BAB-D5BB-492B-A44B-DBE741AF92D0}" destId="{C4271AF3-7977-4DD7-A364-F2D8B32E9E0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38FE2-D42A-4815-A5C0-779EA2F639BA}" type="doc">
      <dgm:prSet loTypeId="urn:microsoft.com/office/officeart/2005/8/layout/pList1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78E29562-0E0E-4F80-8AC2-4101D5581840}">
      <dgm:prSet/>
      <dgm:spPr/>
      <dgm:t>
        <a:bodyPr/>
        <a:lstStyle/>
        <a:p>
          <a:pPr rtl="0"/>
          <a:r>
            <a:rPr kumimoji="1" lang="en-US" dirty="0" smtClean="0">
              <a:latin typeface="微軟正黑體" pitchFamily="34" charset="-120"/>
              <a:ea typeface="微軟正黑體" pitchFamily="34" charset="-120"/>
            </a:rPr>
            <a:t>CPU</a:t>
          </a:r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 使用率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4DC9688E-15DB-40E3-854F-3926026C1754}" type="parTrans" cxnId="{E8A592AA-8DFD-40FA-B1F2-AE23B076BB6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E0F64A1-C14B-4867-9B19-CD86A44C309D}" type="sibTrans" cxnId="{E8A592AA-8DFD-40FA-B1F2-AE23B076BB6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DA40446-64C1-45BA-BA37-836D4901347B}">
      <dgm:prSet/>
      <dgm:spPr/>
      <dgm:t>
        <a:bodyPr/>
        <a:lstStyle/>
        <a:p>
          <a:pPr rtl="0"/>
          <a:r>
            <a:rPr kumimoji="1" lang="zh-TW" dirty="0" smtClean="0">
              <a:latin typeface="微軟正黑體" pitchFamily="34" charset="-120"/>
              <a:ea typeface="微軟正黑體" pitchFamily="34" charset="-120"/>
            </a:rPr>
            <a:t>記憶體</a:t>
          </a:r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使用量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FB0C0414-5E1F-4CEA-B988-4D0AF060365E}" type="parTrans" cxnId="{C473FAD8-B7FF-4D57-8866-4D61820DBB3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7D30F1B-667E-4448-8B23-E4E82B4E1861}" type="sibTrans" cxnId="{C473FAD8-B7FF-4D57-8866-4D61820DBB3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F64E244-34D1-4B16-AB36-503E89657333}">
      <dgm:prSet/>
      <dgm:spPr/>
      <dgm:t>
        <a:bodyPr/>
        <a:lstStyle/>
        <a:p>
          <a:pPr rtl="0"/>
          <a:r>
            <a:rPr kumimoji="1" lang="zh-TW" dirty="0" smtClean="0">
              <a:latin typeface="微軟正黑體" pitchFamily="34" charset="-120"/>
              <a:ea typeface="微軟正黑體" pitchFamily="34" charset="-120"/>
            </a:rPr>
            <a:t>磁碟空間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6FB58271-F1AD-4AF4-B211-AA5904691779}" type="parTrans" cxnId="{C14048CE-68EE-4A8A-94F6-999C4DD848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0B39A7-4463-4D90-A6ED-B12804565A97}" type="sibTrans" cxnId="{C14048CE-68EE-4A8A-94F6-999C4DD848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B42AE6-F37E-473E-968E-6611C9FAB1F0}">
      <dgm:prSet/>
      <dgm:spPr/>
      <dgm:t>
        <a:bodyPr/>
        <a:lstStyle/>
        <a:p>
          <a:pPr rtl="0"/>
          <a:r>
            <a:rPr kumimoji="1" lang="zh-TW" dirty="0" smtClean="0">
              <a:latin typeface="微軟正黑體" pitchFamily="34" charset="-120"/>
              <a:ea typeface="微軟正黑體" pitchFamily="34" charset="-120"/>
            </a:rPr>
            <a:t>磁碟 </a:t>
          </a:r>
          <a:r>
            <a:rPr kumimoji="1" lang="en-US" dirty="0" smtClean="0">
              <a:latin typeface="微軟正黑體" pitchFamily="34" charset="-120"/>
              <a:ea typeface="微軟正黑體" pitchFamily="34" charset="-120"/>
            </a:rPr>
            <a:t>I/O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1B9B056B-5E8C-4350-9941-77666B3A66E2}" type="parTrans" cxnId="{740766C8-3E4E-49E1-8787-EB394359410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87D07E9-F628-4463-BCFE-D0DB8ADBD833}" type="sibTrans" cxnId="{740766C8-3E4E-49E1-8787-EB394359410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1E5182F-1F33-43A9-8470-B3FC591F31C5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網路流量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31D01C66-DB57-46D0-84CC-636702E4A2DC}" type="parTrans" cxnId="{F0951E49-A4AA-4D57-9D60-1C06B0569F0F}">
      <dgm:prSet/>
      <dgm:spPr/>
      <dgm:t>
        <a:bodyPr/>
        <a:lstStyle/>
        <a:p>
          <a:endParaRPr lang="zh-TW" altLang="en-US"/>
        </a:p>
      </dgm:t>
    </dgm:pt>
    <dgm:pt modelId="{5E8FBF00-9938-420E-A8B2-D1F7A8D74016}" type="sibTrans" cxnId="{F0951E49-A4AA-4D57-9D60-1C06B0569F0F}">
      <dgm:prSet/>
      <dgm:spPr/>
      <dgm:t>
        <a:bodyPr/>
        <a:lstStyle/>
        <a:p>
          <a:endParaRPr lang="zh-TW" altLang="en-US"/>
        </a:p>
      </dgm:t>
    </dgm:pt>
    <dgm:pt modelId="{68EA8014-32BB-4BF2-A92C-943BBB902ADF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服務流量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B794565A-2610-4F3F-AE02-C720F5D25506}" type="parTrans" cxnId="{B1A10D5C-B30C-49C6-AE80-F682D6F7C482}">
      <dgm:prSet/>
      <dgm:spPr/>
      <dgm:t>
        <a:bodyPr/>
        <a:lstStyle/>
        <a:p>
          <a:endParaRPr lang="zh-TW" altLang="en-US"/>
        </a:p>
      </dgm:t>
    </dgm:pt>
    <dgm:pt modelId="{0786390E-2DAC-4F1E-B5E8-992858C8A982}" type="sibTrans" cxnId="{B1A10D5C-B30C-49C6-AE80-F682D6F7C482}">
      <dgm:prSet/>
      <dgm:spPr/>
      <dgm:t>
        <a:bodyPr/>
        <a:lstStyle/>
        <a:p>
          <a:endParaRPr lang="zh-TW" altLang="en-US"/>
        </a:p>
      </dgm:t>
    </dgm:pt>
    <dgm:pt modelId="{2EF4F021-2FB5-425F-BE3E-BB44D2DA7F49}" type="pres">
      <dgm:prSet presAssocID="{6BB38FE2-D42A-4815-A5C0-779EA2F639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9909A6-1B97-41FB-ABD2-5919615A3F09}" type="pres">
      <dgm:prSet presAssocID="{78E29562-0E0E-4F80-8AC2-4101D5581840}" presName="compNode" presStyleCnt="0"/>
      <dgm:spPr/>
    </dgm:pt>
    <dgm:pt modelId="{D3962F60-2359-46E3-9E32-B13BB4F26BAC}" type="pres">
      <dgm:prSet presAssocID="{78E29562-0E0E-4F80-8AC2-4101D5581840}" presName="pictRect" presStyleLbl="node1" presStyleIdx="0" presStyleCnt="6" custScaleX="74911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F3295E3-FF93-462E-AB7E-67D29D65421C}" type="pres">
      <dgm:prSet presAssocID="{78E29562-0E0E-4F80-8AC2-4101D5581840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CA5E2-C9F8-4E3F-96CC-4BBC75F78A5D}" type="pres">
      <dgm:prSet presAssocID="{FE0F64A1-C14B-4867-9B19-CD86A44C309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33D9CB5-466A-48EF-B593-E5E8AFDEFEC3}" type="pres">
      <dgm:prSet presAssocID="{9DA40446-64C1-45BA-BA37-836D4901347B}" presName="compNode" presStyleCnt="0"/>
      <dgm:spPr/>
    </dgm:pt>
    <dgm:pt modelId="{15477AE8-3169-4F6F-AEAC-44B186C8B645}" type="pres">
      <dgm:prSet presAssocID="{9DA40446-64C1-45BA-BA37-836D4901347B}" presName="pictRect" presStyleLbl="node1" presStyleIdx="1" presStyleCnt="6" custScaleX="74018" custScaleY="98137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DFC4904-AF48-4909-8D9C-5F1BD0D2DAB2}" type="pres">
      <dgm:prSet presAssocID="{9DA40446-64C1-45BA-BA37-836D4901347B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D98A1A-3D46-4225-BBED-723A73A01412}" type="pres">
      <dgm:prSet presAssocID="{97D30F1B-667E-4448-8B23-E4E82B4E186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50503FF-62AD-4365-B80B-F3AB2A6B94A4}" type="pres">
      <dgm:prSet presAssocID="{8F64E244-34D1-4B16-AB36-503E89657333}" presName="compNode" presStyleCnt="0"/>
      <dgm:spPr/>
    </dgm:pt>
    <dgm:pt modelId="{76EE1CED-0F6E-4062-93DF-7A6964DBB361}" type="pres">
      <dgm:prSet presAssocID="{8F64E244-34D1-4B16-AB36-503E89657333}" presName="pictRect" presStyleLbl="node1" presStyleIdx="2" presStyleCnt="6" custScaleX="74018" custScaleY="98137"/>
      <dgm:spPr>
        <a:blipFill rotWithShape="0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B24B827-433A-4107-A278-C7C0049EBFBA}" type="pres">
      <dgm:prSet presAssocID="{8F64E244-34D1-4B16-AB36-503E89657333}" presName="textRect" presStyleLbl="revTx" presStyleIdx="2" presStyleCnt="6" custLinFactNeighborX="16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50A6CC-2C8D-43F0-94C4-CCEB42505183}" type="pres">
      <dgm:prSet presAssocID="{DF0B39A7-4463-4D90-A6ED-B12804565A9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CE243CC-4D2F-4A86-AD99-B502DE4743A3}" type="pres">
      <dgm:prSet presAssocID="{F5B42AE6-F37E-473E-968E-6611C9FAB1F0}" presName="compNode" presStyleCnt="0"/>
      <dgm:spPr/>
    </dgm:pt>
    <dgm:pt modelId="{C68A0AD7-18AC-4DA8-A8CB-49061847A1FE}" type="pres">
      <dgm:prSet presAssocID="{F5B42AE6-F37E-473E-968E-6611C9FAB1F0}" presName="pictRect" presStyleLbl="node1" presStyleIdx="3" presStyleCnt="6" custScaleX="74018" custScaleY="98137"/>
      <dgm:spPr>
        <a:blipFill rotWithShape="0"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6D95D0A-276A-40B5-B6F8-EE89306C650B}" type="pres">
      <dgm:prSet presAssocID="{F5B42AE6-F37E-473E-968E-6611C9FAB1F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02AEB-3778-40FB-AC47-2F6F2E481FE2}" type="pres">
      <dgm:prSet presAssocID="{787D07E9-F628-4463-BCFE-D0DB8ADBD83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EE2FF2E-BD2F-4F99-81C7-8B4423842B55}" type="pres">
      <dgm:prSet presAssocID="{11E5182F-1F33-43A9-8470-B3FC591F31C5}" presName="compNode" presStyleCnt="0"/>
      <dgm:spPr/>
    </dgm:pt>
    <dgm:pt modelId="{D7CE3B92-E641-4634-9EFA-B6CAE5261C72}" type="pres">
      <dgm:prSet presAssocID="{11E5182F-1F33-43A9-8470-B3FC591F31C5}" presName="pictRect" presStyleLbl="node1" presStyleIdx="4" presStyleCnt="6" custScaleX="74018" custScaleY="98137"/>
      <dgm:spPr>
        <a:blipFill rotWithShape="0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6591681-9D76-4B9D-851C-0893CDDDA6BF}" type="pres">
      <dgm:prSet presAssocID="{11E5182F-1F33-43A9-8470-B3FC591F31C5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CFE2D6-138F-411D-AB97-EF8796B9F8A2}" type="pres">
      <dgm:prSet presAssocID="{5E8FBF00-9938-420E-A8B2-D1F7A8D7401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1C9D86F-5CE0-4092-9EAE-64BD6AA7DF8E}" type="pres">
      <dgm:prSet presAssocID="{68EA8014-32BB-4BF2-A92C-943BBB902ADF}" presName="compNode" presStyleCnt="0"/>
      <dgm:spPr/>
    </dgm:pt>
    <dgm:pt modelId="{28461A06-0356-4ECE-8F4A-5A7285F7CAFE}" type="pres">
      <dgm:prSet presAssocID="{68EA8014-32BB-4BF2-A92C-943BBB902ADF}" presName="pictRect" presStyleLbl="node1" presStyleIdx="5" presStyleCnt="6" custScaleX="74018" custScaleY="98137"/>
      <dgm:spPr>
        <a:blipFill rotWithShape="0">
          <a:blip xmlns:r="http://schemas.openxmlformats.org/officeDocument/2006/relationships"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A42A8EF-B9AE-41FB-9564-7D4C34A56EAF}" type="pres">
      <dgm:prSet presAssocID="{68EA8014-32BB-4BF2-A92C-943BBB902ADF}" presName="textRect" presStyleLbl="revTx" presStyleIdx="5" presStyleCnt="6" custLinFactNeighborX="89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EEA8960-DD8D-4952-A895-174A8C5E0A4D}" type="presOf" srcId="{FE0F64A1-C14B-4867-9B19-CD86A44C309D}" destId="{DA9CA5E2-C9F8-4E3F-96CC-4BBC75F78A5D}" srcOrd="0" destOrd="0" presId="urn:microsoft.com/office/officeart/2005/8/layout/pList1#1"/>
    <dgm:cxn modelId="{B023E029-C749-49A5-9B25-6994D84D97A9}" type="presOf" srcId="{78E29562-0E0E-4F80-8AC2-4101D5581840}" destId="{DF3295E3-FF93-462E-AB7E-67D29D65421C}" srcOrd="0" destOrd="0" presId="urn:microsoft.com/office/officeart/2005/8/layout/pList1#1"/>
    <dgm:cxn modelId="{F6373A3D-43C3-49E9-9823-C5C017C8731C}" type="presOf" srcId="{11E5182F-1F33-43A9-8470-B3FC591F31C5}" destId="{16591681-9D76-4B9D-851C-0893CDDDA6BF}" srcOrd="0" destOrd="0" presId="urn:microsoft.com/office/officeart/2005/8/layout/pList1#1"/>
    <dgm:cxn modelId="{91188078-708D-4A55-A116-C755D303C4C5}" type="presOf" srcId="{8F64E244-34D1-4B16-AB36-503E89657333}" destId="{DB24B827-433A-4107-A278-C7C0049EBFBA}" srcOrd="0" destOrd="0" presId="urn:microsoft.com/office/officeart/2005/8/layout/pList1#1"/>
    <dgm:cxn modelId="{CCA79FDA-A558-426A-88F0-AD70BD039A07}" type="presOf" srcId="{97D30F1B-667E-4448-8B23-E4E82B4E1861}" destId="{1AD98A1A-3D46-4225-BBED-723A73A01412}" srcOrd="0" destOrd="0" presId="urn:microsoft.com/office/officeart/2005/8/layout/pList1#1"/>
    <dgm:cxn modelId="{1FD1581E-C0DC-46D8-8649-0724A546D7AA}" type="presOf" srcId="{6BB38FE2-D42A-4815-A5C0-779EA2F639BA}" destId="{2EF4F021-2FB5-425F-BE3E-BB44D2DA7F49}" srcOrd="0" destOrd="0" presId="urn:microsoft.com/office/officeart/2005/8/layout/pList1#1"/>
    <dgm:cxn modelId="{E8A592AA-8DFD-40FA-B1F2-AE23B076BB69}" srcId="{6BB38FE2-D42A-4815-A5C0-779EA2F639BA}" destId="{78E29562-0E0E-4F80-8AC2-4101D5581840}" srcOrd="0" destOrd="0" parTransId="{4DC9688E-15DB-40E3-854F-3926026C1754}" sibTransId="{FE0F64A1-C14B-4867-9B19-CD86A44C309D}"/>
    <dgm:cxn modelId="{E938F073-4096-4715-B508-34137F852B6A}" type="presOf" srcId="{F5B42AE6-F37E-473E-968E-6611C9FAB1F0}" destId="{A6D95D0A-276A-40B5-B6F8-EE89306C650B}" srcOrd="0" destOrd="0" presId="urn:microsoft.com/office/officeart/2005/8/layout/pList1#1"/>
    <dgm:cxn modelId="{83128DF4-3EF9-441D-AA40-9FC5764BE8B0}" type="presOf" srcId="{5E8FBF00-9938-420E-A8B2-D1F7A8D74016}" destId="{3ECFE2D6-138F-411D-AB97-EF8796B9F8A2}" srcOrd="0" destOrd="0" presId="urn:microsoft.com/office/officeart/2005/8/layout/pList1#1"/>
    <dgm:cxn modelId="{C14048CE-68EE-4A8A-94F6-999C4DD84849}" srcId="{6BB38FE2-D42A-4815-A5C0-779EA2F639BA}" destId="{8F64E244-34D1-4B16-AB36-503E89657333}" srcOrd="2" destOrd="0" parTransId="{6FB58271-F1AD-4AF4-B211-AA5904691779}" sibTransId="{DF0B39A7-4463-4D90-A6ED-B12804565A97}"/>
    <dgm:cxn modelId="{F0951E49-A4AA-4D57-9D60-1C06B0569F0F}" srcId="{6BB38FE2-D42A-4815-A5C0-779EA2F639BA}" destId="{11E5182F-1F33-43A9-8470-B3FC591F31C5}" srcOrd="4" destOrd="0" parTransId="{31D01C66-DB57-46D0-84CC-636702E4A2DC}" sibTransId="{5E8FBF00-9938-420E-A8B2-D1F7A8D74016}"/>
    <dgm:cxn modelId="{35CA3E6C-AF72-4F70-AE6C-BB60D38EA902}" type="presOf" srcId="{DF0B39A7-4463-4D90-A6ED-B12804565A97}" destId="{BB50A6CC-2C8D-43F0-94C4-CCEB42505183}" srcOrd="0" destOrd="0" presId="urn:microsoft.com/office/officeart/2005/8/layout/pList1#1"/>
    <dgm:cxn modelId="{B1A10D5C-B30C-49C6-AE80-F682D6F7C482}" srcId="{6BB38FE2-D42A-4815-A5C0-779EA2F639BA}" destId="{68EA8014-32BB-4BF2-A92C-943BBB902ADF}" srcOrd="5" destOrd="0" parTransId="{B794565A-2610-4F3F-AE02-C720F5D25506}" sibTransId="{0786390E-2DAC-4F1E-B5E8-992858C8A982}"/>
    <dgm:cxn modelId="{C473FAD8-B7FF-4D57-8866-4D61820DBB31}" srcId="{6BB38FE2-D42A-4815-A5C0-779EA2F639BA}" destId="{9DA40446-64C1-45BA-BA37-836D4901347B}" srcOrd="1" destOrd="0" parTransId="{FB0C0414-5E1F-4CEA-B988-4D0AF060365E}" sibTransId="{97D30F1B-667E-4448-8B23-E4E82B4E1861}"/>
    <dgm:cxn modelId="{1C958536-C40F-4114-B2E3-C1B8110CD28D}" type="presOf" srcId="{68EA8014-32BB-4BF2-A92C-943BBB902ADF}" destId="{2A42A8EF-B9AE-41FB-9564-7D4C34A56EAF}" srcOrd="0" destOrd="0" presId="urn:microsoft.com/office/officeart/2005/8/layout/pList1#1"/>
    <dgm:cxn modelId="{9BCB8FBB-11BA-4D73-B9DE-82E75978A4CC}" type="presOf" srcId="{787D07E9-F628-4463-BCFE-D0DB8ADBD833}" destId="{F0902AEB-3778-40FB-AC47-2F6F2E481FE2}" srcOrd="0" destOrd="0" presId="urn:microsoft.com/office/officeart/2005/8/layout/pList1#1"/>
    <dgm:cxn modelId="{4A2E2AE4-1616-4382-A3EC-E57842453F44}" type="presOf" srcId="{9DA40446-64C1-45BA-BA37-836D4901347B}" destId="{BDFC4904-AF48-4909-8D9C-5F1BD0D2DAB2}" srcOrd="0" destOrd="0" presId="urn:microsoft.com/office/officeart/2005/8/layout/pList1#1"/>
    <dgm:cxn modelId="{740766C8-3E4E-49E1-8787-EB3943594106}" srcId="{6BB38FE2-D42A-4815-A5C0-779EA2F639BA}" destId="{F5B42AE6-F37E-473E-968E-6611C9FAB1F0}" srcOrd="3" destOrd="0" parTransId="{1B9B056B-5E8C-4350-9941-77666B3A66E2}" sibTransId="{787D07E9-F628-4463-BCFE-D0DB8ADBD833}"/>
    <dgm:cxn modelId="{C699CD62-B9E9-4F9A-A64E-AE6493B190FA}" type="presParOf" srcId="{2EF4F021-2FB5-425F-BE3E-BB44D2DA7F49}" destId="{3C9909A6-1B97-41FB-ABD2-5919615A3F09}" srcOrd="0" destOrd="0" presId="urn:microsoft.com/office/officeart/2005/8/layout/pList1#1"/>
    <dgm:cxn modelId="{979B56C6-DDFB-4B97-A341-7F5FCBAAFF6A}" type="presParOf" srcId="{3C9909A6-1B97-41FB-ABD2-5919615A3F09}" destId="{D3962F60-2359-46E3-9E32-B13BB4F26BAC}" srcOrd="0" destOrd="0" presId="urn:microsoft.com/office/officeart/2005/8/layout/pList1#1"/>
    <dgm:cxn modelId="{86189600-9E47-43AB-9E29-C0B864C9D7B2}" type="presParOf" srcId="{3C9909A6-1B97-41FB-ABD2-5919615A3F09}" destId="{DF3295E3-FF93-462E-AB7E-67D29D65421C}" srcOrd="1" destOrd="0" presId="urn:microsoft.com/office/officeart/2005/8/layout/pList1#1"/>
    <dgm:cxn modelId="{F2E136E1-64CC-497D-8561-DB956AD54BC2}" type="presParOf" srcId="{2EF4F021-2FB5-425F-BE3E-BB44D2DA7F49}" destId="{DA9CA5E2-C9F8-4E3F-96CC-4BBC75F78A5D}" srcOrd="1" destOrd="0" presId="urn:microsoft.com/office/officeart/2005/8/layout/pList1#1"/>
    <dgm:cxn modelId="{2B38C114-A0A0-4FD6-A144-14C85E02CCEA}" type="presParOf" srcId="{2EF4F021-2FB5-425F-BE3E-BB44D2DA7F49}" destId="{733D9CB5-466A-48EF-B593-E5E8AFDEFEC3}" srcOrd="2" destOrd="0" presId="urn:microsoft.com/office/officeart/2005/8/layout/pList1#1"/>
    <dgm:cxn modelId="{506C3008-7A8B-40DF-8181-84A7FD2A8CDD}" type="presParOf" srcId="{733D9CB5-466A-48EF-B593-E5E8AFDEFEC3}" destId="{15477AE8-3169-4F6F-AEAC-44B186C8B645}" srcOrd="0" destOrd="0" presId="urn:microsoft.com/office/officeart/2005/8/layout/pList1#1"/>
    <dgm:cxn modelId="{FB6EA690-5E1D-4678-B5FB-D9FB65F6A106}" type="presParOf" srcId="{733D9CB5-466A-48EF-B593-E5E8AFDEFEC3}" destId="{BDFC4904-AF48-4909-8D9C-5F1BD0D2DAB2}" srcOrd="1" destOrd="0" presId="urn:microsoft.com/office/officeart/2005/8/layout/pList1#1"/>
    <dgm:cxn modelId="{88BB5230-A5B1-4AA9-ADD3-53A00DB41EB3}" type="presParOf" srcId="{2EF4F021-2FB5-425F-BE3E-BB44D2DA7F49}" destId="{1AD98A1A-3D46-4225-BBED-723A73A01412}" srcOrd="3" destOrd="0" presId="urn:microsoft.com/office/officeart/2005/8/layout/pList1#1"/>
    <dgm:cxn modelId="{9B429348-829B-4DC3-BEAB-C7C42A98066B}" type="presParOf" srcId="{2EF4F021-2FB5-425F-BE3E-BB44D2DA7F49}" destId="{650503FF-62AD-4365-B80B-F3AB2A6B94A4}" srcOrd="4" destOrd="0" presId="urn:microsoft.com/office/officeart/2005/8/layout/pList1#1"/>
    <dgm:cxn modelId="{91943BA6-ACB9-4528-82B8-3979BA688AD7}" type="presParOf" srcId="{650503FF-62AD-4365-B80B-F3AB2A6B94A4}" destId="{76EE1CED-0F6E-4062-93DF-7A6964DBB361}" srcOrd="0" destOrd="0" presId="urn:microsoft.com/office/officeart/2005/8/layout/pList1#1"/>
    <dgm:cxn modelId="{99AD8A70-9937-4EBA-9E83-B9292CD515AB}" type="presParOf" srcId="{650503FF-62AD-4365-B80B-F3AB2A6B94A4}" destId="{DB24B827-433A-4107-A278-C7C0049EBFBA}" srcOrd="1" destOrd="0" presId="urn:microsoft.com/office/officeart/2005/8/layout/pList1#1"/>
    <dgm:cxn modelId="{42797D2F-E3BF-4033-9274-380AC0A897D8}" type="presParOf" srcId="{2EF4F021-2FB5-425F-BE3E-BB44D2DA7F49}" destId="{BB50A6CC-2C8D-43F0-94C4-CCEB42505183}" srcOrd="5" destOrd="0" presId="urn:microsoft.com/office/officeart/2005/8/layout/pList1#1"/>
    <dgm:cxn modelId="{1708D014-D004-46F0-B6AF-77BBC41FEE00}" type="presParOf" srcId="{2EF4F021-2FB5-425F-BE3E-BB44D2DA7F49}" destId="{5CE243CC-4D2F-4A86-AD99-B502DE4743A3}" srcOrd="6" destOrd="0" presId="urn:microsoft.com/office/officeart/2005/8/layout/pList1#1"/>
    <dgm:cxn modelId="{780AA2B3-A7F5-4F30-BBDA-96616E488903}" type="presParOf" srcId="{5CE243CC-4D2F-4A86-AD99-B502DE4743A3}" destId="{C68A0AD7-18AC-4DA8-A8CB-49061847A1FE}" srcOrd="0" destOrd="0" presId="urn:microsoft.com/office/officeart/2005/8/layout/pList1#1"/>
    <dgm:cxn modelId="{980022DF-D072-49C2-9708-717FE66B89AD}" type="presParOf" srcId="{5CE243CC-4D2F-4A86-AD99-B502DE4743A3}" destId="{A6D95D0A-276A-40B5-B6F8-EE89306C650B}" srcOrd="1" destOrd="0" presId="urn:microsoft.com/office/officeart/2005/8/layout/pList1#1"/>
    <dgm:cxn modelId="{894E3EA4-3D8D-4530-A2EF-9094DEAD93DC}" type="presParOf" srcId="{2EF4F021-2FB5-425F-BE3E-BB44D2DA7F49}" destId="{F0902AEB-3778-40FB-AC47-2F6F2E481FE2}" srcOrd="7" destOrd="0" presId="urn:microsoft.com/office/officeart/2005/8/layout/pList1#1"/>
    <dgm:cxn modelId="{5AF5A53F-B083-4FAA-A6BE-AAF12AFEB58D}" type="presParOf" srcId="{2EF4F021-2FB5-425F-BE3E-BB44D2DA7F49}" destId="{CEE2FF2E-BD2F-4F99-81C7-8B4423842B55}" srcOrd="8" destOrd="0" presId="urn:microsoft.com/office/officeart/2005/8/layout/pList1#1"/>
    <dgm:cxn modelId="{97FF72FF-E785-46B7-97EE-A45FCDC0AE29}" type="presParOf" srcId="{CEE2FF2E-BD2F-4F99-81C7-8B4423842B55}" destId="{D7CE3B92-E641-4634-9EFA-B6CAE5261C72}" srcOrd="0" destOrd="0" presId="urn:microsoft.com/office/officeart/2005/8/layout/pList1#1"/>
    <dgm:cxn modelId="{94083196-F526-4267-999C-CFB817AF41A5}" type="presParOf" srcId="{CEE2FF2E-BD2F-4F99-81C7-8B4423842B55}" destId="{16591681-9D76-4B9D-851C-0893CDDDA6BF}" srcOrd="1" destOrd="0" presId="urn:microsoft.com/office/officeart/2005/8/layout/pList1#1"/>
    <dgm:cxn modelId="{C5002554-51DF-450B-8159-98DC60305EA0}" type="presParOf" srcId="{2EF4F021-2FB5-425F-BE3E-BB44D2DA7F49}" destId="{3ECFE2D6-138F-411D-AB97-EF8796B9F8A2}" srcOrd="9" destOrd="0" presId="urn:microsoft.com/office/officeart/2005/8/layout/pList1#1"/>
    <dgm:cxn modelId="{D15F68FD-78CF-4931-A3B6-4F87063E3D94}" type="presParOf" srcId="{2EF4F021-2FB5-425F-BE3E-BB44D2DA7F49}" destId="{01C9D86F-5CE0-4092-9EAE-64BD6AA7DF8E}" srcOrd="10" destOrd="0" presId="urn:microsoft.com/office/officeart/2005/8/layout/pList1#1"/>
    <dgm:cxn modelId="{816770BC-DF8D-4D21-8849-D5E815DACF9C}" type="presParOf" srcId="{01C9D86F-5CE0-4092-9EAE-64BD6AA7DF8E}" destId="{28461A06-0356-4ECE-8F4A-5A7285F7CAFE}" srcOrd="0" destOrd="0" presId="urn:microsoft.com/office/officeart/2005/8/layout/pList1#1"/>
    <dgm:cxn modelId="{A5CC6AE4-31A0-4F24-81B6-2BAA7F51E666}" type="presParOf" srcId="{01C9D86F-5CE0-4092-9EAE-64BD6AA7DF8E}" destId="{2A42A8EF-B9AE-41FB-9564-7D4C34A56EA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B38FE2-D42A-4815-A5C0-779EA2F639BA}" type="doc">
      <dgm:prSet loTypeId="urn:microsoft.com/office/officeart/2005/8/layout/pList1#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78E29562-0E0E-4F80-8AC2-4101D5581840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登入統計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4DC9688E-15DB-40E3-854F-3926026C1754}" type="parTrans" cxnId="{E8A592AA-8DFD-40FA-B1F2-AE23B076BB6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E0F64A1-C14B-4867-9B19-CD86A44C309D}" type="sibTrans" cxnId="{E8A592AA-8DFD-40FA-B1F2-AE23B076BB6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DA40446-64C1-45BA-BA37-836D4901347B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信件遞送狀態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FB0C0414-5E1F-4CEA-B988-4D0AF060365E}" type="parTrans" cxnId="{C473FAD8-B7FF-4D57-8866-4D61820DBB3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7D30F1B-667E-4448-8B23-E4E82B4E1861}" type="sibTrans" cxnId="{C473FAD8-B7FF-4D57-8866-4D61820DBB3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F64E244-34D1-4B16-AB36-503E89657333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等待中信件</a:t>
          </a:r>
          <a:endParaRPr kumimoji="1" lang="en-US" dirty="0">
            <a:latin typeface="微軟正黑體" pitchFamily="34" charset="-120"/>
            <a:ea typeface="微軟正黑體" pitchFamily="34" charset="-120"/>
          </a:endParaRPr>
        </a:p>
      </dgm:t>
    </dgm:pt>
    <dgm:pt modelId="{6FB58271-F1AD-4AF4-B211-AA5904691779}" type="parTrans" cxnId="{C14048CE-68EE-4A8A-94F6-999C4DD848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0B39A7-4463-4D90-A6ED-B12804565A97}" type="sibTrans" cxnId="{C14048CE-68EE-4A8A-94F6-999C4DD848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5B42AE6-F37E-473E-968E-6611C9FAB1F0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病毒信件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1B9B056B-5E8C-4350-9941-77666B3A66E2}" type="parTrans" cxnId="{740766C8-3E4E-49E1-8787-EB394359410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87D07E9-F628-4463-BCFE-D0DB8ADBD833}" type="sibTrans" cxnId="{740766C8-3E4E-49E1-8787-EB394359410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1E5182F-1F33-43A9-8470-B3FC591F31C5}">
      <dgm:prSet/>
      <dgm:spPr/>
      <dgm:t>
        <a:bodyPr/>
        <a:lstStyle/>
        <a:p>
          <a:pPr rtl="0"/>
          <a:r>
            <a:rPr kumimoji="1" lang="zh-TW" altLang="en-US" dirty="0" smtClean="0">
              <a:latin typeface="微軟正黑體" pitchFamily="34" charset="-120"/>
              <a:ea typeface="微軟正黑體" pitchFamily="34" charset="-120"/>
            </a:rPr>
            <a:t>帳號新增刪除</a:t>
          </a:r>
          <a:endParaRPr kumimoji="1" lang="zh-TW" dirty="0">
            <a:latin typeface="微軟正黑體" pitchFamily="34" charset="-120"/>
            <a:ea typeface="微軟正黑體" pitchFamily="34" charset="-120"/>
          </a:endParaRPr>
        </a:p>
      </dgm:t>
    </dgm:pt>
    <dgm:pt modelId="{31D01C66-DB57-46D0-84CC-636702E4A2DC}" type="parTrans" cxnId="{F0951E49-A4AA-4D57-9D60-1C06B0569F0F}">
      <dgm:prSet/>
      <dgm:spPr/>
      <dgm:t>
        <a:bodyPr/>
        <a:lstStyle/>
        <a:p>
          <a:endParaRPr lang="zh-TW" altLang="en-US"/>
        </a:p>
      </dgm:t>
    </dgm:pt>
    <dgm:pt modelId="{5E8FBF00-9938-420E-A8B2-D1F7A8D74016}" type="sibTrans" cxnId="{F0951E49-A4AA-4D57-9D60-1C06B0569F0F}">
      <dgm:prSet/>
      <dgm:spPr/>
      <dgm:t>
        <a:bodyPr/>
        <a:lstStyle/>
        <a:p>
          <a:endParaRPr lang="zh-TW" altLang="en-US"/>
        </a:p>
      </dgm:t>
    </dgm:pt>
    <dgm:pt modelId="{2EF4F021-2FB5-425F-BE3E-BB44D2DA7F49}" type="pres">
      <dgm:prSet presAssocID="{6BB38FE2-D42A-4815-A5C0-779EA2F639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9909A6-1B97-41FB-ABD2-5919615A3F09}" type="pres">
      <dgm:prSet presAssocID="{78E29562-0E0E-4F80-8AC2-4101D5581840}" presName="compNode" presStyleCnt="0"/>
      <dgm:spPr/>
    </dgm:pt>
    <dgm:pt modelId="{D3962F60-2359-46E3-9E32-B13BB4F26BAC}" type="pres">
      <dgm:prSet presAssocID="{78E29562-0E0E-4F80-8AC2-4101D5581840}" presName="pictRect" presStyleLbl="node1" presStyleIdx="0" presStyleCnt="5" custScaleX="76727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F3295E3-FF93-462E-AB7E-67D29D65421C}" type="pres">
      <dgm:prSet presAssocID="{78E29562-0E0E-4F80-8AC2-4101D5581840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9CA5E2-C9F8-4E3F-96CC-4BBC75F78A5D}" type="pres">
      <dgm:prSet presAssocID="{FE0F64A1-C14B-4867-9B19-CD86A44C309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33D9CB5-466A-48EF-B593-E5E8AFDEFEC3}" type="pres">
      <dgm:prSet presAssocID="{9DA40446-64C1-45BA-BA37-836D4901347B}" presName="compNode" presStyleCnt="0"/>
      <dgm:spPr/>
    </dgm:pt>
    <dgm:pt modelId="{15477AE8-3169-4F6F-AEAC-44B186C8B645}" type="pres">
      <dgm:prSet presAssocID="{9DA40446-64C1-45BA-BA37-836D4901347B}" presName="pictRect" presStyleLbl="node1" presStyleIdx="1" presStyleCnt="5" custScaleX="87435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DFC4904-AF48-4909-8D9C-5F1BD0D2DAB2}" type="pres">
      <dgm:prSet presAssocID="{9DA40446-64C1-45BA-BA37-836D4901347B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D98A1A-3D46-4225-BBED-723A73A01412}" type="pres">
      <dgm:prSet presAssocID="{97D30F1B-667E-4448-8B23-E4E82B4E186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50503FF-62AD-4365-B80B-F3AB2A6B94A4}" type="pres">
      <dgm:prSet presAssocID="{8F64E244-34D1-4B16-AB36-503E89657333}" presName="compNode" presStyleCnt="0"/>
      <dgm:spPr/>
    </dgm:pt>
    <dgm:pt modelId="{76EE1CED-0F6E-4062-93DF-7A6964DBB361}" type="pres">
      <dgm:prSet presAssocID="{8F64E244-34D1-4B16-AB36-503E89657333}" presName="pictRect" presStyleLbl="node1" presStyleIdx="2" presStyleCnt="5" custScaleX="78542"/>
      <dgm:spPr>
        <a:blipFill rotWithShape="0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B24B827-433A-4107-A278-C7C0049EBFBA}" type="pres">
      <dgm:prSet presAssocID="{8F64E244-34D1-4B16-AB36-503E89657333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50A6CC-2C8D-43F0-94C4-CCEB42505183}" type="pres">
      <dgm:prSet presAssocID="{DF0B39A7-4463-4D90-A6ED-B12804565A9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CE243CC-4D2F-4A86-AD99-B502DE4743A3}" type="pres">
      <dgm:prSet presAssocID="{F5B42AE6-F37E-473E-968E-6611C9FAB1F0}" presName="compNode" presStyleCnt="0"/>
      <dgm:spPr/>
    </dgm:pt>
    <dgm:pt modelId="{C68A0AD7-18AC-4DA8-A8CB-49061847A1FE}" type="pres">
      <dgm:prSet presAssocID="{F5B42AE6-F37E-473E-968E-6611C9FAB1F0}" presName="pictRect" presStyleLbl="node1" presStyleIdx="3" presStyleCnt="5" custScaleX="79345" custScaleY="111229"/>
      <dgm:spPr>
        <a:blipFill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A6D95D0A-276A-40B5-B6F8-EE89306C650B}" type="pres">
      <dgm:prSet presAssocID="{F5B42AE6-F37E-473E-968E-6611C9FAB1F0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02AEB-3778-40FB-AC47-2F6F2E481FE2}" type="pres">
      <dgm:prSet presAssocID="{787D07E9-F628-4463-BCFE-D0DB8ADBD83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EE2FF2E-BD2F-4F99-81C7-8B4423842B55}" type="pres">
      <dgm:prSet presAssocID="{11E5182F-1F33-43A9-8470-B3FC591F31C5}" presName="compNode" presStyleCnt="0"/>
      <dgm:spPr/>
    </dgm:pt>
    <dgm:pt modelId="{D7CE3B92-E641-4634-9EFA-B6CAE5261C72}" type="pres">
      <dgm:prSet presAssocID="{11E5182F-1F33-43A9-8470-B3FC591F31C5}" presName="pictRect" presStyleLbl="node1" presStyleIdx="4" presStyleCnt="5" custScaleX="79345"/>
      <dgm:spPr>
        <a:blipFill rotWithShape="0"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6591681-9D76-4B9D-851C-0893CDDDA6BF}" type="pres">
      <dgm:prSet presAssocID="{11E5182F-1F33-43A9-8470-B3FC591F31C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BBBC29-3048-4006-8CBE-5B8B16BCED9D}" type="presOf" srcId="{FE0F64A1-C14B-4867-9B19-CD86A44C309D}" destId="{DA9CA5E2-C9F8-4E3F-96CC-4BBC75F78A5D}" srcOrd="0" destOrd="0" presId="urn:microsoft.com/office/officeart/2005/8/layout/pList1#2"/>
    <dgm:cxn modelId="{3FFDD906-B99E-4061-9113-F07E52B7964B}" type="presOf" srcId="{9DA40446-64C1-45BA-BA37-836D4901347B}" destId="{BDFC4904-AF48-4909-8D9C-5F1BD0D2DAB2}" srcOrd="0" destOrd="0" presId="urn:microsoft.com/office/officeart/2005/8/layout/pList1#2"/>
    <dgm:cxn modelId="{631650DA-DB6B-4F61-BCD9-2096E52CF6FF}" type="presOf" srcId="{8F64E244-34D1-4B16-AB36-503E89657333}" destId="{DB24B827-433A-4107-A278-C7C0049EBFBA}" srcOrd="0" destOrd="0" presId="urn:microsoft.com/office/officeart/2005/8/layout/pList1#2"/>
    <dgm:cxn modelId="{C473FAD8-B7FF-4D57-8866-4D61820DBB31}" srcId="{6BB38FE2-D42A-4815-A5C0-779EA2F639BA}" destId="{9DA40446-64C1-45BA-BA37-836D4901347B}" srcOrd="1" destOrd="0" parTransId="{FB0C0414-5E1F-4CEA-B988-4D0AF060365E}" sibTransId="{97D30F1B-667E-4448-8B23-E4E82B4E1861}"/>
    <dgm:cxn modelId="{50B043AC-553D-4BC1-B32C-D41A5D670202}" type="presOf" srcId="{DF0B39A7-4463-4D90-A6ED-B12804565A97}" destId="{BB50A6CC-2C8D-43F0-94C4-CCEB42505183}" srcOrd="0" destOrd="0" presId="urn:microsoft.com/office/officeart/2005/8/layout/pList1#2"/>
    <dgm:cxn modelId="{E8A592AA-8DFD-40FA-B1F2-AE23B076BB69}" srcId="{6BB38FE2-D42A-4815-A5C0-779EA2F639BA}" destId="{78E29562-0E0E-4F80-8AC2-4101D5581840}" srcOrd="0" destOrd="0" parTransId="{4DC9688E-15DB-40E3-854F-3926026C1754}" sibTransId="{FE0F64A1-C14B-4867-9B19-CD86A44C309D}"/>
    <dgm:cxn modelId="{740766C8-3E4E-49E1-8787-EB3943594106}" srcId="{6BB38FE2-D42A-4815-A5C0-779EA2F639BA}" destId="{F5B42AE6-F37E-473E-968E-6611C9FAB1F0}" srcOrd="3" destOrd="0" parTransId="{1B9B056B-5E8C-4350-9941-77666B3A66E2}" sibTransId="{787D07E9-F628-4463-BCFE-D0DB8ADBD833}"/>
    <dgm:cxn modelId="{837DC2EB-18EF-40B3-AE17-D4819C871832}" type="presOf" srcId="{F5B42AE6-F37E-473E-968E-6611C9FAB1F0}" destId="{A6D95D0A-276A-40B5-B6F8-EE89306C650B}" srcOrd="0" destOrd="0" presId="urn:microsoft.com/office/officeart/2005/8/layout/pList1#2"/>
    <dgm:cxn modelId="{CB4B4D7C-61DB-44CD-8B30-C22B22ACBFD4}" type="presOf" srcId="{78E29562-0E0E-4F80-8AC2-4101D5581840}" destId="{DF3295E3-FF93-462E-AB7E-67D29D65421C}" srcOrd="0" destOrd="0" presId="urn:microsoft.com/office/officeart/2005/8/layout/pList1#2"/>
    <dgm:cxn modelId="{C14048CE-68EE-4A8A-94F6-999C4DD84849}" srcId="{6BB38FE2-D42A-4815-A5C0-779EA2F639BA}" destId="{8F64E244-34D1-4B16-AB36-503E89657333}" srcOrd="2" destOrd="0" parTransId="{6FB58271-F1AD-4AF4-B211-AA5904691779}" sibTransId="{DF0B39A7-4463-4D90-A6ED-B12804565A97}"/>
    <dgm:cxn modelId="{F0951E49-A4AA-4D57-9D60-1C06B0569F0F}" srcId="{6BB38FE2-D42A-4815-A5C0-779EA2F639BA}" destId="{11E5182F-1F33-43A9-8470-B3FC591F31C5}" srcOrd="4" destOrd="0" parTransId="{31D01C66-DB57-46D0-84CC-636702E4A2DC}" sibTransId="{5E8FBF00-9938-420E-A8B2-D1F7A8D74016}"/>
    <dgm:cxn modelId="{AC31B730-4162-488C-96C2-0DF4294BD0BF}" type="presOf" srcId="{787D07E9-F628-4463-BCFE-D0DB8ADBD833}" destId="{F0902AEB-3778-40FB-AC47-2F6F2E481FE2}" srcOrd="0" destOrd="0" presId="urn:microsoft.com/office/officeart/2005/8/layout/pList1#2"/>
    <dgm:cxn modelId="{5FD0AE44-C39E-4E63-AD4A-67A816677F91}" type="presOf" srcId="{97D30F1B-667E-4448-8B23-E4E82B4E1861}" destId="{1AD98A1A-3D46-4225-BBED-723A73A01412}" srcOrd="0" destOrd="0" presId="urn:microsoft.com/office/officeart/2005/8/layout/pList1#2"/>
    <dgm:cxn modelId="{486F6C33-A4F4-4CC7-A1C8-984B82E1CD90}" type="presOf" srcId="{11E5182F-1F33-43A9-8470-B3FC591F31C5}" destId="{16591681-9D76-4B9D-851C-0893CDDDA6BF}" srcOrd="0" destOrd="0" presId="urn:microsoft.com/office/officeart/2005/8/layout/pList1#2"/>
    <dgm:cxn modelId="{76755EDD-762D-44DD-A3B3-DA6E13268DF4}" type="presOf" srcId="{6BB38FE2-D42A-4815-A5C0-779EA2F639BA}" destId="{2EF4F021-2FB5-425F-BE3E-BB44D2DA7F49}" srcOrd="0" destOrd="0" presId="urn:microsoft.com/office/officeart/2005/8/layout/pList1#2"/>
    <dgm:cxn modelId="{A19B2954-8423-4FC9-BF60-0A9894050996}" type="presParOf" srcId="{2EF4F021-2FB5-425F-BE3E-BB44D2DA7F49}" destId="{3C9909A6-1B97-41FB-ABD2-5919615A3F09}" srcOrd="0" destOrd="0" presId="urn:microsoft.com/office/officeart/2005/8/layout/pList1#2"/>
    <dgm:cxn modelId="{63060484-DE5B-4E1B-80F9-3C8AD5CDE8FF}" type="presParOf" srcId="{3C9909A6-1B97-41FB-ABD2-5919615A3F09}" destId="{D3962F60-2359-46E3-9E32-B13BB4F26BAC}" srcOrd="0" destOrd="0" presId="urn:microsoft.com/office/officeart/2005/8/layout/pList1#2"/>
    <dgm:cxn modelId="{F37D95B8-A7F6-43AD-B7A2-C2BEAB090E73}" type="presParOf" srcId="{3C9909A6-1B97-41FB-ABD2-5919615A3F09}" destId="{DF3295E3-FF93-462E-AB7E-67D29D65421C}" srcOrd="1" destOrd="0" presId="urn:microsoft.com/office/officeart/2005/8/layout/pList1#2"/>
    <dgm:cxn modelId="{DD69CBD7-E176-47ED-91A2-0E3C93A6E718}" type="presParOf" srcId="{2EF4F021-2FB5-425F-BE3E-BB44D2DA7F49}" destId="{DA9CA5E2-C9F8-4E3F-96CC-4BBC75F78A5D}" srcOrd="1" destOrd="0" presId="urn:microsoft.com/office/officeart/2005/8/layout/pList1#2"/>
    <dgm:cxn modelId="{BD65AFF4-C178-434A-A1BC-C22D203DA348}" type="presParOf" srcId="{2EF4F021-2FB5-425F-BE3E-BB44D2DA7F49}" destId="{733D9CB5-466A-48EF-B593-E5E8AFDEFEC3}" srcOrd="2" destOrd="0" presId="urn:microsoft.com/office/officeart/2005/8/layout/pList1#2"/>
    <dgm:cxn modelId="{EBC3087A-495C-4011-9C7D-86EEFC9262F6}" type="presParOf" srcId="{733D9CB5-466A-48EF-B593-E5E8AFDEFEC3}" destId="{15477AE8-3169-4F6F-AEAC-44B186C8B645}" srcOrd="0" destOrd="0" presId="urn:microsoft.com/office/officeart/2005/8/layout/pList1#2"/>
    <dgm:cxn modelId="{F8787C47-E4A4-4644-8027-93C1A6314C4B}" type="presParOf" srcId="{733D9CB5-466A-48EF-B593-E5E8AFDEFEC3}" destId="{BDFC4904-AF48-4909-8D9C-5F1BD0D2DAB2}" srcOrd="1" destOrd="0" presId="urn:microsoft.com/office/officeart/2005/8/layout/pList1#2"/>
    <dgm:cxn modelId="{85A3A88E-B84B-480D-96BE-180ABED3FEA0}" type="presParOf" srcId="{2EF4F021-2FB5-425F-BE3E-BB44D2DA7F49}" destId="{1AD98A1A-3D46-4225-BBED-723A73A01412}" srcOrd="3" destOrd="0" presId="urn:microsoft.com/office/officeart/2005/8/layout/pList1#2"/>
    <dgm:cxn modelId="{291A556E-03DE-4BEA-B673-D20C5C45A3C9}" type="presParOf" srcId="{2EF4F021-2FB5-425F-BE3E-BB44D2DA7F49}" destId="{650503FF-62AD-4365-B80B-F3AB2A6B94A4}" srcOrd="4" destOrd="0" presId="urn:microsoft.com/office/officeart/2005/8/layout/pList1#2"/>
    <dgm:cxn modelId="{6C6785A6-81CC-48C1-8CDD-A43E25720769}" type="presParOf" srcId="{650503FF-62AD-4365-B80B-F3AB2A6B94A4}" destId="{76EE1CED-0F6E-4062-93DF-7A6964DBB361}" srcOrd="0" destOrd="0" presId="urn:microsoft.com/office/officeart/2005/8/layout/pList1#2"/>
    <dgm:cxn modelId="{EF6D1C49-0C31-43AF-B146-76DE5C286845}" type="presParOf" srcId="{650503FF-62AD-4365-B80B-F3AB2A6B94A4}" destId="{DB24B827-433A-4107-A278-C7C0049EBFBA}" srcOrd="1" destOrd="0" presId="urn:microsoft.com/office/officeart/2005/8/layout/pList1#2"/>
    <dgm:cxn modelId="{DC0B0471-BC73-4713-B4C9-826B8CC6FD55}" type="presParOf" srcId="{2EF4F021-2FB5-425F-BE3E-BB44D2DA7F49}" destId="{BB50A6CC-2C8D-43F0-94C4-CCEB42505183}" srcOrd="5" destOrd="0" presId="urn:microsoft.com/office/officeart/2005/8/layout/pList1#2"/>
    <dgm:cxn modelId="{17DD748C-5115-44ED-869A-E9CBA40A8319}" type="presParOf" srcId="{2EF4F021-2FB5-425F-BE3E-BB44D2DA7F49}" destId="{5CE243CC-4D2F-4A86-AD99-B502DE4743A3}" srcOrd="6" destOrd="0" presId="urn:microsoft.com/office/officeart/2005/8/layout/pList1#2"/>
    <dgm:cxn modelId="{9954D317-9A83-4D4D-98C0-4F360AA0E6DC}" type="presParOf" srcId="{5CE243CC-4D2F-4A86-AD99-B502DE4743A3}" destId="{C68A0AD7-18AC-4DA8-A8CB-49061847A1FE}" srcOrd="0" destOrd="0" presId="urn:microsoft.com/office/officeart/2005/8/layout/pList1#2"/>
    <dgm:cxn modelId="{D5FA621F-C84A-443B-B9B2-16E0AF493C75}" type="presParOf" srcId="{5CE243CC-4D2F-4A86-AD99-B502DE4743A3}" destId="{A6D95D0A-276A-40B5-B6F8-EE89306C650B}" srcOrd="1" destOrd="0" presId="urn:microsoft.com/office/officeart/2005/8/layout/pList1#2"/>
    <dgm:cxn modelId="{E151A317-F9B8-4EA6-8428-B5A5AA2D0DA6}" type="presParOf" srcId="{2EF4F021-2FB5-425F-BE3E-BB44D2DA7F49}" destId="{F0902AEB-3778-40FB-AC47-2F6F2E481FE2}" srcOrd="7" destOrd="0" presId="urn:microsoft.com/office/officeart/2005/8/layout/pList1#2"/>
    <dgm:cxn modelId="{AE3D22B2-A345-438F-9824-F66B027CDFAD}" type="presParOf" srcId="{2EF4F021-2FB5-425F-BE3E-BB44D2DA7F49}" destId="{CEE2FF2E-BD2F-4F99-81C7-8B4423842B55}" srcOrd="8" destOrd="0" presId="urn:microsoft.com/office/officeart/2005/8/layout/pList1#2"/>
    <dgm:cxn modelId="{1CCA95AD-D965-40CD-85F0-30A8E34AB8DF}" type="presParOf" srcId="{CEE2FF2E-BD2F-4F99-81C7-8B4423842B55}" destId="{D7CE3B92-E641-4634-9EFA-B6CAE5261C72}" srcOrd="0" destOrd="0" presId="urn:microsoft.com/office/officeart/2005/8/layout/pList1#2"/>
    <dgm:cxn modelId="{FD57B4C2-3F2D-451B-B613-B2DF9B1E8428}" type="presParOf" srcId="{CEE2FF2E-BD2F-4F99-81C7-8B4423842B55}" destId="{16591681-9D76-4B9D-851C-0893CDDDA6BF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67AF63-B5F6-4044-A0F4-FE33DF58E94C}" type="doc">
      <dgm:prSet loTypeId="urn:microsoft.com/office/officeart/2005/8/layout/default#2" loCatId="list" qsTypeId="urn:microsoft.com/office/officeart/2005/8/quickstyle/simple2" qsCatId="simple" csTypeId="urn:microsoft.com/office/officeart/2005/8/colors/colorful1#4" csCatId="colorful" phldr="1"/>
      <dgm:spPr/>
    </dgm:pt>
    <dgm:pt modelId="{EC1ACF40-6EE0-46CA-B7FF-94FB5C6E4D98}">
      <dgm:prSet phldrT="[文字]" custT="1"/>
      <dgm:spPr/>
      <dgm:t>
        <a:bodyPr/>
        <a:lstStyle/>
        <a:p>
          <a:pPr algn="ctr"/>
          <a:r>
            <a:rPr lang="zh-TW" altLang="en-US" sz="2600" b="1" u="none" dirty="0" smtClean="0">
              <a:latin typeface="微軟正黑體" pitchFamily="34" charset="-120"/>
              <a:ea typeface="微軟正黑體" pitchFamily="34" charset="-120"/>
            </a:rPr>
            <a:t>提供管理者透過單一畫面，快速切換　至不同主機。</a:t>
          </a:r>
          <a:endParaRPr lang="en-US" altLang="zh-TW" sz="2600" b="1" u="none" dirty="0" smtClean="0">
            <a:latin typeface="微軟正黑體" pitchFamily="34" charset="-120"/>
            <a:ea typeface="微軟正黑體" pitchFamily="34" charset="-120"/>
          </a:endParaRPr>
        </a:p>
        <a:p>
          <a:pPr algn="r"/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D9BD78F0-12FA-48A4-9154-4A0B0752161C}" type="par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561EAF3A-6325-4277-AA52-FB03B22C7C3F}" type="sib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CECC59AC-178F-4FC1-ABAE-E73A11C9E2F8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F22B6F9-7EBE-41BD-A841-BCD0FE656C47}" type="par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9D3BB084-6D93-4EE7-A43D-D3A8AA9EF9AC}" type="sib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4A1D057A-2BCB-4A6E-9B67-275D85E16509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766AFBFF-A862-4D88-B543-5F705766EA9F}" type="par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39784BF-32AE-4040-948C-D94C997E0CE4}" type="sib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451FB72-286B-4FFD-8B67-38C9ABD9382F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F2BDFAE1-ECBE-48A7-816C-CEB1EBB0BED6}" type="par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06426459-69AE-4B06-8DE0-1FF3E4AA717B}" type="sib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417FD489-9910-4031-8FBC-676A1113D2A8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01911ED5-D44D-4E88-A116-7288DE6CABF7}" type="par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E854DAAB-A596-4BA1-9D48-2E04B31B0299}" type="sib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AEFB51EF-3CAA-4DAB-88EB-E0E74100473C}" type="pres">
      <dgm:prSet presAssocID="{DB67AF63-B5F6-4044-A0F4-FE33DF58E94C}" presName="diagram" presStyleCnt="0">
        <dgm:presLayoutVars>
          <dgm:dir/>
          <dgm:resizeHandles val="exact"/>
        </dgm:presLayoutVars>
      </dgm:prSet>
      <dgm:spPr/>
    </dgm:pt>
    <dgm:pt modelId="{D9F1841A-D363-4B70-AA4F-C8E1D369AC4E}" type="pres">
      <dgm:prSet presAssocID="{EC1ACF40-6EE0-46CA-B7FF-94FB5C6E4D98}" presName="node" presStyleLbl="node1" presStyleIdx="0" presStyleCnt="5" custScaleX="375905" custScaleY="26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21089-D419-4A93-90D0-CFEF4382661E}" type="pres">
      <dgm:prSet presAssocID="{561EAF3A-6325-4277-AA52-FB03B22C7C3F}" presName="sibTrans" presStyleCnt="0"/>
      <dgm:spPr/>
    </dgm:pt>
    <dgm:pt modelId="{303FFE7D-0955-49C1-9D3A-3D5E9A7AF64E}" type="pres">
      <dgm:prSet presAssocID="{CECC59AC-178F-4FC1-ABAE-E73A11C9E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53A00-A930-437E-BCC8-D5BC0F97A495}" type="pres">
      <dgm:prSet presAssocID="{9D3BB084-6D93-4EE7-A43D-D3A8AA9EF9AC}" presName="sibTrans" presStyleCnt="0"/>
      <dgm:spPr/>
    </dgm:pt>
    <dgm:pt modelId="{599A9AB8-8ECF-43E4-B4F2-3A1E39659E55}" type="pres">
      <dgm:prSet presAssocID="{4A1D057A-2BCB-4A6E-9B67-275D85E165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CFC1BF-446E-4C4A-A7F6-6910BBDBCB55}" type="pres">
      <dgm:prSet presAssocID="{E39784BF-32AE-4040-948C-D94C997E0CE4}" presName="sibTrans" presStyleCnt="0"/>
      <dgm:spPr/>
    </dgm:pt>
    <dgm:pt modelId="{373CCDED-D9E9-4206-8248-8E54F47757EA}" type="pres">
      <dgm:prSet presAssocID="{417FD489-9910-4031-8FBC-676A1113D2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AAA99-121C-49BA-A873-E9F4DF11C1F8}" type="pres">
      <dgm:prSet presAssocID="{E854DAAB-A596-4BA1-9D48-2E04B31B0299}" presName="sibTrans" presStyleCnt="0"/>
      <dgm:spPr/>
    </dgm:pt>
    <dgm:pt modelId="{CC73BE56-0A39-4245-80E4-4315D1F99467}" type="pres">
      <dgm:prSet presAssocID="{E451FB72-286B-4FFD-8B67-38C9ABD938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6E9997-F565-4220-B7C9-15D2EB2D3020}" type="presOf" srcId="{DB67AF63-B5F6-4044-A0F4-FE33DF58E94C}" destId="{AEFB51EF-3CAA-4DAB-88EB-E0E74100473C}" srcOrd="0" destOrd="0" presId="urn:microsoft.com/office/officeart/2005/8/layout/default#2"/>
    <dgm:cxn modelId="{479C6EC2-BBF5-4243-A5DD-51958447F3C4}" type="presOf" srcId="{E451FB72-286B-4FFD-8B67-38C9ABD9382F}" destId="{CC73BE56-0A39-4245-80E4-4315D1F99467}" srcOrd="0" destOrd="0" presId="urn:microsoft.com/office/officeart/2005/8/layout/default#2"/>
    <dgm:cxn modelId="{A2E4CEF5-D886-4D6A-9CFE-A13EE2E5FBAB}" type="presOf" srcId="{417FD489-9910-4031-8FBC-676A1113D2A8}" destId="{373CCDED-D9E9-4206-8248-8E54F47757EA}" srcOrd="0" destOrd="0" presId="urn:microsoft.com/office/officeart/2005/8/layout/default#2"/>
    <dgm:cxn modelId="{35A97831-4A8D-4475-9610-AD9C09F70A5A}" srcId="{DB67AF63-B5F6-4044-A0F4-FE33DF58E94C}" destId="{EC1ACF40-6EE0-46CA-B7FF-94FB5C6E4D98}" srcOrd="0" destOrd="0" parTransId="{D9BD78F0-12FA-48A4-9154-4A0B0752161C}" sibTransId="{561EAF3A-6325-4277-AA52-FB03B22C7C3F}"/>
    <dgm:cxn modelId="{10F54AA9-CD86-4E37-BD0A-D5FEC006B514}" srcId="{DB67AF63-B5F6-4044-A0F4-FE33DF58E94C}" destId="{E451FB72-286B-4FFD-8B67-38C9ABD9382F}" srcOrd="4" destOrd="0" parTransId="{F2BDFAE1-ECBE-48A7-816C-CEB1EBB0BED6}" sibTransId="{06426459-69AE-4B06-8DE0-1FF3E4AA717B}"/>
    <dgm:cxn modelId="{2801135F-848D-4EA5-82FC-D1490AA32094}" type="presOf" srcId="{4A1D057A-2BCB-4A6E-9B67-275D85E16509}" destId="{599A9AB8-8ECF-43E4-B4F2-3A1E39659E55}" srcOrd="0" destOrd="0" presId="urn:microsoft.com/office/officeart/2005/8/layout/default#2"/>
    <dgm:cxn modelId="{DEE88B49-4234-480D-A105-5442440008E5}" srcId="{DB67AF63-B5F6-4044-A0F4-FE33DF58E94C}" destId="{417FD489-9910-4031-8FBC-676A1113D2A8}" srcOrd="3" destOrd="0" parTransId="{01911ED5-D44D-4E88-A116-7288DE6CABF7}" sibTransId="{E854DAAB-A596-4BA1-9D48-2E04B31B0299}"/>
    <dgm:cxn modelId="{5E20299F-9D3E-485D-A46F-FAB82BECE15F}" srcId="{DB67AF63-B5F6-4044-A0F4-FE33DF58E94C}" destId="{4A1D057A-2BCB-4A6E-9B67-275D85E16509}" srcOrd="2" destOrd="0" parTransId="{766AFBFF-A862-4D88-B543-5F705766EA9F}" sibTransId="{E39784BF-32AE-4040-948C-D94C997E0CE4}"/>
    <dgm:cxn modelId="{DF0C6FE5-C021-4D83-A7A5-CC238D21388A}" srcId="{DB67AF63-B5F6-4044-A0F4-FE33DF58E94C}" destId="{CECC59AC-178F-4FC1-ABAE-E73A11C9E2F8}" srcOrd="1" destOrd="0" parTransId="{3F22B6F9-7EBE-41BD-A841-BCD0FE656C47}" sibTransId="{9D3BB084-6D93-4EE7-A43D-D3A8AA9EF9AC}"/>
    <dgm:cxn modelId="{031358FA-6332-4D14-BA9E-957758C8389A}" type="presOf" srcId="{EC1ACF40-6EE0-46CA-B7FF-94FB5C6E4D98}" destId="{D9F1841A-D363-4B70-AA4F-C8E1D369AC4E}" srcOrd="0" destOrd="0" presId="urn:microsoft.com/office/officeart/2005/8/layout/default#2"/>
    <dgm:cxn modelId="{2E4E2C4B-9631-4B35-A57D-028661AD8C20}" type="presOf" srcId="{CECC59AC-178F-4FC1-ABAE-E73A11C9E2F8}" destId="{303FFE7D-0955-49C1-9D3A-3D5E9A7AF64E}" srcOrd="0" destOrd="0" presId="urn:microsoft.com/office/officeart/2005/8/layout/default#2"/>
    <dgm:cxn modelId="{E688C7F8-8EB3-47D0-96DF-82482B0413B6}" type="presParOf" srcId="{AEFB51EF-3CAA-4DAB-88EB-E0E74100473C}" destId="{D9F1841A-D363-4B70-AA4F-C8E1D369AC4E}" srcOrd="0" destOrd="0" presId="urn:microsoft.com/office/officeart/2005/8/layout/default#2"/>
    <dgm:cxn modelId="{F30FA3B2-CEF4-41A1-ABDE-605A0C1A35B5}" type="presParOf" srcId="{AEFB51EF-3CAA-4DAB-88EB-E0E74100473C}" destId="{DA721089-D419-4A93-90D0-CFEF4382661E}" srcOrd="1" destOrd="0" presId="urn:microsoft.com/office/officeart/2005/8/layout/default#2"/>
    <dgm:cxn modelId="{2E411EF4-C764-452A-892B-FB8D94059AB4}" type="presParOf" srcId="{AEFB51EF-3CAA-4DAB-88EB-E0E74100473C}" destId="{303FFE7D-0955-49C1-9D3A-3D5E9A7AF64E}" srcOrd="2" destOrd="0" presId="urn:microsoft.com/office/officeart/2005/8/layout/default#2"/>
    <dgm:cxn modelId="{18A942E7-F3EA-40D6-B535-5D3867A5E2E2}" type="presParOf" srcId="{AEFB51EF-3CAA-4DAB-88EB-E0E74100473C}" destId="{6E953A00-A930-437E-BCC8-D5BC0F97A495}" srcOrd="3" destOrd="0" presId="urn:microsoft.com/office/officeart/2005/8/layout/default#2"/>
    <dgm:cxn modelId="{39BE4FB4-9A5E-48C7-9C7F-6A4755C19231}" type="presParOf" srcId="{AEFB51EF-3CAA-4DAB-88EB-E0E74100473C}" destId="{599A9AB8-8ECF-43E4-B4F2-3A1E39659E55}" srcOrd="4" destOrd="0" presId="urn:microsoft.com/office/officeart/2005/8/layout/default#2"/>
    <dgm:cxn modelId="{8655FAAE-8E0A-4281-9C5B-B071A0FC67E5}" type="presParOf" srcId="{AEFB51EF-3CAA-4DAB-88EB-E0E74100473C}" destId="{39CFC1BF-446E-4C4A-A7F6-6910BBDBCB55}" srcOrd="5" destOrd="0" presId="urn:microsoft.com/office/officeart/2005/8/layout/default#2"/>
    <dgm:cxn modelId="{615D9933-7A22-4A18-96A7-325500F59861}" type="presParOf" srcId="{AEFB51EF-3CAA-4DAB-88EB-E0E74100473C}" destId="{373CCDED-D9E9-4206-8248-8E54F47757EA}" srcOrd="6" destOrd="0" presId="urn:microsoft.com/office/officeart/2005/8/layout/default#2"/>
    <dgm:cxn modelId="{DD62A943-C0AA-4FDD-B3F5-8669843126C7}" type="presParOf" srcId="{AEFB51EF-3CAA-4DAB-88EB-E0E74100473C}" destId="{B14AAA99-121C-49BA-A873-E9F4DF11C1F8}" srcOrd="7" destOrd="0" presId="urn:microsoft.com/office/officeart/2005/8/layout/default#2"/>
    <dgm:cxn modelId="{B2883CD1-D9E2-4020-90EA-C368C6132773}" type="presParOf" srcId="{AEFB51EF-3CAA-4DAB-88EB-E0E74100473C}" destId="{CC73BE56-0A39-4245-80E4-4315D1F9946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67AF63-B5F6-4044-A0F4-FE33DF58E94C}" type="doc">
      <dgm:prSet loTypeId="urn:microsoft.com/office/officeart/2005/8/layout/default#3" loCatId="list" qsTypeId="urn:microsoft.com/office/officeart/2005/8/quickstyle/simple2" qsCatId="simple" csTypeId="urn:microsoft.com/office/officeart/2005/8/colors/colorful1#5" csCatId="colorful" phldr="1"/>
      <dgm:spPr/>
    </dgm:pt>
    <dgm:pt modelId="{EC1ACF40-6EE0-46CA-B7FF-94FB5C6E4D98}">
      <dgm:prSet phldrT="[文字]" custT="1"/>
      <dgm:spPr>
        <a:solidFill>
          <a:schemeClr val="accent3"/>
        </a:solidFill>
      </dgm:spPr>
      <dgm:t>
        <a:bodyPr/>
        <a:lstStyle/>
        <a:p>
          <a:pPr algn="ctr"/>
          <a:r>
            <a:rPr lang="zh-TW" altLang="en-US" sz="2600" b="1" dirty="0" smtClean="0">
              <a:latin typeface="微軟正黑體" pitchFamily="34" charset="-120"/>
              <a:ea typeface="微軟正黑體" pitchFamily="34" charset="-120"/>
            </a:rPr>
            <a:t>提供不同主機內的使用者帳號可　　　　互相做帳號授權。</a:t>
          </a:r>
          <a:endParaRPr lang="en-US" altLang="zh-TW" sz="2600" b="1" dirty="0" smtClean="0">
            <a:latin typeface="微軟正黑體" pitchFamily="34" charset="-120"/>
            <a:ea typeface="微軟正黑體" pitchFamily="34" charset="-120"/>
          </a:endParaRPr>
        </a:p>
        <a:p>
          <a:pPr algn="r"/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D9BD78F0-12FA-48A4-9154-4A0B0752161C}" type="par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561EAF3A-6325-4277-AA52-FB03B22C7C3F}" type="sib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CECC59AC-178F-4FC1-ABAE-E73A11C9E2F8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F22B6F9-7EBE-41BD-A841-BCD0FE656C47}" type="par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9D3BB084-6D93-4EE7-A43D-D3A8AA9EF9AC}" type="sib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4A1D057A-2BCB-4A6E-9B67-275D85E16509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766AFBFF-A862-4D88-B543-5F705766EA9F}" type="par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39784BF-32AE-4040-948C-D94C997E0CE4}" type="sib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451FB72-286B-4FFD-8B67-38C9ABD9382F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F2BDFAE1-ECBE-48A7-816C-CEB1EBB0BED6}" type="par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06426459-69AE-4B06-8DE0-1FF3E4AA717B}" type="sib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417FD489-9910-4031-8FBC-676A1113D2A8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01911ED5-D44D-4E88-A116-7288DE6CABF7}" type="par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E854DAAB-A596-4BA1-9D48-2E04B31B0299}" type="sib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AEFB51EF-3CAA-4DAB-88EB-E0E74100473C}" type="pres">
      <dgm:prSet presAssocID="{DB67AF63-B5F6-4044-A0F4-FE33DF58E94C}" presName="diagram" presStyleCnt="0">
        <dgm:presLayoutVars>
          <dgm:dir/>
          <dgm:resizeHandles val="exact"/>
        </dgm:presLayoutVars>
      </dgm:prSet>
      <dgm:spPr/>
    </dgm:pt>
    <dgm:pt modelId="{D9F1841A-D363-4B70-AA4F-C8E1D369AC4E}" type="pres">
      <dgm:prSet presAssocID="{EC1ACF40-6EE0-46CA-B7FF-94FB5C6E4D98}" presName="node" presStyleLbl="node1" presStyleIdx="0" presStyleCnt="5" custScaleX="375905" custScaleY="26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21089-D419-4A93-90D0-CFEF4382661E}" type="pres">
      <dgm:prSet presAssocID="{561EAF3A-6325-4277-AA52-FB03B22C7C3F}" presName="sibTrans" presStyleCnt="0"/>
      <dgm:spPr/>
    </dgm:pt>
    <dgm:pt modelId="{303FFE7D-0955-49C1-9D3A-3D5E9A7AF64E}" type="pres">
      <dgm:prSet presAssocID="{CECC59AC-178F-4FC1-ABAE-E73A11C9E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53A00-A930-437E-BCC8-D5BC0F97A495}" type="pres">
      <dgm:prSet presAssocID="{9D3BB084-6D93-4EE7-A43D-D3A8AA9EF9AC}" presName="sibTrans" presStyleCnt="0"/>
      <dgm:spPr/>
    </dgm:pt>
    <dgm:pt modelId="{599A9AB8-8ECF-43E4-B4F2-3A1E39659E55}" type="pres">
      <dgm:prSet presAssocID="{4A1D057A-2BCB-4A6E-9B67-275D85E165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CFC1BF-446E-4C4A-A7F6-6910BBDBCB55}" type="pres">
      <dgm:prSet presAssocID="{E39784BF-32AE-4040-948C-D94C997E0CE4}" presName="sibTrans" presStyleCnt="0"/>
      <dgm:spPr/>
    </dgm:pt>
    <dgm:pt modelId="{373CCDED-D9E9-4206-8248-8E54F47757EA}" type="pres">
      <dgm:prSet presAssocID="{417FD489-9910-4031-8FBC-676A1113D2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AAA99-121C-49BA-A873-E9F4DF11C1F8}" type="pres">
      <dgm:prSet presAssocID="{E854DAAB-A596-4BA1-9D48-2E04B31B0299}" presName="sibTrans" presStyleCnt="0"/>
      <dgm:spPr/>
    </dgm:pt>
    <dgm:pt modelId="{CC73BE56-0A39-4245-80E4-4315D1F99467}" type="pres">
      <dgm:prSet presAssocID="{E451FB72-286B-4FFD-8B67-38C9ABD938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A97831-4A8D-4475-9610-AD9C09F70A5A}" srcId="{DB67AF63-B5F6-4044-A0F4-FE33DF58E94C}" destId="{EC1ACF40-6EE0-46CA-B7FF-94FB5C6E4D98}" srcOrd="0" destOrd="0" parTransId="{D9BD78F0-12FA-48A4-9154-4A0B0752161C}" sibTransId="{561EAF3A-6325-4277-AA52-FB03B22C7C3F}"/>
    <dgm:cxn modelId="{0358B998-EAD8-486B-B7D0-B4BA2D49472C}" type="presOf" srcId="{E451FB72-286B-4FFD-8B67-38C9ABD9382F}" destId="{CC73BE56-0A39-4245-80E4-4315D1F99467}" srcOrd="0" destOrd="0" presId="urn:microsoft.com/office/officeart/2005/8/layout/default#3"/>
    <dgm:cxn modelId="{88F8E5ED-F56E-4C9B-BDA5-3434760463FD}" type="presOf" srcId="{CECC59AC-178F-4FC1-ABAE-E73A11C9E2F8}" destId="{303FFE7D-0955-49C1-9D3A-3D5E9A7AF64E}" srcOrd="0" destOrd="0" presId="urn:microsoft.com/office/officeart/2005/8/layout/default#3"/>
    <dgm:cxn modelId="{D2444533-31C3-4265-B618-BD9E1F6B184C}" type="presOf" srcId="{DB67AF63-B5F6-4044-A0F4-FE33DF58E94C}" destId="{AEFB51EF-3CAA-4DAB-88EB-E0E74100473C}" srcOrd="0" destOrd="0" presId="urn:microsoft.com/office/officeart/2005/8/layout/default#3"/>
    <dgm:cxn modelId="{10F54AA9-CD86-4E37-BD0A-D5FEC006B514}" srcId="{DB67AF63-B5F6-4044-A0F4-FE33DF58E94C}" destId="{E451FB72-286B-4FFD-8B67-38C9ABD9382F}" srcOrd="4" destOrd="0" parTransId="{F2BDFAE1-ECBE-48A7-816C-CEB1EBB0BED6}" sibTransId="{06426459-69AE-4B06-8DE0-1FF3E4AA717B}"/>
    <dgm:cxn modelId="{6671F502-D2E1-4BCD-AE0E-DF253793C56B}" type="presOf" srcId="{4A1D057A-2BCB-4A6E-9B67-275D85E16509}" destId="{599A9AB8-8ECF-43E4-B4F2-3A1E39659E55}" srcOrd="0" destOrd="0" presId="urn:microsoft.com/office/officeart/2005/8/layout/default#3"/>
    <dgm:cxn modelId="{DEE88B49-4234-480D-A105-5442440008E5}" srcId="{DB67AF63-B5F6-4044-A0F4-FE33DF58E94C}" destId="{417FD489-9910-4031-8FBC-676A1113D2A8}" srcOrd="3" destOrd="0" parTransId="{01911ED5-D44D-4E88-A116-7288DE6CABF7}" sibTransId="{E854DAAB-A596-4BA1-9D48-2E04B31B0299}"/>
    <dgm:cxn modelId="{6BBB8ED2-6C09-4FC4-A910-57705E4F0145}" type="presOf" srcId="{417FD489-9910-4031-8FBC-676A1113D2A8}" destId="{373CCDED-D9E9-4206-8248-8E54F47757EA}" srcOrd="0" destOrd="0" presId="urn:microsoft.com/office/officeart/2005/8/layout/default#3"/>
    <dgm:cxn modelId="{1A6FF81A-9144-4A7F-A1EB-02CF99F4F5AD}" type="presOf" srcId="{EC1ACF40-6EE0-46CA-B7FF-94FB5C6E4D98}" destId="{D9F1841A-D363-4B70-AA4F-C8E1D369AC4E}" srcOrd="0" destOrd="0" presId="urn:microsoft.com/office/officeart/2005/8/layout/default#3"/>
    <dgm:cxn modelId="{5E20299F-9D3E-485D-A46F-FAB82BECE15F}" srcId="{DB67AF63-B5F6-4044-A0F4-FE33DF58E94C}" destId="{4A1D057A-2BCB-4A6E-9B67-275D85E16509}" srcOrd="2" destOrd="0" parTransId="{766AFBFF-A862-4D88-B543-5F705766EA9F}" sibTransId="{E39784BF-32AE-4040-948C-D94C997E0CE4}"/>
    <dgm:cxn modelId="{DF0C6FE5-C021-4D83-A7A5-CC238D21388A}" srcId="{DB67AF63-B5F6-4044-A0F4-FE33DF58E94C}" destId="{CECC59AC-178F-4FC1-ABAE-E73A11C9E2F8}" srcOrd="1" destOrd="0" parTransId="{3F22B6F9-7EBE-41BD-A841-BCD0FE656C47}" sibTransId="{9D3BB084-6D93-4EE7-A43D-D3A8AA9EF9AC}"/>
    <dgm:cxn modelId="{E7FFF914-5FB9-4B0A-8651-884B7F1F1FFA}" type="presParOf" srcId="{AEFB51EF-3CAA-4DAB-88EB-E0E74100473C}" destId="{D9F1841A-D363-4B70-AA4F-C8E1D369AC4E}" srcOrd="0" destOrd="0" presId="urn:microsoft.com/office/officeart/2005/8/layout/default#3"/>
    <dgm:cxn modelId="{7B310105-556D-4406-9463-224511B0D436}" type="presParOf" srcId="{AEFB51EF-3CAA-4DAB-88EB-E0E74100473C}" destId="{DA721089-D419-4A93-90D0-CFEF4382661E}" srcOrd="1" destOrd="0" presId="urn:microsoft.com/office/officeart/2005/8/layout/default#3"/>
    <dgm:cxn modelId="{8390DC69-3D90-408C-93BC-9256B82DA4E6}" type="presParOf" srcId="{AEFB51EF-3CAA-4DAB-88EB-E0E74100473C}" destId="{303FFE7D-0955-49C1-9D3A-3D5E9A7AF64E}" srcOrd="2" destOrd="0" presId="urn:microsoft.com/office/officeart/2005/8/layout/default#3"/>
    <dgm:cxn modelId="{633A4B38-77F9-41D2-851D-AB3828EA9D98}" type="presParOf" srcId="{AEFB51EF-3CAA-4DAB-88EB-E0E74100473C}" destId="{6E953A00-A930-437E-BCC8-D5BC0F97A495}" srcOrd="3" destOrd="0" presId="urn:microsoft.com/office/officeart/2005/8/layout/default#3"/>
    <dgm:cxn modelId="{9CD6FF5F-6690-4365-9A9B-F7F69BAA1F0C}" type="presParOf" srcId="{AEFB51EF-3CAA-4DAB-88EB-E0E74100473C}" destId="{599A9AB8-8ECF-43E4-B4F2-3A1E39659E55}" srcOrd="4" destOrd="0" presId="urn:microsoft.com/office/officeart/2005/8/layout/default#3"/>
    <dgm:cxn modelId="{095DA44E-3CE1-4043-82F5-7F9DD38F7E1B}" type="presParOf" srcId="{AEFB51EF-3CAA-4DAB-88EB-E0E74100473C}" destId="{39CFC1BF-446E-4C4A-A7F6-6910BBDBCB55}" srcOrd="5" destOrd="0" presId="urn:microsoft.com/office/officeart/2005/8/layout/default#3"/>
    <dgm:cxn modelId="{676793C5-6035-4709-94A2-637DB46A8C41}" type="presParOf" srcId="{AEFB51EF-3CAA-4DAB-88EB-E0E74100473C}" destId="{373CCDED-D9E9-4206-8248-8E54F47757EA}" srcOrd="6" destOrd="0" presId="urn:microsoft.com/office/officeart/2005/8/layout/default#3"/>
    <dgm:cxn modelId="{A7230489-8F6D-4FB3-80B5-6C84DDF56AE5}" type="presParOf" srcId="{AEFB51EF-3CAA-4DAB-88EB-E0E74100473C}" destId="{B14AAA99-121C-49BA-A873-E9F4DF11C1F8}" srcOrd="7" destOrd="0" presId="urn:microsoft.com/office/officeart/2005/8/layout/default#3"/>
    <dgm:cxn modelId="{066D8DA4-2D0D-4DAC-8ECF-AABAC3C0DF8D}" type="presParOf" srcId="{AEFB51EF-3CAA-4DAB-88EB-E0E74100473C}" destId="{CC73BE56-0A39-4245-80E4-4315D1F99467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67AF63-B5F6-4044-A0F4-FE33DF58E94C}" type="doc">
      <dgm:prSet loTypeId="urn:microsoft.com/office/officeart/2005/8/layout/default#4" loCatId="list" qsTypeId="urn:microsoft.com/office/officeart/2005/8/quickstyle/simple2" qsCatId="simple" csTypeId="urn:microsoft.com/office/officeart/2005/8/colors/colorful1#6" csCatId="colorful" phldr="1"/>
      <dgm:spPr/>
    </dgm:pt>
    <dgm:pt modelId="{EC1ACF40-6EE0-46CA-B7FF-94FB5C6E4D98}">
      <dgm:prSet phldrT="[文字]" custT="1"/>
      <dgm:spPr>
        <a:solidFill>
          <a:schemeClr val="accent4"/>
        </a:solidFill>
      </dgm:spPr>
      <dgm:t>
        <a:bodyPr/>
        <a:lstStyle/>
        <a:p>
          <a:pPr algn="ctr"/>
          <a:r>
            <a:rPr lang="zh-TW" altLang="en-US" sz="2600" b="1" dirty="0" smtClean="0">
              <a:latin typeface="微軟正黑體" pitchFamily="34" charset="-120"/>
              <a:ea typeface="微軟正黑體" pitchFamily="34" charset="-120"/>
            </a:rPr>
            <a:t>提供不同主機回收信件服務。</a:t>
          </a:r>
          <a:endParaRPr lang="en-US" altLang="zh-TW" sz="2600" b="1" dirty="0" smtClean="0">
            <a:latin typeface="微軟正黑體" pitchFamily="34" charset="-120"/>
            <a:ea typeface="微軟正黑體" pitchFamily="34" charset="-120"/>
          </a:endParaRPr>
        </a:p>
        <a:p>
          <a:pPr algn="r"/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D9BD78F0-12FA-48A4-9154-4A0B0752161C}" type="par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561EAF3A-6325-4277-AA52-FB03B22C7C3F}" type="sib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CECC59AC-178F-4FC1-ABAE-E73A11C9E2F8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F22B6F9-7EBE-41BD-A841-BCD0FE656C47}" type="par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9D3BB084-6D93-4EE7-A43D-D3A8AA9EF9AC}" type="sib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4A1D057A-2BCB-4A6E-9B67-275D85E16509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766AFBFF-A862-4D88-B543-5F705766EA9F}" type="par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39784BF-32AE-4040-948C-D94C997E0CE4}" type="sib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451FB72-286B-4FFD-8B67-38C9ABD9382F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F2BDFAE1-ECBE-48A7-816C-CEB1EBB0BED6}" type="par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06426459-69AE-4B06-8DE0-1FF3E4AA717B}" type="sib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417FD489-9910-4031-8FBC-676A1113D2A8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01911ED5-D44D-4E88-A116-7288DE6CABF7}" type="par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E854DAAB-A596-4BA1-9D48-2E04B31B0299}" type="sib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AEFB51EF-3CAA-4DAB-88EB-E0E74100473C}" type="pres">
      <dgm:prSet presAssocID="{DB67AF63-B5F6-4044-A0F4-FE33DF58E94C}" presName="diagram" presStyleCnt="0">
        <dgm:presLayoutVars>
          <dgm:dir/>
          <dgm:resizeHandles val="exact"/>
        </dgm:presLayoutVars>
      </dgm:prSet>
      <dgm:spPr/>
    </dgm:pt>
    <dgm:pt modelId="{D9F1841A-D363-4B70-AA4F-C8E1D369AC4E}" type="pres">
      <dgm:prSet presAssocID="{EC1ACF40-6EE0-46CA-B7FF-94FB5C6E4D98}" presName="node" presStyleLbl="node1" presStyleIdx="0" presStyleCnt="5" custScaleX="375905" custScaleY="26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21089-D419-4A93-90D0-CFEF4382661E}" type="pres">
      <dgm:prSet presAssocID="{561EAF3A-6325-4277-AA52-FB03B22C7C3F}" presName="sibTrans" presStyleCnt="0"/>
      <dgm:spPr/>
    </dgm:pt>
    <dgm:pt modelId="{303FFE7D-0955-49C1-9D3A-3D5E9A7AF64E}" type="pres">
      <dgm:prSet presAssocID="{CECC59AC-178F-4FC1-ABAE-E73A11C9E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53A00-A930-437E-BCC8-D5BC0F97A495}" type="pres">
      <dgm:prSet presAssocID="{9D3BB084-6D93-4EE7-A43D-D3A8AA9EF9AC}" presName="sibTrans" presStyleCnt="0"/>
      <dgm:spPr/>
    </dgm:pt>
    <dgm:pt modelId="{599A9AB8-8ECF-43E4-B4F2-3A1E39659E55}" type="pres">
      <dgm:prSet presAssocID="{4A1D057A-2BCB-4A6E-9B67-275D85E165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CFC1BF-446E-4C4A-A7F6-6910BBDBCB55}" type="pres">
      <dgm:prSet presAssocID="{E39784BF-32AE-4040-948C-D94C997E0CE4}" presName="sibTrans" presStyleCnt="0"/>
      <dgm:spPr/>
    </dgm:pt>
    <dgm:pt modelId="{373CCDED-D9E9-4206-8248-8E54F47757EA}" type="pres">
      <dgm:prSet presAssocID="{417FD489-9910-4031-8FBC-676A1113D2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AAA99-121C-49BA-A873-E9F4DF11C1F8}" type="pres">
      <dgm:prSet presAssocID="{E854DAAB-A596-4BA1-9D48-2E04B31B0299}" presName="sibTrans" presStyleCnt="0"/>
      <dgm:spPr/>
    </dgm:pt>
    <dgm:pt modelId="{CC73BE56-0A39-4245-80E4-4315D1F99467}" type="pres">
      <dgm:prSet presAssocID="{E451FB72-286B-4FFD-8B67-38C9ABD938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20299F-9D3E-485D-A46F-FAB82BECE15F}" srcId="{DB67AF63-B5F6-4044-A0F4-FE33DF58E94C}" destId="{4A1D057A-2BCB-4A6E-9B67-275D85E16509}" srcOrd="2" destOrd="0" parTransId="{766AFBFF-A862-4D88-B543-5F705766EA9F}" sibTransId="{E39784BF-32AE-4040-948C-D94C997E0CE4}"/>
    <dgm:cxn modelId="{10F54AA9-CD86-4E37-BD0A-D5FEC006B514}" srcId="{DB67AF63-B5F6-4044-A0F4-FE33DF58E94C}" destId="{E451FB72-286B-4FFD-8B67-38C9ABD9382F}" srcOrd="4" destOrd="0" parTransId="{F2BDFAE1-ECBE-48A7-816C-CEB1EBB0BED6}" sibTransId="{06426459-69AE-4B06-8DE0-1FF3E4AA717B}"/>
    <dgm:cxn modelId="{3AF83770-620A-4997-BFA3-A3AEE15A3DD7}" type="presOf" srcId="{EC1ACF40-6EE0-46CA-B7FF-94FB5C6E4D98}" destId="{D9F1841A-D363-4B70-AA4F-C8E1D369AC4E}" srcOrd="0" destOrd="0" presId="urn:microsoft.com/office/officeart/2005/8/layout/default#4"/>
    <dgm:cxn modelId="{2AB08F3F-EE12-4B4A-970E-A074EC7BE118}" type="presOf" srcId="{DB67AF63-B5F6-4044-A0F4-FE33DF58E94C}" destId="{AEFB51EF-3CAA-4DAB-88EB-E0E74100473C}" srcOrd="0" destOrd="0" presId="urn:microsoft.com/office/officeart/2005/8/layout/default#4"/>
    <dgm:cxn modelId="{35A97831-4A8D-4475-9610-AD9C09F70A5A}" srcId="{DB67AF63-B5F6-4044-A0F4-FE33DF58E94C}" destId="{EC1ACF40-6EE0-46CA-B7FF-94FB5C6E4D98}" srcOrd="0" destOrd="0" parTransId="{D9BD78F0-12FA-48A4-9154-4A0B0752161C}" sibTransId="{561EAF3A-6325-4277-AA52-FB03B22C7C3F}"/>
    <dgm:cxn modelId="{5F710525-3B1D-48DA-BA88-F01D518E868B}" type="presOf" srcId="{417FD489-9910-4031-8FBC-676A1113D2A8}" destId="{373CCDED-D9E9-4206-8248-8E54F47757EA}" srcOrd="0" destOrd="0" presId="urn:microsoft.com/office/officeart/2005/8/layout/default#4"/>
    <dgm:cxn modelId="{DEE88B49-4234-480D-A105-5442440008E5}" srcId="{DB67AF63-B5F6-4044-A0F4-FE33DF58E94C}" destId="{417FD489-9910-4031-8FBC-676A1113D2A8}" srcOrd="3" destOrd="0" parTransId="{01911ED5-D44D-4E88-A116-7288DE6CABF7}" sibTransId="{E854DAAB-A596-4BA1-9D48-2E04B31B0299}"/>
    <dgm:cxn modelId="{9A615F21-12AD-4DF4-9F3B-868DDD68D3E1}" type="presOf" srcId="{CECC59AC-178F-4FC1-ABAE-E73A11C9E2F8}" destId="{303FFE7D-0955-49C1-9D3A-3D5E9A7AF64E}" srcOrd="0" destOrd="0" presId="urn:microsoft.com/office/officeart/2005/8/layout/default#4"/>
    <dgm:cxn modelId="{759F0AB6-3D62-45EB-AEDC-045883789A35}" type="presOf" srcId="{4A1D057A-2BCB-4A6E-9B67-275D85E16509}" destId="{599A9AB8-8ECF-43E4-B4F2-3A1E39659E55}" srcOrd="0" destOrd="0" presId="urn:microsoft.com/office/officeart/2005/8/layout/default#4"/>
    <dgm:cxn modelId="{DF0C6FE5-C021-4D83-A7A5-CC238D21388A}" srcId="{DB67AF63-B5F6-4044-A0F4-FE33DF58E94C}" destId="{CECC59AC-178F-4FC1-ABAE-E73A11C9E2F8}" srcOrd="1" destOrd="0" parTransId="{3F22B6F9-7EBE-41BD-A841-BCD0FE656C47}" sibTransId="{9D3BB084-6D93-4EE7-A43D-D3A8AA9EF9AC}"/>
    <dgm:cxn modelId="{1ED8C7EF-9F67-4884-9381-A48DB4C415B9}" type="presOf" srcId="{E451FB72-286B-4FFD-8B67-38C9ABD9382F}" destId="{CC73BE56-0A39-4245-80E4-4315D1F99467}" srcOrd="0" destOrd="0" presId="urn:microsoft.com/office/officeart/2005/8/layout/default#4"/>
    <dgm:cxn modelId="{7CBE63AC-F23A-493A-8CB0-184CAF9846AA}" type="presParOf" srcId="{AEFB51EF-3CAA-4DAB-88EB-E0E74100473C}" destId="{D9F1841A-D363-4B70-AA4F-C8E1D369AC4E}" srcOrd="0" destOrd="0" presId="urn:microsoft.com/office/officeart/2005/8/layout/default#4"/>
    <dgm:cxn modelId="{2F5CDD2D-F59C-42BA-B17C-049D49EA0A2F}" type="presParOf" srcId="{AEFB51EF-3CAA-4DAB-88EB-E0E74100473C}" destId="{DA721089-D419-4A93-90D0-CFEF4382661E}" srcOrd="1" destOrd="0" presId="urn:microsoft.com/office/officeart/2005/8/layout/default#4"/>
    <dgm:cxn modelId="{C776F292-9B10-43DE-926D-AAC0309AB579}" type="presParOf" srcId="{AEFB51EF-3CAA-4DAB-88EB-E0E74100473C}" destId="{303FFE7D-0955-49C1-9D3A-3D5E9A7AF64E}" srcOrd="2" destOrd="0" presId="urn:microsoft.com/office/officeart/2005/8/layout/default#4"/>
    <dgm:cxn modelId="{A631116D-BF40-49A7-8962-D01185B26571}" type="presParOf" srcId="{AEFB51EF-3CAA-4DAB-88EB-E0E74100473C}" destId="{6E953A00-A930-437E-BCC8-D5BC0F97A495}" srcOrd="3" destOrd="0" presId="urn:microsoft.com/office/officeart/2005/8/layout/default#4"/>
    <dgm:cxn modelId="{7B995915-2CCD-4BF5-8512-89C2CF91458C}" type="presParOf" srcId="{AEFB51EF-3CAA-4DAB-88EB-E0E74100473C}" destId="{599A9AB8-8ECF-43E4-B4F2-3A1E39659E55}" srcOrd="4" destOrd="0" presId="urn:microsoft.com/office/officeart/2005/8/layout/default#4"/>
    <dgm:cxn modelId="{86E701F5-97E3-412E-A57A-6048753DBD58}" type="presParOf" srcId="{AEFB51EF-3CAA-4DAB-88EB-E0E74100473C}" destId="{39CFC1BF-446E-4C4A-A7F6-6910BBDBCB55}" srcOrd="5" destOrd="0" presId="urn:microsoft.com/office/officeart/2005/8/layout/default#4"/>
    <dgm:cxn modelId="{65E70721-00FB-4C8C-9E52-AA96028FD035}" type="presParOf" srcId="{AEFB51EF-3CAA-4DAB-88EB-E0E74100473C}" destId="{373CCDED-D9E9-4206-8248-8E54F47757EA}" srcOrd="6" destOrd="0" presId="urn:microsoft.com/office/officeart/2005/8/layout/default#4"/>
    <dgm:cxn modelId="{C85C8677-5A99-4CDE-9BE8-8AC4E1755C76}" type="presParOf" srcId="{AEFB51EF-3CAA-4DAB-88EB-E0E74100473C}" destId="{B14AAA99-121C-49BA-A873-E9F4DF11C1F8}" srcOrd="7" destOrd="0" presId="urn:microsoft.com/office/officeart/2005/8/layout/default#4"/>
    <dgm:cxn modelId="{474B48CE-E745-4673-965E-3DE762006923}" type="presParOf" srcId="{AEFB51EF-3CAA-4DAB-88EB-E0E74100473C}" destId="{CC73BE56-0A39-4245-80E4-4315D1F99467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67AF63-B5F6-4044-A0F4-FE33DF58E94C}" type="doc">
      <dgm:prSet loTypeId="urn:microsoft.com/office/officeart/2005/8/layout/default#5" loCatId="list" qsTypeId="urn:microsoft.com/office/officeart/2005/8/quickstyle/simple2" qsCatId="simple" csTypeId="urn:microsoft.com/office/officeart/2005/8/colors/colorful1#7" csCatId="colorful" phldr="1"/>
      <dgm:spPr/>
    </dgm:pt>
    <dgm:pt modelId="{EC1ACF40-6EE0-46CA-B7FF-94FB5C6E4D98}">
      <dgm:prSet phldrT="[文字]" custT="1"/>
      <dgm:spPr>
        <a:solidFill>
          <a:schemeClr val="accent5"/>
        </a:solidFill>
      </dgm:spPr>
      <dgm:t>
        <a:bodyPr/>
        <a:lstStyle/>
        <a:p>
          <a:pPr algn="ctr"/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　</a:t>
          </a:r>
          <a:r>
            <a:rPr lang="zh-TW" altLang="en-US" sz="2600" b="1" dirty="0" smtClean="0">
              <a:latin typeface="微軟正黑體" pitchFamily="34" charset="-120"/>
              <a:ea typeface="微軟正黑體" pitchFamily="34" charset="-120"/>
            </a:rPr>
            <a:t>輸入使用者帳密後自動導向　　　　登入</a:t>
          </a:r>
          <a:r>
            <a:rPr lang="zh-TW" altLang="en-US" sz="2600" b="1" smtClean="0">
              <a:latin typeface="微軟正黑體" pitchFamily="34" charset="-120"/>
              <a:ea typeface="微軟正黑體" pitchFamily="34" charset="-120"/>
            </a:rPr>
            <a:t>的主機。</a:t>
          </a:r>
          <a:endParaRPr lang="en-US" altLang="zh-TW" sz="2600" b="1" dirty="0" smtClean="0">
            <a:latin typeface="微軟正黑體" pitchFamily="34" charset="-120"/>
            <a:ea typeface="微軟正黑體" pitchFamily="34" charset="-120"/>
          </a:endParaRPr>
        </a:p>
        <a:p>
          <a:pPr algn="r"/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D9BD78F0-12FA-48A4-9154-4A0B0752161C}" type="par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561EAF3A-6325-4277-AA52-FB03B22C7C3F}" type="sib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CECC59AC-178F-4FC1-ABAE-E73A11C9E2F8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F22B6F9-7EBE-41BD-A841-BCD0FE656C47}" type="par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9D3BB084-6D93-4EE7-A43D-D3A8AA9EF9AC}" type="sib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4A1D057A-2BCB-4A6E-9B67-275D85E16509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766AFBFF-A862-4D88-B543-5F705766EA9F}" type="par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39784BF-32AE-4040-948C-D94C997E0CE4}" type="sib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451FB72-286B-4FFD-8B67-38C9ABD9382F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F2BDFAE1-ECBE-48A7-816C-CEB1EBB0BED6}" type="par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06426459-69AE-4B06-8DE0-1FF3E4AA717B}" type="sib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417FD489-9910-4031-8FBC-676A1113D2A8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01911ED5-D44D-4E88-A116-7288DE6CABF7}" type="par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E854DAAB-A596-4BA1-9D48-2E04B31B0299}" type="sib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AEFB51EF-3CAA-4DAB-88EB-E0E74100473C}" type="pres">
      <dgm:prSet presAssocID="{DB67AF63-B5F6-4044-A0F4-FE33DF58E94C}" presName="diagram" presStyleCnt="0">
        <dgm:presLayoutVars>
          <dgm:dir/>
          <dgm:resizeHandles val="exact"/>
        </dgm:presLayoutVars>
      </dgm:prSet>
      <dgm:spPr/>
    </dgm:pt>
    <dgm:pt modelId="{D9F1841A-D363-4B70-AA4F-C8E1D369AC4E}" type="pres">
      <dgm:prSet presAssocID="{EC1ACF40-6EE0-46CA-B7FF-94FB5C6E4D98}" presName="node" presStyleLbl="node1" presStyleIdx="0" presStyleCnt="5" custScaleX="375905" custScaleY="26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21089-D419-4A93-90D0-CFEF4382661E}" type="pres">
      <dgm:prSet presAssocID="{561EAF3A-6325-4277-AA52-FB03B22C7C3F}" presName="sibTrans" presStyleCnt="0"/>
      <dgm:spPr/>
    </dgm:pt>
    <dgm:pt modelId="{303FFE7D-0955-49C1-9D3A-3D5E9A7AF64E}" type="pres">
      <dgm:prSet presAssocID="{CECC59AC-178F-4FC1-ABAE-E73A11C9E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53A00-A930-437E-BCC8-D5BC0F97A495}" type="pres">
      <dgm:prSet presAssocID="{9D3BB084-6D93-4EE7-A43D-D3A8AA9EF9AC}" presName="sibTrans" presStyleCnt="0"/>
      <dgm:spPr/>
    </dgm:pt>
    <dgm:pt modelId="{599A9AB8-8ECF-43E4-B4F2-3A1E39659E55}" type="pres">
      <dgm:prSet presAssocID="{4A1D057A-2BCB-4A6E-9B67-275D85E165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CFC1BF-446E-4C4A-A7F6-6910BBDBCB55}" type="pres">
      <dgm:prSet presAssocID="{E39784BF-32AE-4040-948C-D94C997E0CE4}" presName="sibTrans" presStyleCnt="0"/>
      <dgm:spPr/>
    </dgm:pt>
    <dgm:pt modelId="{373CCDED-D9E9-4206-8248-8E54F47757EA}" type="pres">
      <dgm:prSet presAssocID="{417FD489-9910-4031-8FBC-676A1113D2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AAA99-121C-49BA-A873-E9F4DF11C1F8}" type="pres">
      <dgm:prSet presAssocID="{E854DAAB-A596-4BA1-9D48-2E04B31B0299}" presName="sibTrans" presStyleCnt="0"/>
      <dgm:spPr/>
    </dgm:pt>
    <dgm:pt modelId="{CC73BE56-0A39-4245-80E4-4315D1F99467}" type="pres">
      <dgm:prSet presAssocID="{E451FB72-286B-4FFD-8B67-38C9ABD938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DFBDD9-7163-462B-B429-AEFD20A2B8BD}" type="presOf" srcId="{CECC59AC-178F-4FC1-ABAE-E73A11C9E2F8}" destId="{303FFE7D-0955-49C1-9D3A-3D5E9A7AF64E}" srcOrd="0" destOrd="0" presId="urn:microsoft.com/office/officeart/2005/8/layout/default#5"/>
    <dgm:cxn modelId="{B5F6C80C-07EC-439B-91EA-B42A2B83CD9F}" type="presOf" srcId="{4A1D057A-2BCB-4A6E-9B67-275D85E16509}" destId="{599A9AB8-8ECF-43E4-B4F2-3A1E39659E55}" srcOrd="0" destOrd="0" presId="urn:microsoft.com/office/officeart/2005/8/layout/default#5"/>
    <dgm:cxn modelId="{5E20299F-9D3E-485D-A46F-FAB82BECE15F}" srcId="{DB67AF63-B5F6-4044-A0F4-FE33DF58E94C}" destId="{4A1D057A-2BCB-4A6E-9B67-275D85E16509}" srcOrd="2" destOrd="0" parTransId="{766AFBFF-A862-4D88-B543-5F705766EA9F}" sibTransId="{E39784BF-32AE-4040-948C-D94C997E0CE4}"/>
    <dgm:cxn modelId="{10F54AA9-CD86-4E37-BD0A-D5FEC006B514}" srcId="{DB67AF63-B5F6-4044-A0F4-FE33DF58E94C}" destId="{E451FB72-286B-4FFD-8B67-38C9ABD9382F}" srcOrd="4" destOrd="0" parTransId="{F2BDFAE1-ECBE-48A7-816C-CEB1EBB0BED6}" sibTransId="{06426459-69AE-4B06-8DE0-1FF3E4AA717B}"/>
    <dgm:cxn modelId="{35A97831-4A8D-4475-9610-AD9C09F70A5A}" srcId="{DB67AF63-B5F6-4044-A0F4-FE33DF58E94C}" destId="{EC1ACF40-6EE0-46CA-B7FF-94FB5C6E4D98}" srcOrd="0" destOrd="0" parTransId="{D9BD78F0-12FA-48A4-9154-4A0B0752161C}" sibTransId="{561EAF3A-6325-4277-AA52-FB03B22C7C3F}"/>
    <dgm:cxn modelId="{DEE88B49-4234-480D-A105-5442440008E5}" srcId="{DB67AF63-B5F6-4044-A0F4-FE33DF58E94C}" destId="{417FD489-9910-4031-8FBC-676A1113D2A8}" srcOrd="3" destOrd="0" parTransId="{01911ED5-D44D-4E88-A116-7288DE6CABF7}" sibTransId="{E854DAAB-A596-4BA1-9D48-2E04B31B0299}"/>
    <dgm:cxn modelId="{EC7AF8F3-A868-4E7E-BD2C-ED085983B652}" type="presOf" srcId="{EC1ACF40-6EE0-46CA-B7FF-94FB5C6E4D98}" destId="{D9F1841A-D363-4B70-AA4F-C8E1D369AC4E}" srcOrd="0" destOrd="0" presId="urn:microsoft.com/office/officeart/2005/8/layout/default#5"/>
    <dgm:cxn modelId="{74FC55F6-E934-4651-819C-74229DB08135}" type="presOf" srcId="{E451FB72-286B-4FFD-8B67-38C9ABD9382F}" destId="{CC73BE56-0A39-4245-80E4-4315D1F99467}" srcOrd="0" destOrd="0" presId="urn:microsoft.com/office/officeart/2005/8/layout/default#5"/>
    <dgm:cxn modelId="{DF0C6FE5-C021-4D83-A7A5-CC238D21388A}" srcId="{DB67AF63-B5F6-4044-A0F4-FE33DF58E94C}" destId="{CECC59AC-178F-4FC1-ABAE-E73A11C9E2F8}" srcOrd="1" destOrd="0" parTransId="{3F22B6F9-7EBE-41BD-A841-BCD0FE656C47}" sibTransId="{9D3BB084-6D93-4EE7-A43D-D3A8AA9EF9AC}"/>
    <dgm:cxn modelId="{ABCDE02F-092E-4CCB-B7A4-3BE32DB4BFBD}" type="presOf" srcId="{DB67AF63-B5F6-4044-A0F4-FE33DF58E94C}" destId="{AEFB51EF-3CAA-4DAB-88EB-E0E74100473C}" srcOrd="0" destOrd="0" presId="urn:microsoft.com/office/officeart/2005/8/layout/default#5"/>
    <dgm:cxn modelId="{6BA26FAA-AD68-4F87-A32D-7C3130EC3D4D}" type="presOf" srcId="{417FD489-9910-4031-8FBC-676A1113D2A8}" destId="{373CCDED-D9E9-4206-8248-8E54F47757EA}" srcOrd="0" destOrd="0" presId="urn:microsoft.com/office/officeart/2005/8/layout/default#5"/>
    <dgm:cxn modelId="{460A346E-79D6-4714-9AFD-3DEA16222068}" type="presParOf" srcId="{AEFB51EF-3CAA-4DAB-88EB-E0E74100473C}" destId="{D9F1841A-D363-4B70-AA4F-C8E1D369AC4E}" srcOrd="0" destOrd="0" presId="urn:microsoft.com/office/officeart/2005/8/layout/default#5"/>
    <dgm:cxn modelId="{F97CCFE9-4969-4EA3-88F8-4026B729FC0D}" type="presParOf" srcId="{AEFB51EF-3CAA-4DAB-88EB-E0E74100473C}" destId="{DA721089-D419-4A93-90D0-CFEF4382661E}" srcOrd="1" destOrd="0" presId="urn:microsoft.com/office/officeart/2005/8/layout/default#5"/>
    <dgm:cxn modelId="{AD517118-DA47-4E92-B470-C29BA5DD42B1}" type="presParOf" srcId="{AEFB51EF-3CAA-4DAB-88EB-E0E74100473C}" destId="{303FFE7D-0955-49C1-9D3A-3D5E9A7AF64E}" srcOrd="2" destOrd="0" presId="urn:microsoft.com/office/officeart/2005/8/layout/default#5"/>
    <dgm:cxn modelId="{65E6D7F8-BA88-4D39-BE4E-2D7E55489BC7}" type="presParOf" srcId="{AEFB51EF-3CAA-4DAB-88EB-E0E74100473C}" destId="{6E953A00-A930-437E-BCC8-D5BC0F97A495}" srcOrd="3" destOrd="0" presId="urn:microsoft.com/office/officeart/2005/8/layout/default#5"/>
    <dgm:cxn modelId="{9636FBB9-F9EE-4B62-BFE6-749A50594AD2}" type="presParOf" srcId="{AEFB51EF-3CAA-4DAB-88EB-E0E74100473C}" destId="{599A9AB8-8ECF-43E4-B4F2-3A1E39659E55}" srcOrd="4" destOrd="0" presId="urn:microsoft.com/office/officeart/2005/8/layout/default#5"/>
    <dgm:cxn modelId="{7595F7B3-655B-4D66-A45E-FF52CCE886A4}" type="presParOf" srcId="{AEFB51EF-3CAA-4DAB-88EB-E0E74100473C}" destId="{39CFC1BF-446E-4C4A-A7F6-6910BBDBCB55}" srcOrd="5" destOrd="0" presId="urn:microsoft.com/office/officeart/2005/8/layout/default#5"/>
    <dgm:cxn modelId="{25900347-A328-49A3-8BC5-FEF52A1B815B}" type="presParOf" srcId="{AEFB51EF-3CAA-4DAB-88EB-E0E74100473C}" destId="{373CCDED-D9E9-4206-8248-8E54F47757EA}" srcOrd="6" destOrd="0" presId="urn:microsoft.com/office/officeart/2005/8/layout/default#5"/>
    <dgm:cxn modelId="{E36F0B79-4976-4600-871E-EAD7989A5082}" type="presParOf" srcId="{AEFB51EF-3CAA-4DAB-88EB-E0E74100473C}" destId="{B14AAA99-121C-49BA-A873-E9F4DF11C1F8}" srcOrd="7" destOrd="0" presId="urn:microsoft.com/office/officeart/2005/8/layout/default#5"/>
    <dgm:cxn modelId="{86B319EC-9B96-4779-AE2F-607612E61B11}" type="presParOf" srcId="{AEFB51EF-3CAA-4DAB-88EB-E0E74100473C}" destId="{CC73BE56-0A39-4245-80E4-4315D1F99467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67AF63-B5F6-4044-A0F4-FE33DF58E94C}" type="doc">
      <dgm:prSet loTypeId="urn:microsoft.com/office/officeart/2005/8/layout/default#6" loCatId="list" qsTypeId="urn:microsoft.com/office/officeart/2005/8/quickstyle/simple2" qsCatId="simple" csTypeId="urn:microsoft.com/office/officeart/2005/8/colors/colorful1#8" csCatId="colorful" phldr="1"/>
      <dgm:spPr/>
    </dgm:pt>
    <dgm:pt modelId="{EC1ACF40-6EE0-46CA-B7FF-94FB5C6E4D98}">
      <dgm:prSet phldrT="[文字]" custT="1"/>
      <dgm:spPr>
        <a:solidFill>
          <a:schemeClr val="accent6"/>
        </a:solidFill>
      </dgm:spPr>
      <dgm:t>
        <a:bodyPr/>
        <a:lstStyle/>
        <a:p>
          <a:pPr algn="ctr"/>
          <a:r>
            <a:rPr lang="zh-TW" altLang="en-US" sz="2600" b="1" dirty="0" smtClean="0">
              <a:latin typeface="微軟正黑體" pitchFamily="34" charset="-120"/>
              <a:ea typeface="微軟正黑體" pitchFamily="34" charset="-120"/>
            </a:rPr>
            <a:t>專為管理者設計，可快速切換至不同　主機、進行服務程式管理。</a:t>
          </a:r>
          <a:endParaRPr lang="en-US" altLang="zh-TW" sz="2600" b="1" dirty="0" smtClean="0">
            <a:latin typeface="微軟正黑體" pitchFamily="34" charset="-120"/>
            <a:ea typeface="微軟正黑體" pitchFamily="34" charset="-120"/>
          </a:endParaRPr>
        </a:p>
        <a:p>
          <a:pPr algn="r"/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dirty="0" smtClean="0">
              <a:latin typeface="微軟正黑體" pitchFamily="34" charset="-120"/>
              <a:ea typeface="微軟正黑體" pitchFamily="34" charset="-120"/>
            </a:rPr>
            <a:t>HA</a:t>
          </a: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D9BD78F0-12FA-48A4-9154-4A0B0752161C}" type="par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561EAF3A-6325-4277-AA52-FB03B22C7C3F}" type="sibTrans" cxnId="{35A97831-4A8D-4475-9610-AD9C09F70A5A}">
      <dgm:prSet/>
      <dgm:spPr/>
      <dgm:t>
        <a:bodyPr/>
        <a:lstStyle/>
        <a:p>
          <a:endParaRPr lang="zh-TW" altLang="en-US" sz="1800"/>
        </a:p>
      </dgm:t>
    </dgm:pt>
    <dgm:pt modelId="{CECC59AC-178F-4FC1-ABAE-E73A11C9E2F8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3F22B6F9-7EBE-41BD-A841-BCD0FE656C47}" type="par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9D3BB084-6D93-4EE7-A43D-D3A8AA9EF9AC}" type="sibTrans" cxnId="{DF0C6FE5-C021-4D83-A7A5-CC238D21388A}">
      <dgm:prSet/>
      <dgm:spPr/>
      <dgm:t>
        <a:bodyPr/>
        <a:lstStyle/>
        <a:p>
          <a:endParaRPr lang="zh-TW" altLang="en-US" sz="1800"/>
        </a:p>
      </dgm:t>
    </dgm:pt>
    <dgm:pt modelId="{4A1D057A-2BCB-4A6E-9B67-275D85E16509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766AFBFF-A862-4D88-B543-5F705766EA9F}" type="par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39784BF-32AE-4040-948C-D94C997E0CE4}" type="sibTrans" cxnId="{5E20299F-9D3E-485D-A46F-FAB82BECE15F}">
      <dgm:prSet/>
      <dgm:spPr/>
      <dgm:t>
        <a:bodyPr/>
        <a:lstStyle/>
        <a:p>
          <a:endParaRPr lang="zh-TW" altLang="en-US" sz="1800"/>
        </a:p>
      </dgm:t>
    </dgm:pt>
    <dgm:pt modelId="{E451FB72-286B-4FFD-8B67-38C9ABD9382F}">
      <dgm:prSet phldrT="[文字]" custT="1"/>
      <dgm:spPr>
        <a:solidFill>
          <a:schemeClr val="accent5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F2BDFAE1-ECBE-48A7-816C-CEB1EBB0BED6}" type="par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06426459-69AE-4B06-8DE0-1FF3E4AA717B}" type="sibTrans" cxnId="{10F54AA9-CD86-4E37-BD0A-D5FEC006B514}">
      <dgm:prSet/>
      <dgm:spPr/>
      <dgm:t>
        <a:bodyPr/>
        <a:lstStyle/>
        <a:p>
          <a:endParaRPr lang="zh-TW" altLang="en-US" sz="1800"/>
        </a:p>
      </dgm:t>
    </dgm:pt>
    <dgm:pt modelId="{417FD489-9910-4031-8FBC-676A1113D2A8}">
      <dgm:prSet phldrT="[文字]" custT="1"/>
      <dgm:spPr>
        <a:solidFill>
          <a:schemeClr val="accent4"/>
        </a:solidFill>
      </dgm:spPr>
      <dgm:t>
        <a:bodyPr/>
        <a:lstStyle/>
        <a:p>
          <a:r>
            <a:rPr lang="zh-TW" altLang="en-US" sz="1600" b="1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dirty="0">
            <a:latin typeface="微軟正黑體" pitchFamily="34" charset="-120"/>
            <a:ea typeface="微軟正黑體" pitchFamily="34" charset="-120"/>
          </a:endParaRPr>
        </a:p>
      </dgm:t>
    </dgm:pt>
    <dgm:pt modelId="{01911ED5-D44D-4E88-A116-7288DE6CABF7}" type="par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E854DAAB-A596-4BA1-9D48-2E04B31B0299}" type="sibTrans" cxnId="{DEE88B49-4234-480D-A105-5442440008E5}">
      <dgm:prSet/>
      <dgm:spPr/>
      <dgm:t>
        <a:bodyPr/>
        <a:lstStyle/>
        <a:p>
          <a:endParaRPr lang="zh-TW" altLang="en-US" sz="1800"/>
        </a:p>
      </dgm:t>
    </dgm:pt>
    <dgm:pt modelId="{AEFB51EF-3CAA-4DAB-88EB-E0E74100473C}" type="pres">
      <dgm:prSet presAssocID="{DB67AF63-B5F6-4044-A0F4-FE33DF58E94C}" presName="diagram" presStyleCnt="0">
        <dgm:presLayoutVars>
          <dgm:dir/>
          <dgm:resizeHandles val="exact"/>
        </dgm:presLayoutVars>
      </dgm:prSet>
      <dgm:spPr/>
    </dgm:pt>
    <dgm:pt modelId="{D9F1841A-D363-4B70-AA4F-C8E1D369AC4E}" type="pres">
      <dgm:prSet presAssocID="{EC1ACF40-6EE0-46CA-B7FF-94FB5C6E4D98}" presName="node" presStyleLbl="node1" presStyleIdx="0" presStyleCnt="5" custScaleX="375905" custScaleY="2644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721089-D419-4A93-90D0-CFEF4382661E}" type="pres">
      <dgm:prSet presAssocID="{561EAF3A-6325-4277-AA52-FB03B22C7C3F}" presName="sibTrans" presStyleCnt="0"/>
      <dgm:spPr/>
    </dgm:pt>
    <dgm:pt modelId="{303FFE7D-0955-49C1-9D3A-3D5E9A7AF64E}" type="pres">
      <dgm:prSet presAssocID="{CECC59AC-178F-4FC1-ABAE-E73A11C9E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53A00-A930-437E-BCC8-D5BC0F97A495}" type="pres">
      <dgm:prSet presAssocID="{9D3BB084-6D93-4EE7-A43D-D3A8AA9EF9AC}" presName="sibTrans" presStyleCnt="0"/>
      <dgm:spPr/>
    </dgm:pt>
    <dgm:pt modelId="{599A9AB8-8ECF-43E4-B4F2-3A1E39659E55}" type="pres">
      <dgm:prSet presAssocID="{4A1D057A-2BCB-4A6E-9B67-275D85E165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CFC1BF-446E-4C4A-A7F6-6910BBDBCB55}" type="pres">
      <dgm:prSet presAssocID="{E39784BF-32AE-4040-948C-D94C997E0CE4}" presName="sibTrans" presStyleCnt="0"/>
      <dgm:spPr/>
    </dgm:pt>
    <dgm:pt modelId="{373CCDED-D9E9-4206-8248-8E54F47757EA}" type="pres">
      <dgm:prSet presAssocID="{417FD489-9910-4031-8FBC-676A1113D2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4AAA99-121C-49BA-A873-E9F4DF11C1F8}" type="pres">
      <dgm:prSet presAssocID="{E854DAAB-A596-4BA1-9D48-2E04B31B0299}" presName="sibTrans" presStyleCnt="0"/>
      <dgm:spPr/>
    </dgm:pt>
    <dgm:pt modelId="{CC73BE56-0A39-4245-80E4-4315D1F99467}" type="pres">
      <dgm:prSet presAssocID="{E451FB72-286B-4FFD-8B67-38C9ABD9382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BBBCAC-E97D-4E05-83F5-1A895FB476DE}" type="presOf" srcId="{EC1ACF40-6EE0-46CA-B7FF-94FB5C6E4D98}" destId="{D9F1841A-D363-4B70-AA4F-C8E1D369AC4E}" srcOrd="0" destOrd="0" presId="urn:microsoft.com/office/officeart/2005/8/layout/default#6"/>
    <dgm:cxn modelId="{50A5B12A-5CDE-432C-B16E-444E6DEE09D4}" type="presOf" srcId="{DB67AF63-B5F6-4044-A0F4-FE33DF58E94C}" destId="{AEFB51EF-3CAA-4DAB-88EB-E0E74100473C}" srcOrd="0" destOrd="0" presId="urn:microsoft.com/office/officeart/2005/8/layout/default#6"/>
    <dgm:cxn modelId="{5E20299F-9D3E-485D-A46F-FAB82BECE15F}" srcId="{DB67AF63-B5F6-4044-A0F4-FE33DF58E94C}" destId="{4A1D057A-2BCB-4A6E-9B67-275D85E16509}" srcOrd="2" destOrd="0" parTransId="{766AFBFF-A862-4D88-B543-5F705766EA9F}" sibTransId="{E39784BF-32AE-4040-948C-D94C997E0CE4}"/>
    <dgm:cxn modelId="{10F54AA9-CD86-4E37-BD0A-D5FEC006B514}" srcId="{DB67AF63-B5F6-4044-A0F4-FE33DF58E94C}" destId="{E451FB72-286B-4FFD-8B67-38C9ABD9382F}" srcOrd="4" destOrd="0" parTransId="{F2BDFAE1-ECBE-48A7-816C-CEB1EBB0BED6}" sibTransId="{06426459-69AE-4B06-8DE0-1FF3E4AA717B}"/>
    <dgm:cxn modelId="{35A97831-4A8D-4475-9610-AD9C09F70A5A}" srcId="{DB67AF63-B5F6-4044-A0F4-FE33DF58E94C}" destId="{EC1ACF40-6EE0-46CA-B7FF-94FB5C6E4D98}" srcOrd="0" destOrd="0" parTransId="{D9BD78F0-12FA-48A4-9154-4A0B0752161C}" sibTransId="{561EAF3A-6325-4277-AA52-FB03B22C7C3F}"/>
    <dgm:cxn modelId="{956E134E-39AF-4407-87B7-2B49B8C3AEC2}" type="presOf" srcId="{4A1D057A-2BCB-4A6E-9B67-275D85E16509}" destId="{599A9AB8-8ECF-43E4-B4F2-3A1E39659E55}" srcOrd="0" destOrd="0" presId="urn:microsoft.com/office/officeart/2005/8/layout/default#6"/>
    <dgm:cxn modelId="{DEE88B49-4234-480D-A105-5442440008E5}" srcId="{DB67AF63-B5F6-4044-A0F4-FE33DF58E94C}" destId="{417FD489-9910-4031-8FBC-676A1113D2A8}" srcOrd="3" destOrd="0" parTransId="{01911ED5-D44D-4E88-A116-7288DE6CABF7}" sibTransId="{E854DAAB-A596-4BA1-9D48-2E04B31B0299}"/>
    <dgm:cxn modelId="{685F1F9A-F8B5-4562-85E0-F0CBF1591028}" type="presOf" srcId="{CECC59AC-178F-4FC1-ABAE-E73A11C9E2F8}" destId="{303FFE7D-0955-49C1-9D3A-3D5E9A7AF64E}" srcOrd="0" destOrd="0" presId="urn:microsoft.com/office/officeart/2005/8/layout/default#6"/>
    <dgm:cxn modelId="{DF0C6FE5-C021-4D83-A7A5-CC238D21388A}" srcId="{DB67AF63-B5F6-4044-A0F4-FE33DF58E94C}" destId="{CECC59AC-178F-4FC1-ABAE-E73A11C9E2F8}" srcOrd="1" destOrd="0" parTransId="{3F22B6F9-7EBE-41BD-A841-BCD0FE656C47}" sibTransId="{9D3BB084-6D93-4EE7-A43D-D3A8AA9EF9AC}"/>
    <dgm:cxn modelId="{FC026993-161A-40D1-A68B-2EE7D0DDF2FC}" type="presOf" srcId="{417FD489-9910-4031-8FBC-676A1113D2A8}" destId="{373CCDED-D9E9-4206-8248-8E54F47757EA}" srcOrd="0" destOrd="0" presId="urn:microsoft.com/office/officeart/2005/8/layout/default#6"/>
    <dgm:cxn modelId="{78838A3D-8F93-477F-81E3-092BCF69B312}" type="presOf" srcId="{E451FB72-286B-4FFD-8B67-38C9ABD9382F}" destId="{CC73BE56-0A39-4245-80E4-4315D1F99467}" srcOrd="0" destOrd="0" presId="urn:microsoft.com/office/officeart/2005/8/layout/default#6"/>
    <dgm:cxn modelId="{99843E4F-5E71-495F-A3C5-D8E4BC6DBE74}" type="presParOf" srcId="{AEFB51EF-3CAA-4DAB-88EB-E0E74100473C}" destId="{D9F1841A-D363-4B70-AA4F-C8E1D369AC4E}" srcOrd="0" destOrd="0" presId="urn:microsoft.com/office/officeart/2005/8/layout/default#6"/>
    <dgm:cxn modelId="{6E9B903E-0995-4076-BF7E-C3E5A3C0CC00}" type="presParOf" srcId="{AEFB51EF-3CAA-4DAB-88EB-E0E74100473C}" destId="{DA721089-D419-4A93-90D0-CFEF4382661E}" srcOrd="1" destOrd="0" presId="urn:microsoft.com/office/officeart/2005/8/layout/default#6"/>
    <dgm:cxn modelId="{86B69657-C7B1-4D76-9404-3B22539A8A39}" type="presParOf" srcId="{AEFB51EF-3CAA-4DAB-88EB-E0E74100473C}" destId="{303FFE7D-0955-49C1-9D3A-3D5E9A7AF64E}" srcOrd="2" destOrd="0" presId="urn:microsoft.com/office/officeart/2005/8/layout/default#6"/>
    <dgm:cxn modelId="{D884A00B-F6AB-451A-AD1E-189658C8C476}" type="presParOf" srcId="{AEFB51EF-3CAA-4DAB-88EB-E0E74100473C}" destId="{6E953A00-A930-437E-BCC8-D5BC0F97A495}" srcOrd="3" destOrd="0" presId="urn:microsoft.com/office/officeart/2005/8/layout/default#6"/>
    <dgm:cxn modelId="{251FD23D-C80B-42E4-B83A-2C9099747FA7}" type="presParOf" srcId="{AEFB51EF-3CAA-4DAB-88EB-E0E74100473C}" destId="{599A9AB8-8ECF-43E4-B4F2-3A1E39659E55}" srcOrd="4" destOrd="0" presId="urn:microsoft.com/office/officeart/2005/8/layout/default#6"/>
    <dgm:cxn modelId="{5B430C62-4F98-41EB-8097-19CA411CE1A4}" type="presParOf" srcId="{AEFB51EF-3CAA-4DAB-88EB-E0E74100473C}" destId="{39CFC1BF-446E-4C4A-A7F6-6910BBDBCB55}" srcOrd="5" destOrd="0" presId="urn:microsoft.com/office/officeart/2005/8/layout/default#6"/>
    <dgm:cxn modelId="{2A7D6A2B-57DA-4B51-A12E-9B16D5C124BC}" type="presParOf" srcId="{AEFB51EF-3CAA-4DAB-88EB-E0E74100473C}" destId="{373CCDED-D9E9-4206-8248-8E54F47757EA}" srcOrd="6" destOrd="0" presId="urn:microsoft.com/office/officeart/2005/8/layout/default#6"/>
    <dgm:cxn modelId="{E2D1AC79-6E26-4557-ADCA-C611DC4962AF}" type="presParOf" srcId="{AEFB51EF-3CAA-4DAB-88EB-E0E74100473C}" destId="{B14AAA99-121C-49BA-A873-E9F4DF11C1F8}" srcOrd="7" destOrd="0" presId="urn:microsoft.com/office/officeart/2005/8/layout/default#6"/>
    <dgm:cxn modelId="{8C289500-8ED3-4CA0-9BC1-EC8A3BC20DBF}" type="presParOf" srcId="{AEFB51EF-3CAA-4DAB-88EB-E0E74100473C}" destId="{CC73BE56-0A39-4245-80E4-4315D1F99467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DF031-0B7D-4820-8821-B80C62DAED32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rgbClr val="FDDF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FEDCB-B24E-4C29-B070-82E2023B05C0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A48D1-B31C-4128-86AC-CFEC2BC75370}">
      <dsp:nvSpPr>
        <dsp:cNvPr id="0" name=""/>
        <dsp:cNvSpPr/>
      </dsp:nvSpPr>
      <dsp:spPr>
        <a:xfrm>
          <a:off x="670560" y="3030220"/>
          <a:ext cx="79857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j-lt"/>
              <a:cs typeface="Times New Roman" panose="02020603050405020304" pitchFamily="18" charset="0"/>
            </a:rPr>
            <a:t>V3.3</a:t>
          </a:r>
          <a:endParaRPr lang="zh-TW" altLang="en-US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670560" y="3030220"/>
        <a:ext cx="798576" cy="906780"/>
      </dsp:txXfrm>
    </dsp:sp>
    <dsp:sp modelId="{327C6DBD-D4C3-4F71-B7F2-E15E08284913}">
      <dsp:nvSpPr>
        <dsp:cNvPr id="0" name=""/>
        <dsp:cNvSpPr/>
      </dsp:nvSpPr>
      <dsp:spPr>
        <a:xfrm>
          <a:off x="1911434" y="1906765"/>
          <a:ext cx="219456" cy="2194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F72DF-0279-4ADF-8A5B-50A95C882295}">
      <dsp:nvSpPr>
        <dsp:cNvPr id="0" name=""/>
        <dsp:cNvSpPr/>
      </dsp:nvSpPr>
      <dsp:spPr>
        <a:xfrm>
          <a:off x="1844847" y="2202729"/>
          <a:ext cx="1011936" cy="159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8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lt"/>
              <a:cs typeface="Times New Roman" panose="02020603050405020304" pitchFamily="18" charset="0"/>
            </a:rPr>
            <a:t>V4.5</a:t>
          </a:r>
          <a:endParaRPr lang="zh-TW" altLang="en-US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1844847" y="2202729"/>
        <a:ext cx="1011936" cy="1596390"/>
      </dsp:txXfrm>
    </dsp:sp>
    <dsp:sp modelId="{01748B1F-01AC-4760-8260-D365EE7FD139}">
      <dsp:nvSpPr>
        <dsp:cNvPr id="0" name=""/>
        <dsp:cNvSpPr/>
      </dsp:nvSpPr>
      <dsp:spPr>
        <a:xfrm>
          <a:off x="2634945" y="1542150"/>
          <a:ext cx="292608" cy="292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949D3-CC0E-44A5-B591-6222E736AC1B}">
      <dsp:nvSpPr>
        <dsp:cNvPr id="0" name=""/>
        <dsp:cNvSpPr/>
      </dsp:nvSpPr>
      <dsp:spPr>
        <a:xfrm>
          <a:off x="2733096" y="1798777"/>
          <a:ext cx="1176528" cy="214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lt"/>
              <a:cs typeface="Times New Roman" panose="02020603050405020304" pitchFamily="18" charset="0"/>
            </a:rPr>
            <a:t>V6.0</a:t>
          </a:r>
          <a:endParaRPr lang="zh-TW" altLang="en-US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2733096" y="1798777"/>
        <a:ext cx="1176528" cy="2141220"/>
      </dsp:txXfrm>
    </dsp:sp>
    <dsp:sp modelId="{14815A90-4342-4A95-B0EC-32FC777958F0}">
      <dsp:nvSpPr>
        <dsp:cNvPr id="0" name=""/>
        <dsp:cNvSpPr/>
      </dsp:nvSpPr>
      <dsp:spPr>
        <a:xfrm>
          <a:off x="3468624" y="1195324"/>
          <a:ext cx="377952" cy="377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00557-C4E7-4B22-ABDC-5BE27E760931}">
      <dsp:nvSpPr>
        <dsp:cNvPr id="0" name=""/>
        <dsp:cNvSpPr/>
      </dsp:nvSpPr>
      <dsp:spPr>
        <a:xfrm>
          <a:off x="3643054" y="1511299"/>
          <a:ext cx="1219200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lt"/>
              <a:cs typeface="Times New Roman" panose="02020603050405020304" pitchFamily="18" charset="0"/>
            </a:rPr>
            <a:t>V7.0</a:t>
          </a:r>
          <a:endParaRPr lang="zh-TW" altLang="en-US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643054" y="1511299"/>
        <a:ext cx="1219200" cy="2552700"/>
      </dsp:txXfrm>
    </dsp:sp>
    <dsp:sp modelId="{A6898CFB-B3CC-481D-9073-2A92417DC450}">
      <dsp:nvSpPr>
        <dsp:cNvPr id="0" name=""/>
        <dsp:cNvSpPr/>
      </dsp:nvSpPr>
      <dsp:spPr>
        <a:xfrm>
          <a:off x="4636008" y="892047"/>
          <a:ext cx="481584" cy="48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71AF3-7977-4DD7-A364-F2D8B32E9E0E}">
      <dsp:nvSpPr>
        <dsp:cNvPr id="0" name=""/>
        <dsp:cNvSpPr/>
      </dsp:nvSpPr>
      <dsp:spPr>
        <a:xfrm>
          <a:off x="4363138" y="1544869"/>
          <a:ext cx="1219200" cy="937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8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lt"/>
              <a:cs typeface="Times New Roman" panose="02020603050405020304" pitchFamily="18" charset="0"/>
            </a:rPr>
            <a:t>Future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lt"/>
              <a:cs typeface="Times New Roman" panose="02020603050405020304" pitchFamily="18" charset="0"/>
            </a:rPr>
            <a:t>Version</a:t>
          </a:r>
          <a:endParaRPr lang="zh-TW" altLang="en-US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4363138" y="1544869"/>
        <a:ext cx="1219200" cy="937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62F60-2359-46E3-9E32-B13BB4F26BAC}">
      <dsp:nvSpPr>
        <dsp:cNvPr id="0" name=""/>
        <dsp:cNvSpPr/>
      </dsp:nvSpPr>
      <dsp:spPr>
        <a:xfrm>
          <a:off x="1188851" y="172"/>
          <a:ext cx="1486410" cy="136713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95E3-FF93-462E-AB7E-67D29D65421C}">
      <dsp:nvSpPr>
        <dsp:cNvPr id="0" name=""/>
        <dsp:cNvSpPr/>
      </dsp:nvSpPr>
      <dsp:spPr>
        <a:xfrm>
          <a:off x="939939" y="1367310"/>
          <a:ext cx="1984235" cy="73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>
              <a:latin typeface="微軟正黑體" pitchFamily="34" charset="-120"/>
              <a:ea typeface="微軟正黑體" pitchFamily="34" charset="-120"/>
            </a:rPr>
            <a:t>CPU</a:t>
          </a: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 使用率</a:t>
          </a:r>
          <a:endParaRPr kumimoji="1" 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39939" y="1367310"/>
        <a:ext cx="1984235" cy="736151"/>
      </dsp:txXfrm>
    </dsp:sp>
    <dsp:sp modelId="{15477AE8-3169-4F6F-AEAC-44B186C8B645}">
      <dsp:nvSpPr>
        <dsp:cNvPr id="0" name=""/>
        <dsp:cNvSpPr/>
      </dsp:nvSpPr>
      <dsp:spPr>
        <a:xfrm>
          <a:off x="3380454" y="6539"/>
          <a:ext cx="1468691" cy="1341668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4904-AF48-4909-8D9C-5F1BD0D2DAB2}">
      <dsp:nvSpPr>
        <dsp:cNvPr id="0" name=""/>
        <dsp:cNvSpPr/>
      </dsp:nvSpPr>
      <dsp:spPr>
        <a:xfrm>
          <a:off x="3122682" y="1360943"/>
          <a:ext cx="1984235" cy="73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100" kern="1200" dirty="0" smtClean="0">
              <a:latin typeface="微軟正黑體" pitchFamily="34" charset="-120"/>
              <a:ea typeface="微軟正黑體" pitchFamily="34" charset="-120"/>
            </a:rPr>
            <a:t>記憶體</a:t>
          </a: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使用量</a:t>
          </a:r>
          <a:endParaRPr kumimoji="1" 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22682" y="1360943"/>
        <a:ext cx="1984235" cy="736151"/>
      </dsp:txXfrm>
    </dsp:sp>
    <dsp:sp modelId="{76EE1CED-0F6E-4062-93DF-7A6964DBB361}">
      <dsp:nvSpPr>
        <dsp:cNvPr id="0" name=""/>
        <dsp:cNvSpPr/>
      </dsp:nvSpPr>
      <dsp:spPr>
        <a:xfrm>
          <a:off x="5563196" y="6539"/>
          <a:ext cx="1468691" cy="1341668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4B827-433A-4107-A278-C7C0049EBFBA}">
      <dsp:nvSpPr>
        <dsp:cNvPr id="0" name=""/>
        <dsp:cNvSpPr/>
      </dsp:nvSpPr>
      <dsp:spPr>
        <a:xfrm>
          <a:off x="5338938" y="1360943"/>
          <a:ext cx="1984235" cy="73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100" kern="1200" dirty="0" smtClean="0">
              <a:latin typeface="微軟正黑體" pitchFamily="34" charset="-120"/>
              <a:ea typeface="微軟正黑體" pitchFamily="34" charset="-120"/>
            </a:rPr>
            <a:t>磁碟空間</a:t>
          </a:r>
          <a:endParaRPr kumimoji="1" 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338938" y="1360943"/>
        <a:ext cx="1984235" cy="736151"/>
      </dsp:txXfrm>
    </dsp:sp>
    <dsp:sp modelId="{C68A0AD7-18AC-4DA8-A8CB-49061847A1FE}">
      <dsp:nvSpPr>
        <dsp:cNvPr id="0" name=""/>
        <dsp:cNvSpPr/>
      </dsp:nvSpPr>
      <dsp:spPr>
        <a:xfrm>
          <a:off x="1197711" y="2301885"/>
          <a:ext cx="1468691" cy="1341668"/>
        </a:xfrm>
        <a:prstGeom prst="roundRect">
          <a:avLst/>
        </a:prstGeom>
        <a:blipFill rotWithShape="0">
          <a:blip xmlns:r="http://schemas.openxmlformats.org/officeDocument/2006/relationships"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95D0A-276A-40B5-B6F8-EE89306C650B}">
      <dsp:nvSpPr>
        <dsp:cNvPr id="0" name=""/>
        <dsp:cNvSpPr/>
      </dsp:nvSpPr>
      <dsp:spPr>
        <a:xfrm>
          <a:off x="939939" y="3656289"/>
          <a:ext cx="1984235" cy="73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100" kern="1200" dirty="0" smtClean="0">
              <a:latin typeface="微軟正黑體" pitchFamily="34" charset="-120"/>
              <a:ea typeface="微軟正黑體" pitchFamily="34" charset="-120"/>
            </a:rPr>
            <a:t>磁碟 </a:t>
          </a:r>
          <a:r>
            <a:rPr kumimoji="1" lang="en-US" sz="2100" kern="1200" dirty="0" smtClean="0">
              <a:latin typeface="微軟正黑體" pitchFamily="34" charset="-120"/>
              <a:ea typeface="微軟正黑體" pitchFamily="34" charset="-120"/>
            </a:rPr>
            <a:t>I/O</a:t>
          </a:r>
          <a:endParaRPr kumimoji="1" lang="zh-TW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39939" y="3656289"/>
        <a:ext cx="1984235" cy="736151"/>
      </dsp:txXfrm>
    </dsp:sp>
    <dsp:sp modelId="{D7CE3B92-E641-4634-9EFA-B6CAE5261C72}">
      <dsp:nvSpPr>
        <dsp:cNvPr id="0" name=""/>
        <dsp:cNvSpPr/>
      </dsp:nvSpPr>
      <dsp:spPr>
        <a:xfrm>
          <a:off x="3380454" y="2301885"/>
          <a:ext cx="1468691" cy="1341668"/>
        </a:xfrm>
        <a:prstGeom prst="roundRect">
          <a:avLst/>
        </a:prstGeom>
        <a:blipFill rotWithShape="0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91681-9D76-4B9D-851C-0893CDDDA6BF}">
      <dsp:nvSpPr>
        <dsp:cNvPr id="0" name=""/>
        <dsp:cNvSpPr/>
      </dsp:nvSpPr>
      <dsp:spPr>
        <a:xfrm>
          <a:off x="3122682" y="3656289"/>
          <a:ext cx="1984235" cy="73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網路流量</a:t>
          </a:r>
          <a:endParaRPr kumimoji="1" lang="zh-TW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22682" y="3656289"/>
        <a:ext cx="1984235" cy="736151"/>
      </dsp:txXfrm>
    </dsp:sp>
    <dsp:sp modelId="{28461A06-0356-4ECE-8F4A-5A7285F7CAFE}">
      <dsp:nvSpPr>
        <dsp:cNvPr id="0" name=""/>
        <dsp:cNvSpPr/>
      </dsp:nvSpPr>
      <dsp:spPr>
        <a:xfrm>
          <a:off x="5563196" y="2301885"/>
          <a:ext cx="1468691" cy="1341668"/>
        </a:xfrm>
        <a:prstGeom prst="roundRect">
          <a:avLst/>
        </a:prstGeom>
        <a:blipFill rotWithShape="0">
          <a:blip xmlns:r="http://schemas.openxmlformats.org/officeDocument/2006/relationships"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2A8EF-B9AE-41FB-9564-7D4C34A56EAF}">
      <dsp:nvSpPr>
        <dsp:cNvPr id="0" name=""/>
        <dsp:cNvSpPr/>
      </dsp:nvSpPr>
      <dsp:spPr>
        <a:xfrm>
          <a:off x="5482954" y="3656289"/>
          <a:ext cx="1984235" cy="73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服務流量</a:t>
          </a:r>
          <a:endParaRPr kumimoji="1" lang="zh-TW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482954" y="3656289"/>
        <a:ext cx="1984235" cy="736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62F60-2359-46E3-9E32-B13BB4F26BAC}">
      <dsp:nvSpPr>
        <dsp:cNvPr id="0" name=""/>
        <dsp:cNvSpPr/>
      </dsp:nvSpPr>
      <dsp:spPr>
        <a:xfrm>
          <a:off x="1230429" y="787"/>
          <a:ext cx="1491625" cy="13394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295E3-FF93-462E-AB7E-67D29D65421C}">
      <dsp:nvSpPr>
        <dsp:cNvPr id="0" name=""/>
        <dsp:cNvSpPr/>
      </dsp:nvSpPr>
      <dsp:spPr>
        <a:xfrm>
          <a:off x="1004207" y="1340251"/>
          <a:ext cx="1944069" cy="72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登入統計</a:t>
          </a:r>
          <a:endParaRPr kumimoji="1" 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04207" y="1340251"/>
        <a:ext cx="1944069" cy="721249"/>
      </dsp:txXfrm>
    </dsp:sp>
    <dsp:sp modelId="{15477AE8-3169-4F6F-AEAC-44B186C8B645}">
      <dsp:nvSpPr>
        <dsp:cNvPr id="0" name=""/>
        <dsp:cNvSpPr/>
      </dsp:nvSpPr>
      <dsp:spPr>
        <a:xfrm>
          <a:off x="3264901" y="787"/>
          <a:ext cx="1699796" cy="1339463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4904-AF48-4909-8D9C-5F1BD0D2DAB2}">
      <dsp:nvSpPr>
        <dsp:cNvPr id="0" name=""/>
        <dsp:cNvSpPr/>
      </dsp:nvSpPr>
      <dsp:spPr>
        <a:xfrm>
          <a:off x="3142765" y="1340251"/>
          <a:ext cx="1944069" cy="72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信件遞送狀態</a:t>
          </a:r>
          <a:endParaRPr kumimoji="1" 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42765" y="1340251"/>
        <a:ext cx="1944069" cy="721249"/>
      </dsp:txXfrm>
    </dsp:sp>
    <dsp:sp modelId="{76EE1CED-0F6E-4062-93DF-7A6964DBB361}">
      <dsp:nvSpPr>
        <dsp:cNvPr id="0" name=""/>
        <dsp:cNvSpPr/>
      </dsp:nvSpPr>
      <dsp:spPr>
        <a:xfrm>
          <a:off x="5489902" y="787"/>
          <a:ext cx="1526910" cy="1339463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4B827-433A-4107-A278-C7C0049EBFBA}">
      <dsp:nvSpPr>
        <dsp:cNvPr id="0" name=""/>
        <dsp:cNvSpPr/>
      </dsp:nvSpPr>
      <dsp:spPr>
        <a:xfrm>
          <a:off x="5281323" y="1340251"/>
          <a:ext cx="1944069" cy="72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等待中信件</a:t>
          </a:r>
          <a:endParaRPr kumimoji="1" lang="en-US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81323" y="1340251"/>
        <a:ext cx="1944069" cy="721249"/>
      </dsp:txXfrm>
    </dsp:sp>
    <dsp:sp modelId="{C68A0AD7-18AC-4DA8-A8CB-49061847A1FE}">
      <dsp:nvSpPr>
        <dsp:cNvPr id="0" name=""/>
        <dsp:cNvSpPr/>
      </dsp:nvSpPr>
      <dsp:spPr>
        <a:xfrm>
          <a:off x="2274260" y="2255907"/>
          <a:ext cx="1542521" cy="1489871"/>
        </a:xfrm>
        <a:prstGeom prst="roundRect">
          <a:avLst/>
        </a:prstGeom>
        <a:blipFill rotWithShape="0">
          <a:blip xmlns:r="http://schemas.openxmlformats.org/officeDocument/2006/relationships"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95D0A-276A-40B5-B6F8-EE89306C650B}">
      <dsp:nvSpPr>
        <dsp:cNvPr id="0" name=""/>
        <dsp:cNvSpPr/>
      </dsp:nvSpPr>
      <dsp:spPr>
        <a:xfrm>
          <a:off x="2073486" y="3670575"/>
          <a:ext cx="1944069" cy="72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病毒信件</a:t>
          </a:r>
          <a:endParaRPr kumimoji="1" lang="zh-TW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73486" y="3670575"/>
        <a:ext cx="1944069" cy="721249"/>
      </dsp:txXfrm>
    </dsp:sp>
    <dsp:sp modelId="{D7CE3B92-E641-4634-9EFA-B6CAE5261C72}">
      <dsp:nvSpPr>
        <dsp:cNvPr id="0" name=""/>
        <dsp:cNvSpPr/>
      </dsp:nvSpPr>
      <dsp:spPr>
        <a:xfrm>
          <a:off x="4412818" y="2293509"/>
          <a:ext cx="1542521" cy="1339463"/>
        </a:xfrm>
        <a:prstGeom prst="roundRect">
          <a:avLst/>
        </a:prstGeom>
        <a:blipFill rotWithShape="0"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91681-9D76-4B9D-851C-0893CDDDA6BF}">
      <dsp:nvSpPr>
        <dsp:cNvPr id="0" name=""/>
        <dsp:cNvSpPr/>
      </dsp:nvSpPr>
      <dsp:spPr>
        <a:xfrm>
          <a:off x="4212044" y="3632973"/>
          <a:ext cx="1944069" cy="72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100" kern="1200" dirty="0" smtClean="0">
              <a:latin typeface="微軟正黑體" pitchFamily="34" charset="-120"/>
              <a:ea typeface="微軟正黑體" pitchFamily="34" charset="-120"/>
            </a:rPr>
            <a:t>帳號新增刪除</a:t>
          </a:r>
          <a:endParaRPr kumimoji="1" lang="zh-TW" sz="21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12044" y="3632973"/>
        <a:ext cx="1944069" cy="721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841A-D363-4B70-AA4F-C8E1D369AC4E}">
      <dsp:nvSpPr>
        <dsp:cNvPr id="0" name=""/>
        <dsp:cNvSpPr/>
      </dsp:nvSpPr>
      <dsp:spPr>
        <a:xfrm>
          <a:off x="432043" y="250575"/>
          <a:ext cx="5976672" cy="25229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u="none" kern="1200" dirty="0" smtClean="0">
              <a:latin typeface="微軟正黑體" pitchFamily="34" charset="-120"/>
              <a:ea typeface="微軟正黑體" pitchFamily="34" charset="-120"/>
            </a:rPr>
            <a:t>提供管理者透過單一畫面，快速切換　至不同主機。</a:t>
          </a:r>
          <a:endParaRPr lang="en-US" altLang="zh-TW" sz="2600" b="1" u="none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2043" y="250575"/>
        <a:ext cx="5976672" cy="2522914"/>
      </dsp:txXfrm>
    </dsp:sp>
    <dsp:sp modelId="{303FFE7D-0955-49C1-9D3A-3D5E9A7AF64E}">
      <dsp:nvSpPr>
        <dsp:cNvPr id="0" name=""/>
        <dsp:cNvSpPr/>
      </dsp:nvSpPr>
      <dsp:spPr>
        <a:xfrm>
          <a:off x="2004" y="2932483"/>
          <a:ext cx="1589942" cy="9539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04" y="2932483"/>
        <a:ext cx="1589942" cy="953965"/>
      </dsp:txXfrm>
    </dsp:sp>
    <dsp:sp modelId="{599A9AB8-8ECF-43E4-B4F2-3A1E39659E55}">
      <dsp:nvSpPr>
        <dsp:cNvPr id="0" name=""/>
        <dsp:cNvSpPr/>
      </dsp:nvSpPr>
      <dsp:spPr>
        <a:xfrm>
          <a:off x="1750940" y="2932483"/>
          <a:ext cx="1589942" cy="9539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50940" y="2932483"/>
        <a:ext cx="1589942" cy="953965"/>
      </dsp:txXfrm>
    </dsp:sp>
    <dsp:sp modelId="{373CCDED-D9E9-4206-8248-8E54F47757EA}">
      <dsp:nvSpPr>
        <dsp:cNvPr id="0" name=""/>
        <dsp:cNvSpPr/>
      </dsp:nvSpPr>
      <dsp:spPr>
        <a:xfrm>
          <a:off x="3499877" y="2932483"/>
          <a:ext cx="1589942" cy="9539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99877" y="2932483"/>
        <a:ext cx="1589942" cy="953965"/>
      </dsp:txXfrm>
    </dsp:sp>
    <dsp:sp modelId="{CC73BE56-0A39-4245-80E4-4315D1F99467}">
      <dsp:nvSpPr>
        <dsp:cNvPr id="0" name=""/>
        <dsp:cNvSpPr/>
      </dsp:nvSpPr>
      <dsp:spPr>
        <a:xfrm>
          <a:off x="5248813" y="2932483"/>
          <a:ext cx="1589942" cy="9539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48813" y="2932483"/>
        <a:ext cx="1589942" cy="953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841A-D363-4B70-AA4F-C8E1D369AC4E}">
      <dsp:nvSpPr>
        <dsp:cNvPr id="0" name=""/>
        <dsp:cNvSpPr/>
      </dsp:nvSpPr>
      <dsp:spPr>
        <a:xfrm>
          <a:off x="432043" y="250575"/>
          <a:ext cx="5976672" cy="252291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itchFamily="34" charset="-120"/>
              <a:ea typeface="微軟正黑體" pitchFamily="34" charset="-120"/>
            </a:rPr>
            <a:t>提供不同主機內的使用者帳號可　　　　互相做帳號授權。</a:t>
          </a:r>
          <a:endParaRPr lang="en-US" altLang="zh-TW" sz="26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2043" y="250575"/>
        <a:ext cx="5976672" cy="2522914"/>
      </dsp:txXfrm>
    </dsp:sp>
    <dsp:sp modelId="{303FFE7D-0955-49C1-9D3A-3D5E9A7AF64E}">
      <dsp:nvSpPr>
        <dsp:cNvPr id="0" name=""/>
        <dsp:cNvSpPr/>
      </dsp:nvSpPr>
      <dsp:spPr>
        <a:xfrm>
          <a:off x="2004" y="2932483"/>
          <a:ext cx="1589942" cy="9539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04" y="2932483"/>
        <a:ext cx="1589942" cy="953965"/>
      </dsp:txXfrm>
    </dsp:sp>
    <dsp:sp modelId="{599A9AB8-8ECF-43E4-B4F2-3A1E39659E55}">
      <dsp:nvSpPr>
        <dsp:cNvPr id="0" name=""/>
        <dsp:cNvSpPr/>
      </dsp:nvSpPr>
      <dsp:spPr>
        <a:xfrm>
          <a:off x="1750940" y="2932483"/>
          <a:ext cx="1589942" cy="9539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50940" y="2932483"/>
        <a:ext cx="1589942" cy="953965"/>
      </dsp:txXfrm>
    </dsp:sp>
    <dsp:sp modelId="{373CCDED-D9E9-4206-8248-8E54F47757EA}">
      <dsp:nvSpPr>
        <dsp:cNvPr id="0" name=""/>
        <dsp:cNvSpPr/>
      </dsp:nvSpPr>
      <dsp:spPr>
        <a:xfrm>
          <a:off x="3499877" y="2932483"/>
          <a:ext cx="1589942" cy="9539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99877" y="2932483"/>
        <a:ext cx="1589942" cy="953965"/>
      </dsp:txXfrm>
    </dsp:sp>
    <dsp:sp modelId="{CC73BE56-0A39-4245-80E4-4315D1F99467}">
      <dsp:nvSpPr>
        <dsp:cNvPr id="0" name=""/>
        <dsp:cNvSpPr/>
      </dsp:nvSpPr>
      <dsp:spPr>
        <a:xfrm>
          <a:off x="5248813" y="2932483"/>
          <a:ext cx="1589942" cy="9539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48813" y="2932483"/>
        <a:ext cx="1589942" cy="9539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841A-D363-4B70-AA4F-C8E1D369AC4E}">
      <dsp:nvSpPr>
        <dsp:cNvPr id="0" name=""/>
        <dsp:cNvSpPr/>
      </dsp:nvSpPr>
      <dsp:spPr>
        <a:xfrm>
          <a:off x="432043" y="250575"/>
          <a:ext cx="5976672" cy="2522914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itchFamily="34" charset="-120"/>
              <a:ea typeface="微軟正黑體" pitchFamily="34" charset="-120"/>
            </a:rPr>
            <a:t>提供不同主機回收信件服務。</a:t>
          </a:r>
          <a:endParaRPr lang="en-US" altLang="zh-TW" sz="26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2043" y="250575"/>
        <a:ext cx="5976672" cy="2522914"/>
      </dsp:txXfrm>
    </dsp:sp>
    <dsp:sp modelId="{303FFE7D-0955-49C1-9D3A-3D5E9A7AF64E}">
      <dsp:nvSpPr>
        <dsp:cNvPr id="0" name=""/>
        <dsp:cNvSpPr/>
      </dsp:nvSpPr>
      <dsp:spPr>
        <a:xfrm>
          <a:off x="2004" y="2932483"/>
          <a:ext cx="1589942" cy="9539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04" y="2932483"/>
        <a:ext cx="1589942" cy="953965"/>
      </dsp:txXfrm>
    </dsp:sp>
    <dsp:sp modelId="{599A9AB8-8ECF-43E4-B4F2-3A1E39659E55}">
      <dsp:nvSpPr>
        <dsp:cNvPr id="0" name=""/>
        <dsp:cNvSpPr/>
      </dsp:nvSpPr>
      <dsp:spPr>
        <a:xfrm>
          <a:off x="1750940" y="2932483"/>
          <a:ext cx="1589942" cy="953965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50940" y="2932483"/>
        <a:ext cx="1589942" cy="953965"/>
      </dsp:txXfrm>
    </dsp:sp>
    <dsp:sp modelId="{373CCDED-D9E9-4206-8248-8E54F47757EA}">
      <dsp:nvSpPr>
        <dsp:cNvPr id="0" name=""/>
        <dsp:cNvSpPr/>
      </dsp:nvSpPr>
      <dsp:spPr>
        <a:xfrm>
          <a:off x="3499877" y="2932483"/>
          <a:ext cx="1589942" cy="9539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99877" y="2932483"/>
        <a:ext cx="1589942" cy="953965"/>
      </dsp:txXfrm>
    </dsp:sp>
    <dsp:sp modelId="{CC73BE56-0A39-4245-80E4-4315D1F99467}">
      <dsp:nvSpPr>
        <dsp:cNvPr id="0" name=""/>
        <dsp:cNvSpPr/>
      </dsp:nvSpPr>
      <dsp:spPr>
        <a:xfrm>
          <a:off x="5248813" y="2932483"/>
          <a:ext cx="1589942" cy="9539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48813" y="2932483"/>
        <a:ext cx="1589942" cy="9539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841A-D363-4B70-AA4F-C8E1D369AC4E}">
      <dsp:nvSpPr>
        <dsp:cNvPr id="0" name=""/>
        <dsp:cNvSpPr/>
      </dsp:nvSpPr>
      <dsp:spPr>
        <a:xfrm>
          <a:off x="432043" y="250575"/>
          <a:ext cx="5976672" cy="2522914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　</a:t>
          </a:r>
          <a:r>
            <a:rPr lang="zh-TW" altLang="en-US" sz="2600" b="1" kern="1200" dirty="0" smtClean="0">
              <a:latin typeface="微軟正黑體" pitchFamily="34" charset="-120"/>
              <a:ea typeface="微軟正黑體" pitchFamily="34" charset="-120"/>
            </a:rPr>
            <a:t>輸入使用者帳密後自動導向　　　　登入</a:t>
          </a:r>
          <a:r>
            <a:rPr lang="zh-TW" altLang="en-US" sz="2600" b="1" kern="1200" smtClean="0">
              <a:latin typeface="微軟正黑體" pitchFamily="34" charset="-120"/>
              <a:ea typeface="微軟正黑體" pitchFamily="34" charset="-120"/>
            </a:rPr>
            <a:t>的主機。</a:t>
          </a:r>
          <a:endParaRPr lang="en-US" altLang="zh-TW" sz="26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UDB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2043" y="250575"/>
        <a:ext cx="5976672" cy="2522914"/>
      </dsp:txXfrm>
    </dsp:sp>
    <dsp:sp modelId="{303FFE7D-0955-49C1-9D3A-3D5E9A7AF64E}">
      <dsp:nvSpPr>
        <dsp:cNvPr id="0" name=""/>
        <dsp:cNvSpPr/>
      </dsp:nvSpPr>
      <dsp:spPr>
        <a:xfrm>
          <a:off x="2004" y="2932483"/>
          <a:ext cx="1589942" cy="9539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04" y="2932483"/>
        <a:ext cx="1589942" cy="953965"/>
      </dsp:txXfrm>
    </dsp:sp>
    <dsp:sp modelId="{599A9AB8-8ECF-43E4-B4F2-3A1E39659E55}">
      <dsp:nvSpPr>
        <dsp:cNvPr id="0" name=""/>
        <dsp:cNvSpPr/>
      </dsp:nvSpPr>
      <dsp:spPr>
        <a:xfrm>
          <a:off x="1750940" y="2932483"/>
          <a:ext cx="1589942" cy="953965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50940" y="2932483"/>
        <a:ext cx="1589942" cy="953965"/>
      </dsp:txXfrm>
    </dsp:sp>
    <dsp:sp modelId="{373CCDED-D9E9-4206-8248-8E54F47757EA}">
      <dsp:nvSpPr>
        <dsp:cNvPr id="0" name=""/>
        <dsp:cNvSpPr/>
      </dsp:nvSpPr>
      <dsp:spPr>
        <a:xfrm>
          <a:off x="3499877" y="2932483"/>
          <a:ext cx="1589942" cy="953965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99877" y="2932483"/>
        <a:ext cx="1589942" cy="953965"/>
      </dsp:txXfrm>
    </dsp:sp>
    <dsp:sp modelId="{CC73BE56-0A39-4245-80E4-4315D1F99467}">
      <dsp:nvSpPr>
        <dsp:cNvPr id="0" name=""/>
        <dsp:cNvSpPr/>
      </dsp:nvSpPr>
      <dsp:spPr>
        <a:xfrm>
          <a:off x="5248813" y="2932483"/>
          <a:ext cx="1589942" cy="9539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遠端重啟服務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48813" y="2932483"/>
        <a:ext cx="1589942" cy="9539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1841A-D363-4B70-AA4F-C8E1D369AC4E}">
      <dsp:nvSpPr>
        <dsp:cNvPr id="0" name=""/>
        <dsp:cNvSpPr/>
      </dsp:nvSpPr>
      <dsp:spPr>
        <a:xfrm>
          <a:off x="432043" y="250575"/>
          <a:ext cx="5976672" cy="2522914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微軟正黑體" pitchFamily="34" charset="-120"/>
              <a:ea typeface="微軟正黑體" pitchFamily="34" charset="-120"/>
            </a:rPr>
            <a:t>專為管理者設計，可快速切換至不同　主機、進行服務程式管理。</a:t>
          </a:r>
          <a:endParaRPr lang="en-US" altLang="zh-TW" sz="26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--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適用 </a:t>
          </a:r>
          <a:r>
            <a:rPr lang="en-US" altLang="zh-TW" sz="2000" b="1" kern="1200" dirty="0" smtClean="0">
              <a:latin typeface="微軟正黑體" pitchFamily="34" charset="-120"/>
              <a:ea typeface="微軟正黑體" pitchFamily="34" charset="-120"/>
            </a:rPr>
            <a:t>HA</a:t>
          </a: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 架構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2043" y="250575"/>
        <a:ext cx="5976672" cy="2522914"/>
      </dsp:txXfrm>
    </dsp:sp>
    <dsp:sp modelId="{303FFE7D-0955-49C1-9D3A-3D5E9A7AF64E}">
      <dsp:nvSpPr>
        <dsp:cNvPr id="0" name=""/>
        <dsp:cNvSpPr/>
      </dsp:nvSpPr>
      <dsp:spPr>
        <a:xfrm>
          <a:off x="2004" y="2932483"/>
          <a:ext cx="1589942" cy="953965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多主機管理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04" y="2932483"/>
        <a:ext cx="1589942" cy="953965"/>
      </dsp:txXfrm>
    </dsp:sp>
    <dsp:sp modelId="{599A9AB8-8ECF-43E4-B4F2-3A1E39659E55}">
      <dsp:nvSpPr>
        <dsp:cNvPr id="0" name=""/>
        <dsp:cNvSpPr/>
      </dsp:nvSpPr>
      <dsp:spPr>
        <a:xfrm>
          <a:off x="1750940" y="2932483"/>
          <a:ext cx="1589942" cy="953965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帳號授權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50940" y="2932483"/>
        <a:ext cx="1589942" cy="953965"/>
      </dsp:txXfrm>
    </dsp:sp>
    <dsp:sp modelId="{373CCDED-D9E9-4206-8248-8E54F47757EA}">
      <dsp:nvSpPr>
        <dsp:cNvPr id="0" name=""/>
        <dsp:cNvSpPr/>
      </dsp:nvSpPr>
      <dsp:spPr>
        <a:xfrm>
          <a:off x="3499877" y="2932483"/>
          <a:ext cx="1589942" cy="953965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信件回收服務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99877" y="2932483"/>
        <a:ext cx="1589942" cy="953965"/>
      </dsp:txXfrm>
    </dsp:sp>
    <dsp:sp modelId="{CC73BE56-0A39-4245-80E4-4315D1F99467}">
      <dsp:nvSpPr>
        <dsp:cNvPr id="0" name=""/>
        <dsp:cNvSpPr/>
      </dsp:nvSpPr>
      <dsp:spPr>
        <a:xfrm>
          <a:off x="5248813" y="2932483"/>
          <a:ext cx="1589942" cy="95396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itchFamily="34" charset="-120"/>
              <a:ea typeface="微軟正黑體" pitchFamily="34" charset="-120"/>
            </a:rPr>
            <a:t>多主機登入</a:t>
          </a:r>
          <a:endParaRPr lang="zh-TW" altLang="en-US" sz="16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48813" y="2932483"/>
        <a:ext cx="1589942" cy="95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A0887-FD17-42FB-BDD4-1FFA6DC720C5}" type="datetimeFigureOut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9F558-BD2C-4635-A352-B6B1AA650A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81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特定市場需求 </a:t>
            </a:r>
            <a:r>
              <a:rPr lang="en-US" altLang="zh-TW" dirty="0" smtClean="0"/>
              <a:t>Unit Marketing Wish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F558-BD2C-4635-A352-B6B1AA650A6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75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舉例 情境描述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EAI: </a:t>
            </a:r>
            <a:r>
              <a:rPr lang="zh-TW" altLang="en-US" dirty="0" smtClean="0"/>
              <a:t>中文化網域命名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Regulatory Compliance: </a:t>
            </a:r>
            <a:r>
              <a:rPr lang="zh-TW" altLang="en-US" sz="120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法規遵循</a:t>
            </a:r>
            <a:endParaRPr lang="en-US" altLang="zh-TW" sz="1200" b="0" i="0" u="none" strike="noStrike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F558-BD2C-4635-A352-B6B1AA650A6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14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F558-BD2C-4635-A352-B6B1AA650A6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F558-BD2C-4635-A352-B6B1AA650A6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舉一個簡單事情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3C311-4428-4C47-8FE7-2C5DA644F1A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9A9808-7A1F-4DCB-8504-C37BA8D97F60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7" descr="2012_ppt01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EF8E17-C6FE-4759-86BE-8957F79861BB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24FEAC-60A8-46F8-B2C8-C1188DD90D7C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439D3E-90B8-4C0E-B476-D1011A9261F6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B09DD-BF3F-4853-A127-909F0235BAA8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C1A02-127E-4939-BE17-E6762A7FB1ED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30AA-1AC6-4406-BE22-259E66D3D124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C9398-4982-4A56-A672-41B743F59278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7A212-AD62-4F22-AFB0-A5D7EE4AEE2D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AD2466-EAE5-4BD3-AE0D-91747F9972F2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D17687-3B19-49C4-8A0A-8F264A47BC34}" type="datetime1">
              <a:rPr lang="zh-TW" altLang="en-US" smtClean="0"/>
              <a:pPr/>
              <a:t>2015/9/29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001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7504" y="6453336"/>
            <a:ext cx="395064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BC98C23-6461-47E0-9BED-977D9D43697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xpositor.tv/?attachment_id=788" TargetMode="External"/><Relationship Id="rId4" Type="http://schemas.openxmlformats.org/officeDocument/2006/relationships/hyperlink" Target="http://www.grammarly.com/blog/2014/re-national-memo-day/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a.stust.edu.tw/tc/node/system" TargetMode="Externa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ceheart.com.tw/ice/index.php?option=com_content&amp;view=article&amp;id=26&amp;Itemid=88" TargetMode="External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remedhq.com/culture-and-social-groups" TargetMode="External"/><Relationship Id="rId3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hyperlink" Target="http://www.zhzxlm.com/a/2015/0124/013265.html" TargetMode="External"/><Relationship Id="rId5" Type="http://schemas.openxmlformats.org/officeDocument/2006/relationships/image" Target="../media/image59.jpeg"/><Relationship Id="rId6" Type="http://schemas.openxmlformats.org/officeDocument/2006/relationships/hyperlink" Target="http://www.sjw-school.co.uk/dates_prices.cfm" TargetMode="External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avelmate.tw/shopping/products.asp?product_id=27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hyperlink" Target="http://www.sjw-school.co.uk/dates_prices.cfm" TargetMode="External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congress.tw/?p=255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Relationship Id="rId3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8888" y="4653136"/>
            <a:ext cx="6913562" cy="636587"/>
          </a:xfrm>
        </p:spPr>
        <p:txBody>
          <a:bodyPr/>
          <a:lstStyle/>
          <a:p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從訊息溝通的演進史，一窺未來發展趨勢</a:t>
            </a:r>
            <a:endParaRPr lang="zh-TW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8538" y="5373861"/>
            <a:ext cx="4535487" cy="43180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網擎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行銷部協理 林家正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(Andy Lin)</a:t>
            </a:r>
            <a:endParaRPr lang="zh-TW" alt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835150" y="5300836"/>
            <a:ext cx="57610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個人簽名檔可附加圖片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簽名檔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附加圖片，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除兼具個人特色外，更可附上 Logo、間接宣傳。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98676"/>
            <a:ext cx="3852000" cy="29648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 r="7769" b="9281"/>
          <a:stretch>
            <a:fillRect/>
          </a:stretch>
        </p:blipFill>
        <p:spPr bwMode="auto">
          <a:xfrm>
            <a:off x="3491880" y="3458716"/>
            <a:ext cx="3168352" cy="31164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894062" y="3518672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4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316" y="1916707"/>
            <a:ext cx="6818400" cy="440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左側信匣分類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9312"/>
            <a:ext cx="1080000" cy="152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25382"/>
            <a:ext cx="1080000" cy="15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 cstate="print"/>
          <a:srcRect r="5027"/>
          <a:stretch>
            <a:fillRect/>
          </a:stretch>
        </p:blipFill>
        <p:spPr bwMode="auto">
          <a:xfrm>
            <a:off x="1187624" y="2802012"/>
            <a:ext cx="11267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135380" y="2773680"/>
            <a:ext cx="1204372" cy="2895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411760" y="2573289"/>
            <a:ext cx="5544616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933328"/>
            <a:ext cx="5976665" cy="34081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9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505200" cy="420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通訊錄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67125"/>
            <a:ext cx="6505200" cy="420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661721" y="2281476"/>
            <a:ext cx="5341543" cy="2295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16875" y="3511823"/>
            <a:ext cx="749769" cy="7070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9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 descr="data:image/jpeg;base64,/9j/4AAQSkZJRgABAQAAAQABAAD/2wCEAAkGBxQQEBQUEBIUFhQVFBUWFBUUGBcVGBUVFhUYFhQVFhMaHCggGBwlHBUVIjEhJSksLi4uGB8zODMsNygtLisBCgoKDg0OGhAQGiwkHyQsLCwvLCwsLCwsLC0sLCwsLCwsLCwvLCwsLCwsLCwsLCwsLCwsLCwsLCwsLCwsLCwsLP/AABEIAI4A/AMBEQACEQEDEQH/xAAcAAEAAgMBAQEAAAAAAAAAAAAABQcBBAYDAgj/xABDEAABAwICBQkECQMCBwEAAAABAAIDBBEFEgYHITFREzNBYXFygZGhFCIysUJDUmKCkqLB0SNzwmPSFjREU7Lw8RX/xAAaAQEAAgMBAAAAAAAAAAAAAAAAAwQBAgUG/8QAMhEAAgIBAwEFBQgDAQAAAAAAAAECAxEEBTESEyEyQVFCYXGx0SKBkaHB4fDxFCNSFf/aAAwDAQACEQMRAD8AvFAEAQBAEAQBAEAQBAEAQBAEAQBAEAQBAEAQBAEAQBAEAQBAEAQBAEAQBAEAQBAEAQBAEAQBAEAQBAEAQBAEAQBAEAQBAEAQBAEAQBAEAQBAEAQBAEAQBAEAQBAEBq1+IRU7M80jGN4uIHlxWG0u9m8K5WPpisshqfTmhebCpYDf6V236xcLTtoepaltuqXMGS9JikM3NTRv7j2u9AVupJ8FWVco+JYNu6yaGUAQBAEAQBAEAQBAEAQBAEAQBAEAQBAEAQBAEAQBAEAQHO45pnSUlw+UOePq47OdfgegeKjnbGPJc0+gvv74ru9Svsb1ozy3bTMELehx9+T/AGt9e1Vpalvwnb0+y1x77Hl+7g4itq5Jn55nue8/Scbnw4DqCrttvLOxXXGuPTBYR4LBuYLRwCGcs3qTF54ubnlbbcA91vy3stlOS4ZBPTVWeKKZNUun1fH/ANRm77Wn9gt1fNeZUs2rTT9nHwJml1rVLechhf2ZmE+NyPRSLVS80VZ7HV7Mn/PuJij1tRHnqaRvWxzXj1yn0W61S80VZbFZ7M1+ZNUmsehk3yOZ32kDzUivg/MqT2nUx4jn4EzS6TUkvwVUJvuGcA+R2rdTi+GVLNLdX4otEox4IuCCOpbkGD6QBAEAQBAEAQBAEAQBAEBgm29AarMThccrZoieAe0nyugNoFAZQBAfE0gY0ucQGtBJJ2AAC5JKGUm3hHA45rRgiu2lYZndDj7sfnvPgFWlqIrg7Gn2W2ffY+n3eZX+N6ZVdXcSS5WH6Efut7Cd581WndKXmdvT7dRT3pZfqzngFEXjKyAgCAIAgCALACyDKAwQsGcnrTzvj5t7mdxxb8llNrg0nCM1iSz8SYpNMK2L4aqS3B1nD1F1IrprzKstu00vYRMUms6tZ8fJSd5hHq0hSLUzKktk074bX4fQmaTW2frqUdsb/wDFw/dbrVeqKs9ifsT/AB/YmaXWjRu+NszO80H1aSt1qIsqWbNqI8Yfw/cmqXTShk3VUY6nnJ81IrYPzKs9v1MO9wZMU1bHKLxyMeOLXB3yK3TTKrhJco2LrJqEAQBAEAQHC6cFoqovbAXUfJkbbmJk2a+eZg3gttYnYCDxQEjFozSzRgiKBzCNhayMtI6iBtCA8f8AgeNn/LufDbcIXviF+trSAfEID4dQ4nBzNU2UfZqYw+/448hHqgMDS6qh2VeHv79O8SC3EscGkdgugOY0807ZU0/I03KNzm0vKMdG4NH0bOHT/KraieF0nc2fS9c+1fC4+JXCpHpj0p4HSODI2lznGwA2krKTbwjSdka4uUnhI6yj0KaG5quoEf3GAOd+Y7B5KzHTZ8TOFdvaTxVHPx/tHq7AMOPutqZb8c0XyspP8aBV/wDbvzxH8/qaGKaIOYwyU7+WaNpFrPA6dg3qGena70dDTbxCxqNix8v1OZVc7SYQBDDeEXVgOr+l9jibUwh0pZeR+1rszveIzDoF7DsV+NEelZR5K/c73bJwk8Z7kczrD0Kp6GmE1PygPKNYWudmbZ19u0X3gdPSoraYxjlF/btytutVc8fHz+ZBaJaGSYjHI9kjYwxwaMwJDja53cNiirpc1ku6zcoaaai1k9cZ1fVdLG+VxidGxpc5wdbYN5sQtpaeSWTWnd6bZKGGmzk1AdQIBdAZQBAEBhAGixuNh4jYfNDL7+5knSaQVUXN1MrfxF3o663VklwyrPR0T8UETNLrEr2b5Wv77AfUWK3WomirPaNNLhNfAmKXWzOOdp4ndxzmfPMt1qX5oq2bHX7En9/9E1Sa2Kc87BMw8RlcPnf0Ui1UfQqz2O5cST/E7fCMSZVQsmivkeLtzCx322hWIyTWUci2qVU3CXKNxZIzwqqVsgs4IDmJtDxE4upJJKdxNzyLg0E7zeMgsPblv1oDDavEoN/s9QOjM19O89r252/pCA92aUzDZJQTX6TFJC9vhdzXH8qA1sW04hhjc6Wnq2WB2ugflv0AvFwLlYfcjeEXJ4KPxHGxPK+WRwDnkm20AcAOxUJVzk84PXU6rTVQUFLg1vbmfa8rla9lL0Jf86j/AK+Z1OjuMw0tM57WyPqJLhtopCANzQHWttO3erdNfSss85uer7azpjwia0RwaSsc51eHnaMgfYXB3ksBtv8A/inOYds7Q6nLbck3yCAh24MaOdvJE8m42LDtA6xwQFeaVwNjrJQzdcGw6CQCfVc69JTPY7XOU9OskSojonQ6A4R7XiETSPcYeVk7rNrR4uyjsvwUtEeqRztzv7Kh+r7j9ABdE8ccjrXizYVOfsuhd5TMB9CVFcswZe22XTqYv4/Jm7oFhPsmHwxn4y3lH9+Q5iPC4Hgs1R6YpGmuu7W+UvLhfBEJrhxLk6JsIO2eRoPcYc59Q0ea01EsRwWdoq6r+r0KjoMPlndlgikkPBjS63adw8VRUW+EepsvrqWZvBMHQjEAL+ySW70ZPlnut+xs9Ct/6el/7X4P6EPWYfLAbTQyRn77HNHgSLHwWji1yizXfXYswkma6wShAEAQBAEBlAEBhYMl76u32oYW8GD1JK6VXhR4nX99837zqlKUggCAwWgoDxkpWnoQFQa2qg8oyAAiO2cn7Tr2A8LeoVTUTeUj0OzUQalY+eCvORI3HwP8qt1Hb7LHAyu4DzTJjoZ2mhskU0XIylrZmn+m7i0G4A42N9iu0WJrB5rdNJKFnWuH8yycHLYxtFjx338VOckmHVrbe7c9gPz3IDjtKdI44AS4gvscjAQTfif5Wk5qKLWm0k75Yiu4qeqndK9z3/E43K5spdTyeyopVUFBeR5LBMXDqdwjk6V9Q4e9O6zf7bCQPM5vRXtPHEcnlN4v67uhcR+Z37nAWubXNh1mxNh5FWDkGtidC2oidE/4XWv4ODv2WGsm0JuDyjassmpTOsKV1fjDKWM7GZIgeDn+/IfAEflKp3fbn0o9Ft2NPpZXP+ehbODYVFSQtihaGtaLdbj0uceknirUYqKwjg3Wytm5z5ZE6a6WMwyONzo3SOkflaxpANgLk/LzWJzUSXTaaV7aj5E5JE2WOz2BzXAXa4AjbxC25RXTcXlclNaz9FWULmzQbIpSRk6GPAzWb90gHZ0WVK+pReUen2zXyui4T5Xn6nYU+raimgjcRKx7o2FxY/pLQScrgRv6lN2EGjnPdtRXZJdzWXz+2DhtPtFI8NdFycr3iTNseG3blt0tAvv4KvdUocHW27cJ6nqU0lj0z9WelHq6q5qeOaMx/wBRjXhjiWkBwuL7OFj4rK08ms5MT3imFjg0+54yQ2OaNVNEA6piytc7K1wc1wLrE22G+4Ho6FHOuUeS5Rrab+6D7/TvIwQuy5sjsvQ7KbG2/wB61lphljrjnGTzuhsZQAoC+9CY8tNEP9Nn/iF0oL7KPDap5tm/e/mdMpCsEAQBAEBx+n+jIq4S5o/qN2tPXwUdkOtYLui1UqLFJFISxlji1wsQbEHoK5rWHhnsoTjOKlHhnwhuB68U4NZRUlhktSaS1UQs2Z34gD671Kr5ooWbXp5vOMfD+j7qtKquQWdO63VYLLvmzENq08Xxn+fAiHuJJJJJO8naT4qFtvvZ0IQjBYiu4+UNjYw+jdPNHEz4pHtYPxG1/AXPgsxj1NIivsVdcpvyR+kcOpGwRMiYLNjY1o7Giy6iWFg8JObnJyfLOU0pxrLiuHUzT9Y+V/YYpI2A+bvJaSliSRZpo6qZ2Py+p2ikKh4VtS2KN8jjZrGucb8Gi5WG8IzGPU0ipNVdMavEpqt/0Q9+3/uTEgeTc3mqtK6puR6Dcpdjpo0rz/QuEK2eeIHGcNoqyVoqDG6WFwLW8plc03DxdodfbsO1aSUW+8nqttrT6PMnWngtyArTXpUgUsEfSZHP8GxuH+ar6h9yOxs8f9kn7ixqFtomDgxo/SFOjkzeZNlfay8NNXXUEA3PL83cBBf6AqC6PVJI6m33KmqyfwLGjYGgAbAAAB1DcrBym8vJXuuwH2OnsLk1QAA3kmGWwCr6hZidXaJKNsm/Q67RrCRS0cMFgcrAH9byLvPmSpoR6Y4OfqLXbbKfqzkdbbYYaNobFGJZZGta4NaHAD33m/YLfiUOowonR2jtJX8vC5KiVE9WYduQw3hNn6J0biyxNHBoHkF1I8I8Hc8yb97JlbEQQBAEAQGHNuEBVGs7RTKTUQt2fTA4faVW+vPeju7Vreh9nLh/kytlTPShAEAQBAYQHX6r3QMrDLUSNZybDyQd0vddpO7obf8AMp9PjOWcfeJTdShBc8l0QYjDILsljd3XA/Iq9lHl3CSeGik4MV9qx+Oe+x1UxjO43+m23z8VU6s2noXR2ega936l7K4ecOL1tYlyOHOjB96dzY/w3zSfpFvxKG6WIHQ2yrr1Cfku81dTMLRQyPHxOmcHfha0D5lY06+yS7xJu/HojvXusCTuG1TnKKS0SoW4pjE8kzc0d5ZHi5ttOSJtx1G47iqQ+1Y/Q9DqpdhpIxXLx+5Yx0GhbzE9XB/bmJH5ZA4Kx0ehx/8AJftRT+P9lW6x2PbWCCSofPybGgOeGgtMhuWnLsOzKd3Sqt2erB3dtUewlYljn8i94Phb2D5K6eafJoSYWHVrKh31cLo2Dre8Fx8mgeJWMd+TZWNQcfUkDKMwbcZiCQOkhpAJ8MzfMLJoQOleGe0yUIIu1lWJXdjIZSP1ZVrJZwT02utSx5rB0K2ICmNcOI8pWsiB2Qx3PekNz42a1UtTLvwel2SnEHP1/Q4VVjunpTMzSMHF7R5uAWY8o0teK5P3P5H6NwZtox2LqI8HN95ILJoEAQBAEAQHjV07ZGFrhcEWTBlPDKH030cdQzmwPJP2sPDi1c+6vpeUet2zW9tDpl4l+ZzahOoEAQBAEB8uaDvF0GD7Y8t+Fzh2E/JZ6mRSohLlH1TTOie18Zs9jg5p4OBuCik08iymM4OD4Z1lHrLro/iMcg6xb+Sp1qX5nKs2ap+HP8+4jtLtK5MSMRkY1gjDtjb2JdbbtJ4LWy3rLGh0C0+XnOTa0E0vOHSODwXQSEF4G9rhszD91mm3p7mRbjoO3XVHlFxYZpHS1TQYpmG4+EkA9Ysd6uqSZ5myiyt/aR7YVg9PS5/Z4mR5zd2WwuehFFLgWXWWY623g1tItKKehjLpZGl30Y2kFzj0C3R2rEpqKNqNPO6WIooWrrXVVYZpPimnaSOALwGtHYLDwVDq6p5PWxpVOn6fRP5H6TjGwdgXSPFmUBxdFjPL4/JC03ZBRSNP9x0sDn+QyjwKjUszaLc6OnTqb82doQpCoYc4AEnYBtJQLvPzZjdeamqnmP1krnDu3sweDQ0LmWSzJnudHV2dMY+401oWTdwRmaphH+oz0N/2W1fiRX1bxRP4M/RWHNswdi6aPDM2lkwEAQBAEAQBARGk2BsrYHRvG0j3T0g9BC1lFSWCbT3SpmpxKCxbCZaaR0crHAtNr5TYjoIO5c6Vcos9lRrKrYpp95ogrQspphDIQBAEAQBAEAQBAYaLG4uDxGxE2uDSVcZco2W4jMBYTSAcA4rftJepC9HTz0mu8km7iSeJ2rVtsmhXGPckfUEmR7HWvke11uOVwdb0SLw8mLYdcHH1RaVHrcZ9dTuHWw39FcWoTPNT2a1eFku3WdRFjiHODg0kNcLXNtjfNb9tH1Kz229Sw0cRqprR/wDqSyTPAMkMznFxAu980bztPTvUNEszbOnulXTp4xXlj5F2MeDuIPYbq4ecwc9rBxP2bDp3g2c5vJs70hyj5lR2S6YtlvQ1drfGP87j8/tC5p7ZGUMkvojHmrYR96/kCpKvGiluLxppH6FpRZoXSPFs9kMBAEAQBAEAQBAecsDX7HNB7RdDOWQ9dojRzfHTx34gAHzC1cIvlE0NTbDwyaOfrdVlI/m3SxnqdmHk66jdEWXK921EeXn45+pAVuqeUczO13U9tvUFRPTLyZchvkvaivu/s5+u0Arovqc4+44H0NlG9PJF2veKJc9xB1WFzxc7BKzvMdbz3KN1yXkXIa2ifEvmal1pgsqSfDCGQgCAIAgCAIAgFkAssDBi3/o2LOcGrinybVNiU0XNzSN7HFbqySK89HTPmJsYlj9TUxtjqJnPY1wcAftAEA+RPmsyslJYZrToaqpdUV3kcoy4EB0er+PNXx9QcfRTUeM5u7PGmfxRfsY2BdA8gz6QwEAQBAEAQBAEAQBAEAQBAfD4gd4B7QhnJF1ujNLNzlPGfwj5rVxT5JIXTh4Wc/W6sKN98gfGfuONvI3CjdMWXIbpqI+1n4kBW6pnDmai/APb+4Ub0y8i5XvdntJfn9SArtXVdH8LGyD7jrHyP8qN6eXkXa95ql4k0QNVgtTFzlPK38JI8xcKN1SXkXYa/Tz4l8/oaDhbfs7dijwyzGcZcMIbBYAWQEAQBAEAQBAEB1+q6LNXdkZP6gFPpvEcjeX/AKEveXk1XzyhlAEAQBAEAQBAEAQBAEAQBAEAQBAEAQHy5gO8BAR9ZgNNNzkEbu1oWGkzeNko8M5+t1a0MnwxmM/ccR6blG6YvyLde46iHtMgK3VMPqag9jwD6iyjemj5FyverV4kv595AV2rWtj+AMkHUcp8io3pn5Mu171W/FEgKvR2qh5ymlHWBmHm0lROma8i7DctPL2vyf0I17S34gR2gj5rRxa5LUbYS8LMLBIEAQBDIQwd5qgivVSngxvq4/7VZ03LOJvj/wBcF73+hcyunmAgCAIAgCAIAgCAIAgCAIAgCAIAgCAIAgCAIAgCA+XNB3hAadVhEEvORMd2gLDWTZTkuCArtXlDL9TkPFhLfkVo6ovyLVeuvhxJ/iQFbqnjPMzvb1OAco3polyG83R5w/x+pAVurCrZzbo3jxaVG9M/Jl2ve4vxRICs0WrIfjppLcW2cPQ3UTomvIuw3TTy5ePx+hFSxOZ8bXN7wI+ajcWuUW4aiqfhkWRqXhu+od3B5Zj/AJK1plycPfJZ6F8f0LXVs88EAQBAEAQBAEAQBAEAQBAEAQBAEAQBAEAQBAEAQBAEAQBAEBgtugNWow6KQe/G13aAVjBspNGMPwuKnvyMbWZjc5Ra560SS4MyslLxM3Fk0CAIAgCAIAgCAIAgCAIAgCAIAgCAIAgCAIAgCAIAgCAIAgCAIAgCAIAg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924175" y="-808038"/>
            <a:ext cx="300990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19944" y="989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待處理信件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</a:t>
            </a:r>
            <a:r>
              <a:rPr lang="zh-TW" altLang="zh-TW" dirty="0" smtClean="0"/>
              <a:t>未能立即處理的郵件或代辦事項郵件，</a:t>
            </a:r>
            <a:r>
              <a:rPr lang="zh-TW" altLang="en-US" dirty="0" smtClean="0"/>
              <a:t>設計</a:t>
            </a:r>
            <a:r>
              <a:rPr lang="zh-TW" altLang="zh-TW" dirty="0" smtClean="0"/>
              <a:t>待處理標記的功能。</a:t>
            </a:r>
            <a:endParaRPr lang="en-US" altLang="zh-TW" dirty="0" smtClean="0"/>
          </a:p>
        </p:txBody>
      </p:sp>
      <p:grpSp>
        <p:nvGrpSpPr>
          <p:cNvPr id="14" name="群組 13"/>
          <p:cNvGrpSpPr/>
          <p:nvPr/>
        </p:nvGrpSpPr>
        <p:grpSpPr>
          <a:xfrm>
            <a:off x="2771800" y="2780931"/>
            <a:ext cx="3876675" cy="3744416"/>
            <a:chOff x="2555776" y="2780928"/>
            <a:chExt cx="3876675" cy="3744416"/>
          </a:xfrm>
        </p:grpSpPr>
        <p:pic>
          <p:nvPicPr>
            <p:cNvPr id="55298" name="Picture 2" descr="http://www.grammarly.com/blog/wp-content/uploads/2014/03/post-it-yellow-407x410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2780928"/>
              <a:ext cx="3876675" cy="3744416"/>
            </a:xfrm>
            <a:prstGeom prst="rect">
              <a:avLst/>
            </a:prstGeom>
            <a:noFill/>
          </p:spPr>
        </p:pic>
        <p:sp>
          <p:nvSpPr>
            <p:cNvPr id="13" name="矩形 12"/>
            <p:cNvSpPr/>
            <p:nvPr/>
          </p:nvSpPr>
          <p:spPr>
            <a:xfrm rot="21229457">
              <a:off x="2798247" y="3702148"/>
              <a:ext cx="268037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200000"/>
                </a:lnSpc>
              </a:pP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To  Do  List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1">
                <a:buFont typeface="Wingdings" pitchFamily="2" charset="2"/>
                <a:buChar char="p"/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  交代事項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1">
                <a:buFont typeface="Wingdings" pitchFamily="2" charset="2"/>
                <a:buChar char="p"/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  會議通知信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1">
                <a:buFont typeface="Wingdings" pitchFamily="2" charset="2"/>
                <a:buChar char="p"/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  聯絡事項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lvl="1">
                <a:buFont typeface="Wingdings" pitchFamily="2" charset="2"/>
                <a:buChar char="p"/>
              </a:pPr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  購物取貨通知信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1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1475"/>
            <a:ext cx="8208912" cy="53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80998"/>
            <a:ext cx="360000" cy="24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68" y="3371947"/>
            <a:ext cx="360000" cy="24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472877" y="2416696"/>
            <a:ext cx="1296144" cy="2160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1136" y="3250044"/>
            <a:ext cx="648072" cy="5470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2308" y="1829966"/>
            <a:ext cx="540000" cy="180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 l="18539"/>
          <a:stretch>
            <a:fillRect/>
          </a:stretch>
        </p:blipFill>
        <p:spPr bwMode="auto">
          <a:xfrm>
            <a:off x="1979714" y="827187"/>
            <a:ext cx="6686307" cy="53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4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智慧型搜尋服務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分析用戶的搜尋字詞，搶在用戶輸入完整的字詞前顯示結果，因此每次搜尋可節省約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 ~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秒。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顯示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最適的「搜尋記錄」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顯示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「收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寄件人」</a:t>
            </a:r>
          </a:p>
          <a:p>
            <a:pPr lvl="1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2" name="Picture 8" descr="http://cda.stust.edu.tw/Sysid/cda/finding-sales-peop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4F3"/>
              </a:clrFrom>
              <a:clrTo>
                <a:srgbClr val="EFF4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400864"/>
            <a:ext cx="3672408" cy="3124482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7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44" y="874812"/>
            <a:ext cx="8136000" cy="525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012" y="1140288"/>
            <a:ext cx="3161864" cy="2536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018" y="930944"/>
            <a:ext cx="1671037" cy="202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520804" y="849413"/>
            <a:ext cx="2016224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9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多樣化的版面風格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242" y="1844824"/>
            <a:ext cx="7111166" cy="42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-339402" y="-136299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ea typeface="微軟正黑體" pitchFamily="34" charset="-120"/>
            </a:endParaRPr>
          </a:p>
        </p:txBody>
      </p:sp>
      <p:pic>
        <p:nvPicPr>
          <p:cNvPr id="9" name="圖片 8" descr="圖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273" y="642172"/>
            <a:ext cx="8631223" cy="5857772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9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4929190"/>
            <a:ext cx="7772400" cy="9300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管理功能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再進化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pic>
        <p:nvPicPr>
          <p:cNvPr id="1027" name="Picture 3" descr="\\web\mma_pub\6_簡報圖素區\ppt\Openfind機器人\橘機器人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488781" cy="32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395064" cy="385018"/>
          </a:xfrm>
        </p:spPr>
        <p:txBody>
          <a:bodyPr/>
          <a:lstStyle/>
          <a:p>
            <a:fld id="{6BC98C23-6461-47E0-9BED-977D9D43697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935038"/>
          </a:xfrm>
        </p:spPr>
        <p:txBody>
          <a:bodyPr/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儀表板總覽表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b="25928"/>
          <a:stretch>
            <a:fillRect/>
          </a:stretch>
        </p:blipFill>
        <p:spPr bwMode="auto">
          <a:xfrm>
            <a:off x="0" y="1715943"/>
            <a:ext cx="9144000" cy="372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2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88" y="888969"/>
            <a:ext cx="22479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12436432"/>
              </p:ext>
            </p:extLst>
          </p:nvPr>
        </p:nvGraphicFramePr>
        <p:xfrm>
          <a:off x="640911" y="13782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55576" y="39957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2003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51720" y="3059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2007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43808" y="26369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2011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35896" y="23395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2015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979712" y="3641592"/>
            <a:ext cx="219456" cy="219456"/>
          </a:xfrm>
          <a:prstGeom prst="ellipse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橢圓 10"/>
          <p:cNvSpPr/>
          <p:nvPr/>
        </p:nvSpPr>
        <p:spPr>
          <a:xfrm>
            <a:off x="1619672" y="3975610"/>
            <a:ext cx="140208" cy="140208"/>
          </a:xfrm>
          <a:prstGeom prst="ellipse">
            <a:avLst/>
          </a:pr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文字方塊 1"/>
          <p:cNvSpPr txBox="1"/>
          <p:nvPr/>
        </p:nvSpPr>
        <p:spPr>
          <a:xfrm>
            <a:off x="1629426" y="40629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V3.5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5616" y="37077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2004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02140" y="381134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V4.0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75656" y="33477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cs typeface="Times New Roman" panose="02020603050405020304" pitchFamily="18" charset="0"/>
              </a:rPr>
              <a:t>2006</a:t>
            </a:r>
            <a:endParaRPr lang="zh-TW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844679"/>
          <a:ext cx="8229600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監控項目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Server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844679"/>
          <a:ext cx="8229600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監控項目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Mail2000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信件生命週期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提供管理者查詢電子郵件寄送狀態及流向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詳細記錄每一封郵件傳送相關資訊。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Mail ID</a:t>
            </a: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日期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通訊協定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行為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備註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099_0089_0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573016"/>
            <a:ext cx="2670130" cy="237626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4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620"/>
            <a:ext cx="9144000" cy="594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15616" y="1191493"/>
            <a:ext cx="5328592" cy="15174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7624" y="2079898"/>
            <a:ext cx="3816424" cy="5867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122723" y="3068960"/>
            <a:ext cx="43204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-252535" y="0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ea typeface="微軟正黑體" pitchFamily="34" charset="-12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348883"/>
            <a:ext cx="5686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0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多網域架構設計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88840"/>
            <a:ext cx="4690864" cy="4464646"/>
          </a:xfrm>
        </p:spPr>
        <p:txBody>
          <a:bodyPr/>
          <a:lstStyle/>
          <a:p>
            <a:pPr font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多網域架構用戶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 fontAlgn="ctr">
              <a:buNone/>
            </a:pPr>
            <a:endParaRPr lang="en-US" altLang="zh-TW" dirty="0" smtClean="0"/>
          </a:p>
          <a:p>
            <a:pPr fontAlgn="ctr"/>
            <a:endParaRPr lang="en-US" altLang="zh-TW" dirty="0" smtClean="0"/>
          </a:p>
          <a:p>
            <a:pPr fontAlgn="ctr"/>
            <a:r>
              <a:rPr lang="zh-TW" altLang="en-US" dirty="0" smtClean="0"/>
              <a:t>功能位置：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fontAlgn="ctr"/>
            <a:r>
              <a:rPr lang="zh-TW" altLang="en-US" dirty="0" smtClean="0"/>
              <a:t>系統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參數設定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 fontAlgn="ctr"/>
            <a:r>
              <a:rPr lang="zh-TW" altLang="en-US" dirty="0" smtClean="0"/>
              <a:t>系統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環境設定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ctr"/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ctr"/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10" name="Picture 2" descr="http://iceheart.com.tw/ice/images/web/images/store-1-0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16832"/>
            <a:ext cx="2880320" cy="416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4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/>
              <a:t>群組</a:t>
            </a:r>
            <a:r>
              <a:rPr kumimoji="1" lang="zh-TW" altLang="en-US" dirty="0" smtClean="0"/>
              <a:t>管理權限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對單一網域、帳號數多且分佈在不同地點的客戶，</a:t>
            </a:r>
            <a:r>
              <a:rPr lang="zh-TW" altLang="en-US" dirty="0" smtClean="0"/>
              <a:t>提供</a:t>
            </a:r>
            <a:r>
              <a:rPr lang="zh-TW" altLang="zh-TW" dirty="0" smtClean="0"/>
              <a:t>群組管理者賦予管理成員權限。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使用者詳細資料</a:t>
            </a:r>
          </a:p>
          <a:p>
            <a:pPr lvl="1"/>
            <a:r>
              <a:rPr lang="zh-TW" altLang="en-US" dirty="0" smtClean="0"/>
              <a:t>信箱安全</a:t>
            </a:r>
          </a:p>
          <a:p>
            <a:pPr lvl="1"/>
            <a:r>
              <a:rPr lang="zh-TW" altLang="en-US" dirty="0" smtClean="0"/>
              <a:t>收發信記錄</a:t>
            </a:r>
          </a:p>
          <a:p>
            <a:pPr lvl="1"/>
            <a:r>
              <a:rPr lang="zh-TW" altLang="en-US" dirty="0" smtClean="0"/>
              <a:t>帳號設定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1028" name="Picture 4" descr="http://pecs.mines.edu/img/projects/soci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62" y="3484117"/>
            <a:ext cx="3698709" cy="2774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4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自訂公用通訊錄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群組依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組織架構設定</a:t>
            </a:r>
          </a:p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資料來源可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單一群組為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最小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單位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36574"/>
          <a:stretch>
            <a:fillRect/>
          </a:stretch>
        </p:blipFill>
        <p:spPr bwMode="auto">
          <a:xfrm>
            <a:off x="260781" y="1946422"/>
            <a:ext cx="8627609" cy="3354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60493" t="49137" r="13996" b="33086"/>
          <a:stretch>
            <a:fillRect/>
          </a:stretch>
        </p:blipFill>
        <p:spPr bwMode="auto">
          <a:xfrm>
            <a:off x="3305181" y="3471861"/>
            <a:ext cx="771525" cy="233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-324544" y="-99393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13"/>
          <p:cNvGrpSpPr/>
          <p:nvPr/>
        </p:nvGrpSpPr>
        <p:grpSpPr>
          <a:xfrm>
            <a:off x="1331640" y="1844824"/>
            <a:ext cx="6694973" cy="4104456"/>
            <a:chOff x="1259632" y="1640659"/>
            <a:chExt cx="6694973" cy="4104456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1640659"/>
              <a:ext cx="6694973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1259632" y="2000699"/>
              <a:ext cx="1080120" cy="27363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9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多主機管理服務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1187624" y="1989138"/>
          <a:ext cx="684076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27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277914" y="-113861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ea typeface="微軟正黑體" pitchFamily="34" charset="-120"/>
            </a:endParaRPr>
          </a:p>
        </p:txBody>
      </p:sp>
      <p:pic>
        <p:nvPicPr>
          <p:cNvPr id="8" name="Picture 2" descr="C:\Users\berit_wang\Desktop\M2KV7教育訓練\admswit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3294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多主機帳號授權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28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/>
        </p:nvGraphicFramePr>
        <p:xfrm>
          <a:off x="1187624" y="1989138"/>
          <a:ext cx="684076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-385712" y="-93588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ea typeface="微軟正黑體" pitchFamily="34" charset="-120"/>
            </a:endParaRPr>
          </a:p>
        </p:txBody>
      </p:sp>
      <p:pic>
        <p:nvPicPr>
          <p:cNvPr id="9" name="Picture 2" descr="C:\Users\berit_wang\Desktop\M2KV7教育訓練\accde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8" y="2132856"/>
            <a:ext cx="7774452" cy="31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信件回收服務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29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/>
        </p:nvGraphicFramePr>
        <p:xfrm>
          <a:off x="1187624" y="1989138"/>
          <a:ext cx="684076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9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32766" y="1772816"/>
            <a:ext cx="658661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Mail2000</a:t>
            </a:r>
          </a:p>
          <a:p>
            <a:pPr algn="ctr"/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zh-TW" sz="3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en-US" altLang="zh-TW" sz="3600" b="1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Cloud 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Secure Messaging Platform</a:t>
            </a:r>
          </a:p>
        </p:txBody>
      </p:sp>
      <p:sp>
        <p:nvSpPr>
          <p:cNvPr id="4" name="向左箭號 3"/>
          <p:cNvSpPr/>
          <p:nvPr/>
        </p:nvSpPr>
        <p:spPr>
          <a:xfrm rot="16200000">
            <a:off x="4038233" y="2817645"/>
            <a:ext cx="697578" cy="77266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5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多主機登入服務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30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/>
        </p:nvGraphicFramePr>
        <p:xfrm>
          <a:off x="1187624" y="1989138"/>
          <a:ext cx="684076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6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遠端重啟服務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31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/>
        </p:nvGraphicFramePr>
        <p:xfrm>
          <a:off x="1187624" y="1989138"/>
          <a:ext cx="684076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-386185" y="-99393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ea typeface="微軟正黑體" pitchFamily="34" charset="-120"/>
            </a:endParaRP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14154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4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4929190"/>
            <a:ext cx="7772400" cy="930028"/>
          </a:xfrm>
        </p:spPr>
        <p:txBody>
          <a:bodyPr/>
          <a:lstStyle/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三、協同合作模組</a:t>
            </a:r>
            <a:endParaRPr lang="zh-TW" altLang="en-US" dirty="0"/>
          </a:p>
        </p:txBody>
      </p:sp>
      <p:pic>
        <p:nvPicPr>
          <p:cNvPr id="1027" name="Picture 3" descr="\\web\mma_pub\6_簡報圖素區\ppt\Openfind機器人\橘機器人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488781" cy="32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395064" cy="385018"/>
          </a:xfrm>
        </p:spPr>
        <p:txBody>
          <a:bodyPr/>
          <a:lstStyle/>
          <a:p>
            <a:fld id="{6BC98C23-6461-47E0-9BED-977D9D436979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2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即時通訊</a:t>
            </a:r>
            <a:r>
              <a:rPr lang="zh-TW" altLang="en-US" dirty="0" smtClean="0"/>
              <a:t> </a:t>
            </a:r>
            <a:r>
              <a:rPr lang="en-US" altLang="zh-TW" dirty="0" smtClean="0"/>
              <a:t>Ciao#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763688" y="2161884"/>
            <a:ext cx="5544618" cy="3571372"/>
            <a:chOff x="4067944" y="2017868"/>
            <a:chExt cx="4320480" cy="3571372"/>
          </a:xfrm>
        </p:grpSpPr>
        <p:sp>
          <p:nvSpPr>
            <p:cNvPr id="11" name="圓角矩形 10"/>
            <p:cNvSpPr/>
            <p:nvPr/>
          </p:nvSpPr>
          <p:spPr>
            <a:xfrm>
              <a:off x="4067944" y="3284984"/>
              <a:ext cx="4320480" cy="1080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整合</a:t>
              </a:r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 Mail2000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zh-TW" sz="2400" b="1" dirty="0" smtClean="0">
                  <a:latin typeface="微軟正黑體" pitchFamily="34" charset="-120"/>
                  <a:ea typeface="微軟正黑體" pitchFamily="34" charset="-120"/>
                </a:rPr>
                <a:t>使用者帳號列表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067944" y="4509120"/>
              <a:ext cx="4320480" cy="1080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zh-TW" altLang="zh-TW" sz="2400" b="1" dirty="0" smtClean="0">
                  <a:latin typeface="微軟正黑體" pitchFamily="34" charset="-120"/>
                  <a:ea typeface="微軟正黑體" pitchFamily="34" charset="-120"/>
                </a:rPr>
                <a:t>自動同步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2400" b="1" dirty="0" smtClean="0">
                  <a:latin typeface="微軟正黑體" pitchFamily="34" charset="-120"/>
                  <a:ea typeface="微軟正黑體" pitchFamily="34" charset="-120"/>
                </a:rPr>
                <a:t>IM</a:t>
              </a: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zh-TW" sz="2400" b="1" dirty="0" smtClean="0">
                  <a:latin typeface="微軟正黑體" pitchFamily="34" charset="-120"/>
                  <a:ea typeface="微軟正黑體" pitchFamily="34" charset="-120"/>
                </a:rPr>
                <a:t>內的聯絡人資料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4067945" y="2017868"/>
              <a:ext cx="4320478" cy="108012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全新一代通訊軟體，台灣國產研發！</a:t>
              </a:r>
              <a:endParaRPr lang="en-US" altLang="zh-TW" sz="24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84994" name="Picture 2" descr="http://www.travelmate.tw/upload/fckeditor/edm_made%20in%20Taiwan(1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4432" y="1556795"/>
            <a:ext cx="1476000" cy="1486471"/>
          </a:xfrm>
          <a:prstGeom prst="rect">
            <a:avLst/>
          </a:prstGeom>
          <a:noFill/>
        </p:spPr>
      </p:pic>
      <p:pic>
        <p:nvPicPr>
          <p:cNvPr id="89090" name="Picture 2" descr="http://img.juimg.com/tuku/yulantu/120812/214833-120Q2231F21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2" t="3291" r="4342" b="2771"/>
          <a:stretch>
            <a:fillRect/>
          </a:stretch>
        </p:blipFill>
        <p:spPr bwMode="auto">
          <a:xfrm rot="15423414">
            <a:off x="370657" y="4086060"/>
            <a:ext cx="1711261" cy="1754839"/>
          </a:xfrm>
          <a:prstGeom prst="rect">
            <a:avLst/>
          </a:prstGeom>
          <a:noFill/>
        </p:spPr>
      </p:pic>
      <p:pic>
        <p:nvPicPr>
          <p:cNvPr id="18" name="Picture 10" descr="http://www.sjw-school.co.uk/i/new_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60669">
            <a:off x="1509085" y="735687"/>
            <a:ext cx="1344262" cy="1334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6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64" y="3284984"/>
            <a:ext cx="7655351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08968" y="3356992"/>
            <a:ext cx="2592288" cy="6480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920" y="83671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新訊息顯示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直線圖說文字 2 (加上強調線) 10"/>
          <p:cNvSpPr/>
          <p:nvPr/>
        </p:nvSpPr>
        <p:spPr>
          <a:xfrm>
            <a:off x="3157240" y="2132859"/>
            <a:ext cx="2664296" cy="936104"/>
          </a:xfrm>
          <a:prstGeom prst="accentCallout2">
            <a:avLst>
              <a:gd name="adj1" fmla="val 74180"/>
              <a:gd name="adj2" fmla="val -8333"/>
              <a:gd name="adj3" fmla="val 75054"/>
              <a:gd name="adj4" fmla="val -16905"/>
              <a:gd name="adj5" fmla="val 127616"/>
              <a:gd name="adj6" fmla="val -3616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瀏覽器訊息閃爍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-324544" y="6394028"/>
            <a:ext cx="576064" cy="385018"/>
          </a:xfrm>
        </p:spPr>
        <p:txBody>
          <a:bodyPr/>
          <a:lstStyle/>
          <a:p>
            <a:fld id="{6BC98C23-6461-47E0-9BED-977D9D436979}" type="slidenum">
              <a:rPr lang="zh-TW" altLang="en-US" smtClean="0"/>
              <a:pPr/>
              <a:t>34</a:t>
            </a:fld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571154" y="836715"/>
            <a:ext cx="8321326" cy="5562961"/>
            <a:chOff x="571154" y="836712"/>
            <a:chExt cx="8321326" cy="55629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154" y="836712"/>
              <a:ext cx="8321326" cy="556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圖片 15" descr="圖片３.png"/>
            <p:cNvPicPr>
              <a:picLocks noChangeAspect="1"/>
            </p:cNvPicPr>
            <p:nvPr/>
          </p:nvPicPr>
          <p:blipFill>
            <a:blip r:embed="rId4" cstate="print"/>
            <a:srcRect l="75311" t="83785" r="1641"/>
            <a:stretch>
              <a:fillRect/>
            </a:stretch>
          </p:blipFill>
          <p:spPr>
            <a:xfrm>
              <a:off x="6876256" y="5373216"/>
              <a:ext cx="2016224" cy="947632"/>
            </a:xfrm>
            <a:prstGeom prst="rect">
              <a:avLst/>
            </a:prstGeom>
          </p:spPr>
        </p:pic>
      </p:grpSp>
      <p:grpSp>
        <p:nvGrpSpPr>
          <p:cNvPr id="23" name="群組 22"/>
          <p:cNvGrpSpPr/>
          <p:nvPr/>
        </p:nvGrpSpPr>
        <p:grpSpPr>
          <a:xfrm>
            <a:off x="3190804" y="4581131"/>
            <a:ext cx="5727076" cy="1872208"/>
            <a:chOff x="3190804" y="4581128"/>
            <a:chExt cx="5727076" cy="1872208"/>
          </a:xfrm>
        </p:grpSpPr>
        <p:sp>
          <p:nvSpPr>
            <p:cNvPr id="14" name="矩形 13"/>
            <p:cNvSpPr/>
            <p:nvPr/>
          </p:nvSpPr>
          <p:spPr>
            <a:xfrm>
              <a:off x="6829648" y="5229200"/>
              <a:ext cx="2088232" cy="122413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直線圖說文字 2 (加上強調線) 12"/>
            <p:cNvSpPr/>
            <p:nvPr/>
          </p:nvSpPr>
          <p:spPr>
            <a:xfrm>
              <a:off x="3190804" y="4581128"/>
              <a:ext cx="2664296" cy="936104"/>
            </a:xfrm>
            <a:prstGeom prst="accentCallout2">
              <a:avLst>
                <a:gd name="adj1" fmla="val 59934"/>
                <a:gd name="adj2" fmla="val 106069"/>
                <a:gd name="adj3" fmla="val 125930"/>
                <a:gd name="adj4" fmla="val 121092"/>
                <a:gd name="adj5" fmla="val 125582"/>
                <a:gd name="adj6" fmla="val 136868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/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2.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b="1" dirty="0" smtClean="0">
                  <a:latin typeface="微軟正黑體" pitchFamily="34" charset="-120"/>
                  <a:ea typeface="微軟正黑體" pitchFamily="34" charset="-120"/>
                </a:rPr>
                <a:t> Icon 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提示顯示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-180528" y="0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2530" y="1700808"/>
            <a:ext cx="3409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直線圖說文字 2 (加上強調線) 25"/>
          <p:cNvSpPr/>
          <p:nvPr/>
        </p:nvSpPr>
        <p:spPr>
          <a:xfrm>
            <a:off x="5321108" y="433695"/>
            <a:ext cx="2664296" cy="936104"/>
          </a:xfrm>
          <a:prstGeom prst="accentCallout2">
            <a:avLst>
              <a:gd name="adj1" fmla="val 59934"/>
              <a:gd name="adj2" fmla="val 106069"/>
              <a:gd name="adj3" fmla="val 60809"/>
              <a:gd name="adj4" fmla="val 122522"/>
              <a:gd name="adj5" fmla="val 288385"/>
              <a:gd name="adj6" fmla="val 12256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聯絡人訊息提示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投票管理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Voting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60872"/>
            <a:ext cx="8003232" cy="4104432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整合</a:t>
            </a:r>
            <a:r>
              <a:rPr lang="en-US" altLang="zh-TW" dirty="0" smtClean="0"/>
              <a:t> Mail2000 </a:t>
            </a:r>
            <a:r>
              <a:rPr lang="zh-TW" altLang="zh-TW" dirty="0" smtClean="0"/>
              <a:t>通訊錄，</a:t>
            </a:r>
            <a:r>
              <a:rPr lang="zh-TW" altLang="en-US" dirty="0" smtClean="0"/>
              <a:t>快速</a:t>
            </a:r>
            <a:r>
              <a:rPr lang="zh-TW" altLang="zh-TW" dirty="0" smtClean="0"/>
              <a:t>邀請投票對象。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會議前決策工具，提升組織溝通效率。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依據不同事件進行投票相關設定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>
              <a:buFont typeface="Wingdings" pitchFamily="2" charset="2"/>
              <a:buChar char="ü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期間設定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>
              <a:buFont typeface="Wingdings" pitchFamily="2" charset="2"/>
              <a:buChar char="ü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答題形式（單選或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複選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>
              <a:buFont typeface="Wingdings" pitchFamily="2" charset="2"/>
              <a:buChar char="ü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邀請對象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>
              <a:buFont typeface="Wingdings" pitchFamily="2" charset="2"/>
              <a:buChar char="ü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回覆次數限制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>
              <a:buFont typeface="Wingdings" pitchFamily="2" charset="2"/>
              <a:buChar char="ü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使否開放檢視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>
              <a:buFont typeface="Wingdings" pitchFamily="2" charset="2"/>
              <a:buChar char="ü"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回覆通知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…..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等多項設定。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3668" name="Picture 4" descr="http://apple101.com.my/wp-content/uploads/2013/04/bigstockphoto_voting_13852851-300x2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964" y="3875112"/>
            <a:ext cx="2857500" cy="2362200"/>
          </a:xfrm>
          <a:prstGeom prst="rect">
            <a:avLst/>
          </a:prstGeom>
          <a:noFill/>
        </p:spPr>
      </p:pic>
      <p:pic>
        <p:nvPicPr>
          <p:cNvPr id="5" name="Picture 10" descr="http://www.sjw-school.co.uk/i/new_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60669">
            <a:off x="1394108" y="683679"/>
            <a:ext cx="1344262" cy="133418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2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0" y="0"/>
            <a:ext cx="9144000" cy="6871855"/>
            <a:chOff x="0" y="0"/>
            <a:chExt cx="9144000" cy="6871855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7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94189"/>
            <a:stretch>
              <a:fillRect/>
            </a:stretch>
          </p:blipFill>
          <p:spPr bwMode="auto">
            <a:xfrm>
              <a:off x="0" y="7701"/>
              <a:ext cx="9144000" cy="337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直線圖說文字 2 (加上強調線) 6"/>
          <p:cNvSpPr/>
          <p:nvPr/>
        </p:nvSpPr>
        <p:spPr>
          <a:xfrm>
            <a:off x="3131840" y="116632"/>
            <a:ext cx="1800200" cy="936104"/>
          </a:xfrm>
          <a:prstGeom prst="accentCallout2">
            <a:avLst>
              <a:gd name="adj1" fmla="val 74180"/>
              <a:gd name="adj2" fmla="val -8333"/>
              <a:gd name="adj3" fmla="val 75054"/>
              <a:gd name="adj4" fmla="val -16905"/>
              <a:gd name="adj5" fmla="val 123546"/>
              <a:gd name="adj6" fmla="val -3473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投票活動已結束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直線圖說文字 2 (加上強調線) 7"/>
          <p:cNvSpPr/>
          <p:nvPr/>
        </p:nvSpPr>
        <p:spPr>
          <a:xfrm>
            <a:off x="3707904" y="1556793"/>
            <a:ext cx="1800200" cy="936104"/>
          </a:xfrm>
          <a:prstGeom prst="accentCallout2">
            <a:avLst>
              <a:gd name="adj1" fmla="val 74180"/>
              <a:gd name="adj2" fmla="val -8333"/>
              <a:gd name="adj3" fmla="val 73019"/>
              <a:gd name="adj4" fmla="val -31720"/>
              <a:gd name="adj5" fmla="val 8567"/>
              <a:gd name="adj6" fmla="val -68069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尚未發起的投票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直線圖說文字 2 (加上強調線) 8"/>
          <p:cNvSpPr/>
          <p:nvPr/>
        </p:nvSpPr>
        <p:spPr>
          <a:xfrm>
            <a:off x="2771800" y="2348883"/>
            <a:ext cx="1800200" cy="936104"/>
          </a:xfrm>
          <a:prstGeom prst="accentCallout2">
            <a:avLst>
              <a:gd name="adj1" fmla="val 74180"/>
              <a:gd name="adj2" fmla="val -8333"/>
              <a:gd name="adj3" fmla="val 75054"/>
              <a:gd name="adj4" fmla="val -19021"/>
              <a:gd name="adj5" fmla="val -48414"/>
              <a:gd name="adj6" fmla="val -1886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進行中的投票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1" y="-27384"/>
            <a:ext cx="9144001" cy="6871855"/>
            <a:chOff x="0" y="733609"/>
            <a:chExt cx="9144001" cy="687185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33609"/>
              <a:ext cx="9144001" cy="687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94189"/>
            <a:stretch>
              <a:fillRect/>
            </a:stretch>
          </p:blipFill>
          <p:spPr bwMode="auto">
            <a:xfrm>
              <a:off x="0" y="733609"/>
              <a:ext cx="9144000" cy="337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24" name="內容版面配置區 4" descr="0625_6.png"/>
          <p:cNvPicPr>
            <a:picLocks noChangeAspect="1"/>
          </p:cNvPicPr>
          <p:nvPr/>
        </p:nvPicPr>
        <p:blipFill>
          <a:blip r:embed="rId5" cstate="print"/>
          <a:srcRect b="48784"/>
          <a:stretch>
            <a:fillRect/>
          </a:stretch>
        </p:blipFill>
        <p:spPr>
          <a:xfrm>
            <a:off x="-180528" y="2564904"/>
            <a:ext cx="1851000" cy="77861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386185" y="-99393"/>
            <a:ext cx="9782723" cy="7089550"/>
          </a:xfrm>
          <a:prstGeom prst="rect">
            <a:avLst/>
          </a:prstGeom>
          <a:solidFill>
            <a:srgbClr val="0D0D0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ea typeface="微軟正黑體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14290"/>
            <a:ext cx="5676900" cy="3990976"/>
          </a:xfrm>
          <a:prstGeom prst="rect">
            <a:avLst/>
          </a:prstGeom>
          <a:noFill/>
          <a:ln w="38100">
            <a:solidFill>
              <a:srgbClr val="E8690A"/>
            </a:solidFill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3462" y="1556792"/>
            <a:ext cx="5276850" cy="4381500"/>
          </a:xfrm>
          <a:prstGeom prst="rect">
            <a:avLst/>
          </a:prstGeom>
          <a:noFill/>
          <a:ln w="38100">
            <a:solidFill>
              <a:srgbClr val="E8690A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1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hotophoto.cn/m23/092/011/0920110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636912"/>
            <a:ext cx="5486400" cy="3657600"/>
          </a:xfrm>
          <a:prstGeom prst="rect">
            <a:avLst/>
          </a:prstGeom>
          <a:noFill/>
        </p:spPr>
      </p:pic>
      <p:pic>
        <p:nvPicPr>
          <p:cNvPr id="3074" name="Picture 2" descr="http://img.sucai.redocn.com/attachments/images/201212/20121209/Redocn_20121207102055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48" b="7606"/>
          <a:stretch>
            <a:fillRect/>
          </a:stretch>
        </p:blipFill>
        <p:spPr bwMode="auto">
          <a:xfrm>
            <a:off x="266036" y="707211"/>
            <a:ext cx="6229477" cy="3729902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688321" y="141277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操作更直覺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24225" y="220486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管理更彈性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444214" y="299695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溝通無界限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766379"/>
            <a:ext cx="3537593" cy="530639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4788024" cy="319201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-2630905" y="2887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97648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10" descr="index6.tif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6612727" y="5529480"/>
            <a:ext cx="2520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Specific </a:t>
            </a:r>
            <a:r>
              <a:rPr lang="en-US" altLang="zh-TW" sz="1200" b="1" dirty="0">
                <a:solidFill>
                  <a:schemeClr val="dk1"/>
                </a:solidFill>
                <a:cs typeface="Times New Roman" panose="02020603050405020304" pitchFamily="18" charset="0"/>
              </a:rPr>
              <a:t>Marketing </a:t>
            </a:r>
            <a:r>
              <a:rPr lang="en-US" altLang="zh-TW" sz="1200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Requirement</a:t>
            </a:r>
            <a:endParaRPr lang="en-US" altLang="zh-TW" sz="1200" b="1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>
                <a:cs typeface="Times New Roman" panose="02020603050405020304" pitchFamily="18" charset="0"/>
              </a:rPr>
              <a:t>Regulatory Compliance</a:t>
            </a:r>
            <a:endParaRPr lang="en-US" altLang="zh-TW" sz="1200" b="1" dirty="0" smtClean="0"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雲朵形 2"/>
          <p:cNvSpPr/>
          <p:nvPr/>
        </p:nvSpPr>
        <p:spPr>
          <a:xfrm>
            <a:off x="2013365" y="1844824"/>
            <a:ext cx="4862891" cy="253825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Cloud-Based System</a:t>
            </a:r>
          </a:p>
          <a:p>
            <a:pPr lvl="0" algn="ctr"/>
            <a:r>
              <a:rPr lang="en-US" altLang="zh-TW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Availability, Large Scale, High </a:t>
            </a:r>
            <a:r>
              <a:rPr lang="en-US" altLang="zh-TW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Performance,</a:t>
            </a:r>
          </a:p>
          <a:p>
            <a:pPr lvl="0" algn="ctr"/>
            <a:r>
              <a:rPr lang="en-US" altLang="zh-TW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Centralized Management, Open Standard, API</a:t>
            </a:r>
            <a:endParaRPr lang="zh-TW" alt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3200" y="4321894"/>
            <a:ext cx="5076181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TCO</a:t>
            </a:r>
          </a:p>
          <a:p>
            <a:pPr algn="ctr"/>
            <a:r>
              <a:rPr lang="en-US" altLang="zh-TW" sz="1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Remote Assistance, Console Free, Simple Upgrade, Easy Maintenance</a:t>
            </a:r>
            <a:r>
              <a:rPr lang="en-US" altLang="zh-TW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zh-TW" alt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698882" y="5870036"/>
            <a:ext cx="18185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Localization</a:t>
            </a:r>
            <a:endParaRPr lang="zh-TW" altLang="en-US" sz="2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6059" y="5877272"/>
            <a:ext cx="20578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Collaboration</a:t>
            </a:r>
            <a:endParaRPr lang="zh-TW" altLang="en-US" sz="2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92504" y="764704"/>
            <a:ext cx="236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User </a:t>
            </a:r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Experience</a:t>
            </a:r>
            <a:endParaRPr lang="zh-TW" altLang="en-US" sz="2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4422" y="764704"/>
            <a:ext cx="2364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Universal </a:t>
            </a:r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Access</a:t>
            </a:r>
            <a:endParaRPr lang="zh-TW" altLang="en-US" sz="26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00192" y="1196752"/>
            <a:ext cx="1290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Convenience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Intelligent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Personal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74944" y="4329152"/>
            <a:ext cx="18538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Todo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Project Management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60202" y="1226369"/>
            <a:ext cx="183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Mobile/Tablet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Multiple Browsers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Rich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1" dirty="0" smtClean="0">
                <a:cs typeface="Times New Roman" panose="02020603050405020304" pitchFamily="18" charset="0"/>
              </a:rPr>
              <a:t>Online/Offline</a:t>
            </a:r>
            <a:endParaRPr lang="zh-TW" altLang="en-US" sz="1200" b="1" dirty="0">
              <a:cs typeface="Times New Roman" panose="02020603050405020304" pitchFamily="18" charset="0"/>
            </a:endParaRPr>
          </a:p>
        </p:txBody>
      </p:sp>
      <p:sp>
        <p:nvSpPr>
          <p:cNvPr id="14" name="上-下雙向箭號 13"/>
          <p:cNvSpPr/>
          <p:nvPr/>
        </p:nvSpPr>
        <p:spPr>
          <a:xfrm rot="7220020">
            <a:off x="1802846" y="1823007"/>
            <a:ext cx="505832" cy="695805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上-下雙向箭號 14"/>
          <p:cNvSpPr/>
          <p:nvPr/>
        </p:nvSpPr>
        <p:spPr>
          <a:xfrm rot="7220020">
            <a:off x="7052805" y="4883253"/>
            <a:ext cx="505832" cy="655070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上-下雙向箭號 15"/>
          <p:cNvSpPr/>
          <p:nvPr/>
        </p:nvSpPr>
        <p:spPr>
          <a:xfrm rot="3362974">
            <a:off x="1546817" y="4925771"/>
            <a:ext cx="505832" cy="693905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上-下雙向箭號 16"/>
          <p:cNvSpPr/>
          <p:nvPr/>
        </p:nvSpPr>
        <p:spPr>
          <a:xfrm rot="2888562">
            <a:off x="6835203" y="1940495"/>
            <a:ext cx="505832" cy="695805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8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683568" y="5229200"/>
            <a:ext cx="2100753" cy="1152128"/>
          </a:xfrm>
          <a:noFill/>
        </p:spPr>
        <p:txBody>
          <a:bodyPr>
            <a:normAutofit/>
          </a:bodyPr>
          <a:lstStyle/>
          <a:p>
            <a:pPr algn="l"/>
            <a:r>
              <a:rPr lang="en-US" altLang="zh-TW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Q&amp;A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81710" y="5548889"/>
            <a:ext cx="3922538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altLang="zh-TW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Email</a:t>
            </a:r>
            <a:r>
              <a:rPr lang="en-US" altLang="zh-TW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: </a:t>
            </a:r>
            <a:r>
              <a:rPr lang="en-US" altLang="zh-TW" sz="1300" b="1" dirty="0" smtClean="0">
                <a:solidFill>
                  <a:srgbClr val="00B0F0"/>
                </a:solidFill>
                <a:latin typeface="Verdana" pitchFamily="34" charset="0"/>
              </a:rPr>
              <a:t>pm@openfind.com</a:t>
            </a:r>
            <a:r>
              <a:rPr lang="en-US" altLang="zh-TW" sz="1300" b="1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endParaRPr lang="en-US" altLang="zh-TW" sz="1300" b="1" dirty="0">
              <a:solidFill>
                <a:schemeClr val="bg2"/>
              </a:solidFill>
              <a:latin typeface="Verdana" pitchFamily="34" charset="0"/>
            </a:endParaRPr>
          </a:p>
          <a:p>
            <a:pPr>
              <a:spcBef>
                <a:spcPct val="25000"/>
              </a:spcBef>
              <a:defRPr/>
            </a:pPr>
            <a:r>
              <a:rPr lang="en-US" altLang="zh-TW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URL: www.openfind.com</a:t>
            </a:r>
          </a:p>
        </p:txBody>
      </p:sp>
      <p:pic>
        <p:nvPicPr>
          <p:cNvPr id="6" name="圖片 5" descr="logo-all-產品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53837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86944"/>
              </p:ext>
            </p:extLst>
          </p:nvPr>
        </p:nvGraphicFramePr>
        <p:xfrm>
          <a:off x="539552" y="836712"/>
          <a:ext cx="7992888" cy="5400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656184"/>
                <a:gridCol w="5328592"/>
              </a:tblGrid>
              <a:tr h="198104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Cloud Secure Messaging Platform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vert="vert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Universal  Access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Mobile/Tablet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1981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Multiple Browser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1981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Rich Clients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Online/Offline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5755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Cloud-Based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High Availability, Large Scale, High Performance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3868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Centralized 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Open Standard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Remote Assistance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Console Free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Simple Upgrade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Easy Maintenance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User Experience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Convenience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Intelligent Agent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3868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Custom UI &amp; Responsive Design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3868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Feedback &amp; Message Analysis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SNS,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IM, Conference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Calendar, Todo, Voting, Project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3868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Localization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Marketing Wish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  <a:tr h="206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Regulatory Compliance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577" marR="7577" marT="757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582075" y="2996952"/>
            <a:ext cx="3687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What’s new in v7?</a:t>
            </a:r>
          </a:p>
        </p:txBody>
      </p:sp>
    </p:spTree>
    <p:extLst>
      <p:ext uri="{BB962C8B-B14F-4D97-AF65-F5344CB8AC3E}">
        <p14:creationId xmlns:p14="http://schemas.microsoft.com/office/powerpoint/2010/main" val="32804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sf\Home\Desktop\螢幕快照 2015-09-29 上午9.55.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2045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0728"/>
            <a:ext cx="4834880" cy="1800200"/>
          </a:xfrm>
        </p:spPr>
        <p:txBody>
          <a:bodyPr/>
          <a:lstStyle/>
          <a:p>
            <a:pPr marL="514350" lvl="0" indent="-514350">
              <a:buFont typeface="+mj-ea"/>
              <a:buAutoNum type="ea1Cht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全新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用戶體驗與設計</a:t>
            </a:r>
          </a:p>
          <a:p>
            <a:pPr marL="514350" lvl="0" indent="-514350">
              <a:buFont typeface="+mj-ea"/>
              <a:buAutoNum type="ea1ChtPeriod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管理功能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再進化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buFont typeface="+mj-ea"/>
              <a:buAutoNum type="ea1ChtPeriod"/>
            </a:pP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協同合作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模組</a:t>
            </a:r>
            <a:endParaRPr lang="zh-TW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6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22313" y="4929190"/>
            <a:ext cx="7772400" cy="930028"/>
          </a:xfrm>
        </p:spPr>
        <p:txBody>
          <a:bodyPr/>
          <a:lstStyle/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用戶體驗與設計</a:t>
            </a:r>
            <a:endParaRPr lang="zh-TW" altLang="en-US" dirty="0"/>
          </a:p>
        </p:txBody>
      </p:sp>
      <p:pic>
        <p:nvPicPr>
          <p:cNvPr id="1027" name="Picture 3" descr="\\web\mma_pub\6_簡報圖素區\ppt\Openfind機器人\橘機器人0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7643"/>
            <a:ext cx="4488781" cy="32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7504" y="6453336"/>
            <a:ext cx="395064" cy="385018"/>
          </a:xfrm>
        </p:spPr>
        <p:txBody>
          <a:bodyPr/>
          <a:lstStyle/>
          <a:p>
            <a:fld id="{6BC98C23-6461-47E0-9BED-977D9D436979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8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58"/>
            <a:ext cx="9165600" cy="59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193" y="1941992"/>
            <a:ext cx="1822613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2855491" y="2924944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680" y="3232026"/>
            <a:ext cx="133214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5038973" y="2924944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17"/>
          <p:cNvGrpSpPr/>
          <p:nvPr/>
        </p:nvGrpSpPr>
        <p:grpSpPr>
          <a:xfrm>
            <a:off x="1594272" y="1268759"/>
            <a:ext cx="7390978" cy="1584178"/>
            <a:chOff x="2431557" y="1778925"/>
            <a:chExt cx="5760640" cy="1289530"/>
          </a:xfrm>
        </p:grpSpPr>
        <p:sp>
          <p:nvSpPr>
            <p:cNvPr id="19" name="矩形 18"/>
            <p:cNvSpPr/>
            <p:nvPr/>
          </p:nvSpPr>
          <p:spPr>
            <a:xfrm>
              <a:off x="2431557" y="1778925"/>
              <a:ext cx="5760640" cy="1289530"/>
            </a:xfrm>
            <a:prstGeom prst="rect">
              <a:avLst/>
            </a:prstGeom>
            <a:solidFill>
              <a:srgbClr val="66FF33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052525" y="2268520"/>
              <a:ext cx="1943074" cy="30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附加檔案：檔案拖曳區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448" y="3237931"/>
            <a:ext cx="1512168" cy="154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6467028" y="2924944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195068"/>
            <a:ext cx="159015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6272347" y="2924944"/>
            <a:ext cx="2880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850460" y="2606181"/>
            <a:ext cx="79208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4098" y="2928502"/>
            <a:ext cx="1468450" cy="130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群組 20"/>
          <p:cNvGrpSpPr/>
          <p:nvPr/>
        </p:nvGrpSpPr>
        <p:grpSpPr>
          <a:xfrm>
            <a:off x="1640880" y="3212979"/>
            <a:ext cx="7200800" cy="3058244"/>
            <a:chOff x="2411760" y="3597385"/>
            <a:chExt cx="5760640" cy="2427531"/>
          </a:xfrm>
        </p:grpSpPr>
        <p:sp>
          <p:nvSpPr>
            <p:cNvPr id="22" name="矩形 21"/>
            <p:cNvSpPr/>
            <p:nvPr/>
          </p:nvSpPr>
          <p:spPr>
            <a:xfrm>
              <a:off x="2411760" y="3597385"/>
              <a:ext cx="5760640" cy="2427531"/>
            </a:xfrm>
            <a:prstGeom prst="rect">
              <a:avLst/>
            </a:prstGeom>
            <a:solidFill>
              <a:srgbClr val="FF9966">
                <a:alpha val="3568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026646" y="4511905"/>
              <a:ext cx="1994392" cy="29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itchFamily="34" charset="-120"/>
                  <a:ea typeface="微軟正黑體" pitchFamily="34" charset="-120"/>
                </a:rPr>
                <a:t>插入圖檔：圖檔拖曳區</a:t>
              </a:r>
              <a:endParaRPr lang="en-US" altLang="zh-TW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C23-6461-47E0-9BED-977D9D43697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6374</TotalTime>
  <Words>800</Words>
  <Application>Microsoft Macintosh PowerPoint</Application>
  <PresentationFormat>如螢幕大小 (4:3)</PresentationFormat>
  <Paragraphs>257</Paragraphs>
  <Slides>40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Arial</vt:lpstr>
      <vt:lpstr>Calibri</vt:lpstr>
      <vt:lpstr>Times New Roman</vt:lpstr>
      <vt:lpstr>Verdana</vt:lpstr>
      <vt:lpstr>Wingdings</vt:lpstr>
      <vt:lpstr>微軟正黑體</vt:lpstr>
      <vt:lpstr>新細明體</vt:lpstr>
      <vt:lpstr>Office 佈景主題</vt:lpstr>
      <vt:lpstr>從訊息溝通的演進史，一窺未來發展趨勢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一、用戶體驗與設計</vt:lpstr>
      <vt:lpstr>PowerPoint 簡報</vt:lpstr>
      <vt:lpstr>個人簽名檔可附加圖片</vt:lpstr>
      <vt:lpstr>左側信匣分類</vt:lpstr>
      <vt:lpstr>通訊錄</vt:lpstr>
      <vt:lpstr>PowerPoint 簡報</vt:lpstr>
      <vt:lpstr>PowerPoint 簡報</vt:lpstr>
      <vt:lpstr>智慧型搜尋服務</vt:lpstr>
      <vt:lpstr>PowerPoint 簡報</vt:lpstr>
      <vt:lpstr>多樣化的版面風格</vt:lpstr>
      <vt:lpstr>二、管理功能再進化 </vt:lpstr>
      <vt:lpstr>儀表板總覽表</vt:lpstr>
      <vt:lpstr>監控項目 - Server</vt:lpstr>
      <vt:lpstr>監控項目 – Mail2000</vt:lpstr>
      <vt:lpstr>信件生命週期</vt:lpstr>
      <vt:lpstr>PowerPoint 簡報</vt:lpstr>
      <vt:lpstr>多網域架構設計</vt:lpstr>
      <vt:lpstr>群組管理權限</vt:lpstr>
      <vt:lpstr>自訂公用通訊錄</vt:lpstr>
      <vt:lpstr>多主機管理服務</vt:lpstr>
      <vt:lpstr>多主機帳號授權</vt:lpstr>
      <vt:lpstr>信件回收服務</vt:lpstr>
      <vt:lpstr>多主機登入服務</vt:lpstr>
      <vt:lpstr>遠端重啟服務</vt:lpstr>
      <vt:lpstr>三、協同合作模組</vt:lpstr>
      <vt:lpstr>即時通訊 Ciao#</vt:lpstr>
      <vt:lpstr>新訊息顯示</vt:lpstr>
      <vt:lpstr>投票管理 Voting</vt:lpstr>
      <vt:lpstr>PowerPoint 簡報</vt:lpstr>
      <vt:lpstr>PowerPoint 簡報</vt:lpstr>
      <vt:lpstr>PowerPoint 簡報</vt:lpstr>
      <vt:lpstr>PowerPoint 簡報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Mail2000</dc:title>
  <dc:creator>Openfind</dc:creator>
  <cp:lastModifiedBy>Microsoft Office 使用者</cp:lastModifiedBy>
  <cp:revision>310</cp:revision>
  <dcterms:created xsi:type="dcterms:W3CDTF">2013-02-20T09:54:45Z</dcterms:created>
  <dcterms:modified xsi:type="dcterms:W3CDTF">2015-09-29T06:18:00Z</dcterms:modified>
</cp:coreProperties>
</file>