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728" r:id="rId3"/>
    <p:sldMasterId id="2147483755" r:id="rId4"/>
    <p:sldMasterId id="2147483786" r:id="rId5"/>
    <p:sldMasterId id="2147483795" r:id="rId6"/>
    <p:sldMasterId id="2147483804" r:id="rId7"/>
  </p:sldMasterIdLst>
  <p:notesMasterIdLst>
    <p:notesMasterId r:id="rId52"/>
  </p:notesMasterIdLst>
  <p:handoutMasterIdLst>
    <p:handoutMasterId r:id="rId53"/>
  </p:handoutMasterIdLst>
  <p:sldIdLst>
    <p:sldId id="303" r:id="rId8"/>
    <p:sldId id="280" r:id="rId9"/>
    <p:sldId id="304" r:id="rId10"/>
    <p:sldId id="343" r:id="rId11"/>
    <p:sldId id="344" r:id="rId12"/>
    <p:sldId id="345" r:id="rId13"/>
    <p:sldId id="302" r:id="rId14"/>
    <p:sldId id="346" r:id="rId15"/>
    <p:sldId id="347" r:id="rId16"/>
    <p:sldId id="348" r:id="rId17"/>
    <p:sldId id="349" r:id="rId18"/>
    <p:sldId id="305" r:id="rId19"/>
    <p:sldId id="306" r:id="rId20"/>
    <p:sldId id="338" r:id="rId21"/>
    <p:sldId id="339" r:id="rId22"/>
    <p:sldId id="340" r:id="rId23"/>
    <p:sldId id="341"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 id="330" r:id="rId45"/>
    <p:sldId id="331" r:id="rId46"/>
    <p:sldId id="332" r:id="rId47"/>
    <p:sldId id="333" r:id="rId48"/>
    <p:sldId id="350" r:id="rId49"/>
    <p:sldId id="335" r:id="rId50"/>
    <p:sldId id="296" r:id="rId51"/>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197"/>
    <a:srgbClr val="005098"/>
    <a:srgbClr val="686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04" y="-90"/>
      </p:cViewPr>
      <p:guideLst>
        <p:guide orient="horz" pos="1620"/>
        <p:guide pos="2880"/>
      </p:guideLst>
    </p:cSldViewPr>
  </p:slideViewPr>
  <p:notesTextViewPr>
    <p:cViewPr>
      <p:scale>
        <a:sx n="1" d="1"/>
        <a:sy n="1" d="1"/>
      </p:scale>
      <p:origin x="0" y="0"/>
    </p:cViewPr>
  </p:notesTextViewPr>
  <p:sorterViewPr>
    <p:cViewPr>
      <p:scale>
        <a:sx n="100" d="100"/>
        <a:sy n="100" d="100"/>
      </p:scale>
      <p:origin x="0" y="-3384"/>
    </p:cViewPr>
  </p:sorterViewPr>
  <p:notesViewPr>
    <p:cSldViewPr>
      <p:cViewPr varScale="1">
        <p:scale>
          <a:sx n="81" d="100"/>
          <a:sy n="81" d="100"/>
        </p:scale>
        <p:origin x="-315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5A275D-24A4-4175-9348-A2024AEFF413}" type="datetimeFigureOut">
              <a:rPr lang="zh-TW" altLang="en-US" smtClean="0"/>
              <a:t>2017/2/21</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88BC3E-8446-4D20-A5CB-C50FCC9537C2}" type="slidenum">
              <a:rPr lang="zh-TW" altLang="en-US" smtClean="0"/>
              <a:t>‹#›</a:t>
            </a:fld>
            <a:endParaRPr lang="zh-TW" altLang="en-US"/>
          </a:p>
        </p:txBody>
      </p:sp>
    </p:spTree>
    <p:extLst>
      <p:ext uri="{BB962C8B-B14F-4D97-AF65-F5344CB8AC3E}">
        <p14:creationId xmlns:p14="http://schemas.microsoft.com/office/powerpoint/2010/main" val="3164864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783EA-853A-405D-8550-66BDC4E02A1A}" type="datetimeFigureOut">
              <a:rPr lang="zh-TW" altLang="en-US" smtClean="0"/>
              <a:t>2017/2/21</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8D402-9E6D-4BD0-A089-90F5132E9956}" type="slidenum">
              <a:rPr lang="zh-TW" altLang="en-US" smtClean="0"/>
              <a:t>‹#›</a:t>
            </a:fld>
            <a:endParaRPr lang="zh-TW" altLang="en-US"/>
          </a:p>
        </p:txBody>
      </p:sp>
    </p:spTree>
    <p:extLst>
      <p:ext uri="{BB962C8B-B14F-4D97-AF65-F5344CB8AC3E}">
        <p14:creationId xmlns:p14="http://schemas.microsoft.com/office/powerpoint/2010/main" val="206974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1</a:t>
            </a:fld>
            <a:endParaRPr lang="zh-TW" altLang="en-US" dirty="0"/>
          </a:p>
        </p:txBody>
      </p:sp>
    </p:spTree>
    <p:extLst>
      <p:ext uri="{BB962C8B-B14F-4D97-AF65-F5344CB8AC3E}">
        <p14:creationId xmlns:p14="http://schemas.microsoft.com/office/powerpoint/2010/main" val="1426071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does this mean for IT?  First, they need to support these devices.  The CIO I mentioned earlier had a large spike in helpdesk calls at the beginning of the school year as well as after the holiday break.  Questions such as how do I connect my device to the network or how can I print from my device are common.</a:t>
            </a:r>
          </a:p>
          <a:p>
            <a:r>
              <a:rPr lang="en-US" sz="1200" kern="1200" dirty="0">
                <a:solidFill>
                  <a:schemeClr val="tx1"/>
                </a:solidFill>
                <a:effectLst/>
                <a:latin typeface="+mn-lt"/>
                <a:ea typeface="+mn-ea"/>
                <a:cs typeface="+mn-cs"/>
              </a:rPr>
              <a:t>Another challenge for IT is being able to deliver the applications students need onto their devices.  Depending on what device they’re using, they can have an inconsistent user experience.</a:t>
            </a:r>
          </a:p>
          <a:p>
            <a:r>
              <a:rPr lang="en-US" sz="1200" kern="1200" dirty="0">
                <a:solidFill>
                  <a:schemeClr val="tx1"/>
                </a:solidFill>
                <a:effectLst/>
                <a:latin typeface="+mn-lt"/>
                <a:ea typeface="+mn-ea"/>
                <a:cs typeface="+mn-cs"/>
              </a:rPr>
              <a:t>Furthermore, once a device is connected to the network, IT has to ensure that students, faculty, and staff only have access to the content that they’re authorized for.</a:t>
            </a:r>
          </a:p>
          <a:p>
            <a:r>
              <a:rPr lang="en-US" sz="1200" kern="1200" dirty="0">
                <a:solidFill>
                  <a:schemeClr val="tx1"/>
                </a:solidFill>
                <a:effectLst/>
                <a:latin typeface="+mn-lt"/>
                <a:ea typeface="+mn-ea"/>
                <a:cs typeface="+mn-cs"/>
              </a:rPr>
              <a:t>In addition, IT must support student </a:t>
            </a:r>
            <a:r>
              <a:rPr lang="en-US" sz="1200" kern="1200" dirty="0" err="1">
                <a:solidFill>
                  <a:schemeClr val="tx1"/>
                </a:solidFill>
                <a:effectLst/>
                <a:latin typeface="+mn-lt"/>
                <a:ea typeface="+mn-ea"/>
                <a:cs typeface="+mn-cs"/>
              </a:rPr>
              <a:t>workstyles</a:t>
            </a:r>
            <a:r>
              <a:rPr lang="en-US" sz="1200" kern="1200" dirty="0">
                <a:solidFill>
                  <a:schemeClr val="tx1"/>
                </a:solidFill>
                <a:effectLst/>
                <a:latin typeface="+mn-lt"/>
                <a:ea typeface="+mn-ea"/>
                <a:cs typeface="+mn-cs"/>
              </a:rPr>
              <a:t>.  They want to use their own device but if there’s an application that is only available in a computer lab, IT has to provide support for that computer lab.</a:t>
            </a:r>
          </a:p>
          <a:p>
            <a:r>
              <a:rPr lang="en-US" sz="1200" kern="1200" dirty="0">
                <a:solidFill>
                  <a:schemeClr val="tx1"/>
                </a:solidFill>
                <a:effectLst/>
                <a:latin typeface="+mn-lt"/>
                <a:ea typeface="+mn-ea"/>
                <a:cs typeface="+mn-cs"/>
              </a:rPr>
              <a:t>And finally, some devices don’t have the processing power to support today’s applications.  For example, in Mechanical Engineering, a student might try to access a 3D graphics computer aided design application using a 5-year old laptop and not have a good user experience.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F4FBC3A-A12C-40F9-BB8D-BC30C79013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5500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if you could solve these challenges?</a:t>
            </a:r>
          </a:p>
          <a:p>
            <a:r>
              <a:rPr lang="en-US" sz="1200" kern="1200" dirty="0">
                <a:solidFill>
                  <a:schemeClr val="tx1"/>
                </a:solidFill>
                <a:effectLst/>
                <a:latin typeface="+mn-lt"/>
                <a:ea typeface="+mn-ea"/>
                <a:cs typeface="+mn-cs"/>
              </a:rPr>
              <a:t>What if you could enable access from any device?</a:t>
            </a:r>
          </a:p>
          <a:p>
            <a:r>
              <a:rPr lang="en-US" sz="1200" kern="1200" dirty="0">
                <a:solidFill>
                  <a:schemeClr val="tx1"/>
                </a:solidFill>
                <a:effectLst/>
                <a:latin typeface="+mn-lt"/>
                <a:ea typeface="+mn-ea"/>
                <a:cs typeface="+mn-cs"/>
              </a:rPr>
              <a:t>What if you could keep your computer lab open 24 hours a day?</a:t>
            </a:r>
          </a:p>
          <a:p>
            <a:r>
              <a:rPr lang="en-US" sz="1200" kern="1200" dirty="0">
                <a:solidFill>
                  <a:schemeClr val="tx1"/>
                </a:solidFill>
                <a:effectLst/>
                <a:latin typeface="+mn-lt"/>
                <a:ea typeface="+mn-ea"/>
                <a:cs typeface="+mn-cs"/>
              </a:rPr>
              <a:t>What if you could deliver the same user experience no matter what device is being used?</a:t>
            </a:r>
          </a:p>
          <a:p>
            <a:r>
              <a:rPr lang="en-US" sz="1200" kern="1200" dirty="0">
                <a:solidFill>
                  <a:schemeClr val="tx1"/>
                </a:solidFill>
                <a:effectLst/>
                <a:latin typeface="+mn-lt"/>
                <a:ea typeface="+mn-ea"/>
                <a:cs typeface="+mn-cs"/>
              </a:rPr>
              <a:t>And what if teachers were free to add or update applications to their curriculum during the school year?</a:t>
            </a:r>
          </a:p>
          <a:p>
            <a:endParaRPr lang="en-US" dirty="0">
              <a:solidFill>
                <a:schemeClr val="tx2"/>
              </a:solidFill>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F4FBC3A-A12C-40F9-BB8D-BC30C79013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078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Rot="1" noChangeAspect="1" noTextEdit="1"/>
          </p:cNvSpPr>
          <p:nvPr>
            <p:ph type="sldImg"/>
          </p:nvPr>
        </p:nvSpPr>
        <p:spPr bwMode="auto">
          <a:noFill/>
          <a:ln>
            <a:solidFill>
              <a:srgbClr val="000000"/>
            </a:solidFill>
            <a:miter lim="800000"/>
            <a:headEnd/>
            <a:tailEnd/>
          </a:ln>
        </p:spPr>
      </p:sp>
      <p:sp>
        <p:nvSpPr>
          <p:cNvPr id="45363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2819948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28</a:t>
            </a:fld>
            <a:endParaRPr lang="zh-TW" altLang="en-US" dirty="0"/>
          </a:p>
        </p:txBody>
      </p:sp>
    </p:spTree>
    <p:extLst>
      <p:ext uri="{BB962C8B-B14F-4D97-AF65-F5344CB8AC3E}">
        <p14:creationId xmlns:p14="http://schemas.microsoft.com/office/powerpoint/2010/main" val="514241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3-&gt;</a:t>
            </a:r>
            <a:r>
              <a:rPr lang="en-US" altLang="zh-TW" baseline="0" dirty="0"/>
              <a:t> 5</a:t>
            </a:r>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30</a:t>
            </a:fld>
            <a:endParaRPr lang="zh-TW" altLang="en-US" dirty="0"/>
          </a:p>
        </p:txBody>
      </p:sp>
    </p:spTree>
    <p:extLst>
      <p:ext uri="{BB962C8B-B14F-4D97-AF65-F5344CB8AC3E}">
        <p14:creationId xmlns:p14="http://schemas.microsoft.com/office/powerpoint/2010/main" val="4173971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3-&gt;</a:t>
            </a:r>
            <a:r>
              <a:rPr lang="en-US" altLang="zh-TW" baseline="0" dirty="0"/>
              <a:t> 5</a:t>
            </a:r>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31</a:t>
            </a:fld>
            <a:endParaRPr lang="zh-TW" altLang="en-US" dirty="0"/>
          </a:p>
        </p:txBody>
      </p:sp>
    </p:spTree>
    <p:extLst>
      <p:ext uri="{BB962C8B-B14F-4D97-AF65-F5344CB8AC3E}">
        <p14:creationId xmlns:p14="http://schemas.microsoft.com/office/powerpoint/2010/main" val="863064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C481B7-0A60-43EA-94C6-7C9BEA63EC87}" type="slidenum">
              <a:rPr lang="zh-TW" altLang="en-US" smtClean="0"/>
              <a:pPr/>
              <a:t>34</a:t>
            </a:fld>
            <a:endParaRPr lang="zh-TW" altLang="en-US" dirty="0"/>
          </a:p>
        </p:txBody>
      </p:sp>
    </p:spTree>
    <p:extLst>
      <p:ext uri="{BB962C8B-B14F-4D97-AF65-F5344CB8AC3E}">
        <p14:creationId xmlns:p14="http://schemas.microsoft.com/office/powerpoint/2010/main" val="3130387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36</a:t>
            </a:fld>
            <a:endParaRPr lang="zh-TW" altLang="en-US" dirty="0"/>
          </a:p>
        </p:txBody>
      </p:sp>
    </p:spTree>
    <p:extLst>
      <p:ext uri="{BB962C8B-B14F-4D97-AF65-F5344CB8AC3E}">
        <p14:creationId xmlns:p14="http://schemas.microsoft.com/office/powerpoint/2010/main" val="1129838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38</a:t>
            </a:fld>
            <a:endParaRPr lang="zh-TW" altLang="en-US"/>
          </a:p>
        </p:txBody>
      </p:sp>
    </p:spTree>
    <p:extLst>
      <p:ext uri="{BB962C8B-B14F-4D97-AF65-F5344CB8AC3E}">
        <p14:creationId xmlns:p14="http://schemas.microsoft.com/office/powerpoint/2010/main" val="16915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DC481B7-0A60-43EA-94C6-7C9BEA63EC87}" type="slidenum">
              <a:rPr lang="zh-TW" altLang="en-US" smtClean="0"/>
              <a:pPr/>
              <a:t>40</a:t>
            </a:fld>
            <a:endParaRPr lang="zh-TW" altLang="en-US" dirty="0"/>
          </a:p>
        </p:txBody>
      </p:sp>
    </p:spTree>
    <p:extLst>
      <p:ext uri="{BB962C8B-B14F-4D97-AF65-F5344CB8AC3E}">
        <p14:creationId xmlns:p14="http://schemas.microsoft.com/office/powerpoint/2010/main" val="2169592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894984" eaLnBrk="0" hangingPunct="0">
              <a:defRPr kumimoji="1">
                <a:solidFill>
                  <a:schemeClr val="tx1"/>
                </a:solidFill>
                <a:latin typeface="Calibri" pitchFamily="34" charset="0"/>
                <a:ea typeface="新細明體" pitchFamily="18" charset="-120"/>
              </a:defRPr>
            </a:lvl1pPr>
            <a:lvl2pPr marL="754689" indent="-290265" defTabSz="894984" eaLnBrk="0" hangingPunct="0">
              <a:defRPr kumimoji="1">
                <a:solidFill>
                  <a:schemeClr val="tx1"/>
                </a:solidFill>
                <a:latin typeface="Calibri" pitchFamily="34" charset="0"/>
                <a:ea typeface="新細明體" pitchFamily="18" charset="-120"/>
              </a:defRPr>
            </a:lvl2pPr>
            <a:lvl3pPr marL="1161059" indent="-232212" defTabSz="894984" eaLnBrk="0" hangingPunct="0">
              <a:defRPr kumimoji="1">
                <a:solidFill>
                  <a:schemeClr val="tx1"/>
                </a:solidFill>
                <a:latin typeface="Calibri" pitchFamily="34" charset="0"/>
                <a:ea typeface="新細明體" pitchFamily="18" charset="-120"/>
              </a:defRPr>
            </a:lvl3pPr>
            <a:lvl4pPr marL="1625483" indent="-232212" defTabSz="894984" eaLnBrk="0" hangingPunct="0">
              <a:defRPr kumimoji="1">
                <a:solidFill>
                  <a:schemeClr val="tx1"/>
                </a:solidFill>
                <a:latin typeface="Calibri" pitchFamily="34" charset="0"/>
                <a:ea typeface="新細明體" pitchFamily="18" charset="-120"/>
              </a:defRPr>
            </a:lvl4pPr>
            <a:lvl5pPr marL="2089907" indent="-232212" defTabSz="894984" eaLnBrk="0" hangingPunct="0">
              <a:defRPr kumimoji="1">
                <a:solidFill>
                  <a:schemeClr val="tx1"/>
                </a:solidFill>
                <a:latin typeface="Calibri" pitchFamily="34" charset="0"/>
                <a:ea typeface="新細明體" pitchFamily="18" charset="-120"/>
              </a:defRPr>
            </a:lvl5pPr>
            <a:lvl6pPr marL="2554331" indent="-232212" defTabSz="894984" eaLnBrk="0" fontAlgn="base" hangingPunct="0">
              <a:spcBef>
                <a:spcPct val="0"/>
              </a:spcBef>
              <a:spcAft>
                <a:spcPct val="0"/>
              </a:spcAft>
              <a:defRPr kumimoji="1">
                <a:solidFill>
                  <a:schemeClr val="tx1"/>
                </a:solidFill>
                <a:latin typeface="Calibri" pitchFamily="34" charset="0"/>
                <a:ea typeface="新細明體" pitchFamily="18" charset="-120"/>
              </a:defRPr>
            </a:lvl6pPr>
            <a:lvl7pPr marL="3018754" indent="-232212" defTabSz="894984"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83178" indent="-232212" defTabSz="894984"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947602" indent="-232212" defTabSz="894984"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0" marR="0" lvl="0" indent="0" defTabSz="894984" eaLnBrk="1" fontAlgn="auto" latinLnBrk="0" hangingPunct="1">
              <a:lnSpc>
                <a:spcPct val="100000"/>
              </a:lnSpc>
              <a:spcBef>
                <a:spcPts val="0"/>
              </a:spcBef>
              <a:spcAft>
                <a:spcPts val="0"/>
              </a:spcAft>
              <a:buClrTx/>
              <a:buSzTx/>
              <a:buFontTx/>
              <a:buNone/>
              <a:tabLst/>
              <a:defRPr/>
            </a:pPr>
            <a:fld id="{776E391C-6848-444D-AA7B-6AB916015428}" type="slidenum">
              <a:rPr kumimoji="1" lang="en-US" altLang="zh-TW" sz="1100" b="0" i="0" u="none" strike="noStrike" kern="0" cap="none" spc="0" normalizeH="0" baseline="0" noProof="0">
                <a:ln>
                  <a:noFill/>
                </a:ln>
                <a:solidFill>
                  <a:prstClr val="black"/>
                </a:solidFill>
                <a:effectLst/>
                <a:uLnTx/>
                <a:uFillTx/>
                <a:latin typeface="Arial" pitchFamily="34" charset="0"/>
                <a:ea typeface="新細明體" pitchFamily="18" charset="-120"/>
              </a:rPr>
              <a:pPr marL="0" marR="0" lvl="0" indent="0" defTabSz="894984" eaLnBrk="1" fontAlgn="auto" latinLnBrk="0" hangingPunct="1">
                <a:lnSpc>
                  <a:spcPct val="100000"/>
                </a:lnSpc>
                <a:spcBef>
                  <a:spcPts val="0"/>
                </a:spcBef>
                <a:spcAft>
                  <a:spcPts val="0"/>
                </a:spcAft>
                <a:buClrTx/>
                <a:buSzTx/>
                <a:buFontTx/>
                <a:buNone/>
                <a:tabLst/>
                <a:defRPr/>
              </a:pPr>
              <a:t>4</a:t>
            </a:fld>
            <a:endParaRPr kumimoji="1" lang="en-US" altLang="zh-TW" sz="1100" b="0" i="0" u="none" strike="noStrike" kern="0" cap="none" spc="0" normalizeH="0" baseline="0" noProof="0" dirty="0">
              <a:ln>
                <a:noFill/>
              </a:ln>
              <a:solidFill>
                <a:prstClr val="black"/>
              </a:solidFill>
              <a:effectLst/>
              <a:uLnTx/>
              <a:uFillTx/>
              <a:latin typeface="Arial" pitchFamily="34" charset="0"/>
              <a:ea typeface="新細明體" pitchFamily="18" charset="-120"/>
            </a:endParaRPr>
          </a:p>
        </p:txBody>
      </p:sp>
      <p:sp>
        <p:nvSpPr>
          <p:cNvPr id="59395" name="Rectangle 2"/>
          <p:cNvSpPr>
            <a:spLocks noGrp="1" noRot="1" noChangeAspect="1" noChangeArrowheads="1" noTextEdit="1"/>
          </p:cNvSpPr>
          <p:nvPr>
            <p:ph type="sldImg"/>
          </p:nvPr>
        </p:nvSpPr>
        <p:spPr bwMode="auto">
          <a:xfrm>
            <a:off x="403225" y="695325"/>
            <a:ext cx="617855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TW" dirty="0"/>
              <a:t>Many of you may already know about Quanta Computer.  </a:t>
            </a:r>
          </a:p>
          <a:p>
            <a:pPr eaLnBrk="1" hangingPunct="1">
              <a:spcBef>
                <a:spcPct val="0"/>
              </a:spcBef>
            </a:pPr>
            <a:r>
              <a:rPr lang="en-US" altLang="zh-TW" dirty="0">
                <a:solidFill>
                  <a:srgbClr val="FF0000"/>
                </a:solidFill>
              </a:rPr>
              <a:t>1 out of 4 </a:t>
            </a:r>
            <a:r>
              <a:rPr lang="en-US" altLang="zh-TW" dirty="0"/>
              <a:t>laptops sold worldwide are manufactured by Quanta.  </a:t>
            </a:r>
          </a:p>
          <a:p>
            <a:pPr eaLnBrk="1" hangingPunct="1">
              <a:spcBef>
                <a:spcPct val="0"/>
              </a:spcBef>
            </a:pPr>
            <a:r>
              <a:rPr lang="en-US" altLang="zh-TW" dirty="0"/>
              <a:t>In 2013, we were ranked number 409 on the Fortune Global 500 list.  </a:t>
            </a:r>
          </a:p>
          <a:p>
            <a:pPr eaLnBrk="1" hangingPunct="1">
              <a:spcBef>
                <a:spcPct val="0"/>
              </a:spcBef>
            </a:pPr>
            <a:r>
              <a:rPr lang="en-US" altLang="zh-TW" dirty="0"/>
              <a:t>Quanta has an established track record of building reliable, quality IT hardware for many global brand names for the last 2 decades. </a:t>
            </a:r>
            <a:endParaRPr lang="zh-TW" altLang="zh-TW" dirty="0"/>
          </a:p>
          <a:p>
            <a:pPr eaLnBrk="1" hangingPunct="1">
              <a:spcBef>
                <a:spcPct val="0"/>
              </a:spcBef>
            </a:pPr>
            <a:endParaRPr lang="en-US" altLang="zh-TW" dirty="0"/>
          </a:p>
        </p:txBody>
      </p:sp>
    </p:spTree>
    <p:extLst>
      <p:ext uri="{BB962C8B-B14F-4D97-AF65-F5344CB8AC3E}">
        <p14:creationId xmlns:p14="http://schemas.microsoft.com/office/powerpoint/2010/main" val="1307306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41</a:t>
            </a:fld>
            <a:endParaRPr lang="zh-TW" altLang="en-US"/>
          </a:p>
        </p:txBody>
      </p:sp>
    </p:spTree>
    <p:extLst>
      <p:ext uri="{BB962C8B-B14F-4D97-AF65-F5344CB8AC3E}">
        <p14:creationId xmlns:p14="http://schemas.microsoft.com/office/powerpoint/2010/main" val="4686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0DC481B7-0A60-43EA-94C6-7C9BEA63EC87}" type="slidenum">
              <a:rPr lang="zh-TW" altLang="en-US" smtClean="0"/>
              <a:pPr/>
              <a:t>42</a:t>
            </a:fld>
            <a:endParaRPr lang="zh-TW" altLang="en-US"/>
          </a:p>
        </p:txBody>
      </p:sp>
    </p:spTree>
    <p:extLst>
      <p:ext uri="{BB962C8B-B14F-4D97-AF65-F5344CB8AC3E}">
        <p14:creationId xmlns:p14="http://schemas.microsoft.com/office/powerpoint/2010/main" val="3453942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[Sanjay] Let</a:t>
            </a:r>
            <a:r>
              <a:rPr lang="en-US" baseline="0" dirty="0"/>
              <a:t> me d</a:t>
            </a:r>
            <a:r>
              <a:rPr lang="en-US" dirty="0"/>
              <a:t>efine what</a:t>
            </a:r>
            <a:r>
              <a:rPr lang="en-US" baseline="0" dirty="0"/>
              <a:t> VMware means by any app, any device…</a:t>
            </a:r>
          </a:p>
          <a:p>
            <a:endParaRPr lang="en-US" baseline="0" dirty="0"/>
          </a:p>
          <a:p>
            <a:r>
              <a:rPr lang="en-US" baseline="0" dirty="0"/>
              <a:t>Heterogeneity and choice define our approach.</a:t>
            </a:r>
          </a:p>
          <a:p>
            <a:endParaRPr lang="en-US" baseline="0" dirty="0"/>
          </a:p>
          <a:p>
            <a:r>
              <a:rPr lang="en-US" baseline="0" dirty="0"/>
              <a:t>Any App: Desktop (physical and remoted), Web and Mobile (Cloud-Native)</a:t>
            </a:r>
          </a:p>
          <a:p>
            <a:pPr defTabSz="933126">
              <a:defRPr/>
            </a:pPr>
            <a:r>
              <a:rPr lang="en-US" baseline="0" dirty="0"/>
              <a:t>Any Device: Any operating system (iOS, MSFT/Windows 10, Android)  – and any end point: phones, tablets, desktops, laptops across every manufacturer</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EBA7F-09D3-41EE-9DEA-050C6B07DD2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882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403225" y="695325"/>
            <a:ext cx="6178550" cy="3476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848">
              <a:spcBef>
                <a:spcPct val="0"/>
              </a:spcBef>
              <a:defRPr/>
            </a:pPr>
            <a:r>
              <a:rPr lang="en-US" altLang="zh-TW" dirty="0"/>
              <a:t>But we do more than building great laptops. </a:t>
            </a:r>
            <a:r>
              <a:rPr lang="en-US" altLang="zh-TW" baseline="0" dirty="0"/>
              <a:t> We started building datacenter products in 2000, and o</a:t>
            </a:r>
            <a:r>
              <a:rPr lang="en-US" altLang="zh-TW" dirty="0"/>
              <a:t>ur datacenter products, including servers, storage, network switches, and integrated rack systems, already account for a large portion of Quanta’s business, and this portion is continuously getting bigger.</a:t>
            </a:r>
          </a:p>
          <a:p>
            <a:pPr eaLnBrk="1" hangingPunct="1">
              <a:spcBef>
                <a:spcPct val="0"/>
              </a:spcBef>
            </a:pPr>
            <a:endParaRPr lang="en-US" altLang="zh-TW" dirty="0"/>
          </a:p>
        </p:txBody>
      </p:sp>
      <p:sp>
        <p:nvSpPr>
          <p:cNvPr id="604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新細明體" pitchFamily="18" charset="-120"/>
              </a:defRPr>
            </a:lvl1pPr>
            <a:lvl2pPr marL="754689" indent="-290265" eaLnBrk="0" hangingPunct="0">
              <a:defRPr kumimoji="1">
                <a:solidFill>
                  <a:schemeClr val="tx1"/>
                </a:solidFill>
                <a:latin typeface="Calibri" pitchFamily="34" charset="0"/>
                <a:ea typeface="新細明體" pitchFamily="18" charset="-120"/>
              </a:defRPr>
            </a:lvl2pPr>
            <a:lvl3pPr marL="1161059" indent="-232212" eaLnBrk="0" hangingPunct="0">
              <a:defRPr kumimoji="1">
                <a:solidFill>
                  <a:schemeClr val="tx1"/>
                </a:solidFill>
                <a:latin typeface="Calibri" pitchFamily="34" charset="0"/>
                <a:ea typeface="新細明體" pitchFamily="18" charset="-120"/>
              </a:defRPr>
            </a:lvl3pPr>
            <a:lvl4pPr marL="1625483" indent="-232212" eaLnBrk="0" hangingPunct="0">
              <a:defRPr kumimoji="1">
                <a:solidFill>
                  <a:schemeClr val="tx1"/>
                </a:solidFill>
                <a:latin typeface="Calibri" pitchFamily="34" charset="0"/>
                <a:ea typeface="新細明體" pitchFamily="18" charset="-120"/>
              </a:defRPr>
            </a:lvl4pPr>
            <a:lvl5pPr marL="2089907" indent="-232212" eaLnBrk="0" hangingPunct="0">
              <a:defRPr kumimoji="1">
                <a:solidFill>
                  <a:schemeClr val="tx1"/>
                </a:solidFill>
                <a:latin typeface="Calibri" pitchFamily="34" charset="0"/>
                <a:ea typeface="新細明體" pitchFamily="18" charset="-120"/>
              </a:defRPr>
            </a:lvl5pPr>
            <a:lvl6pPr marL="2554331" indent="-232212" eaLnBrk="0" fontAlgn="base" hangingPunct="0">
              <a:spcBef>
                <a:spcPct val="0"/>
              </a:spcBef>
              <a:spcAft>
                <a:spcPct val="0"/>
              </a:spcAft>
              <a:defRPr kumimoji="1">
                <a:solidFill>
                  <a:schemeClr val="tx1"/>
                </a:solidFill>
                <a:latin typeface="Calibri" pitchFamily="34" charset="0"/>
                <a:ea typeface="新細明體" pitchFamily="18" charset="-120"/>
              </a:defRPr>
            </a:lvl6pPr>
            <a:lvl7pPr marL="3018754" indent="-232212"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83178" indent="-232212"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947602" indent="-232212"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fld id="{9C0334B7-5430-44A1-B01C-C94C0EA0067D}" type="slidenum">
              <a:rPr kumimoji="0" lang="zh-TW" altLang="en-US" sz="1800" b="0" i="0" u="none" strike="noStrike" kern="0" cap="none" spc="0" normalizeH="0" baseline="0" noProof="0" smtClean="0">
                <a:ln>
                  <a:noFill/>
                </a:ln>
                <a:solidFill>
                  <a:prstClr val="black"/>
                </a:solidFill>
                <a:effectLst/>
                <a:uLnTx/>
                <a:uFillTx/>
                <a:latin typeface="Calibri" pitchFamily="34" charset="0"/>
                <a:ea typeface="新細明體" pitchFamily="18" charset="-12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zh-TW" altLang="en-US" sz="1800" b="0" i="0" u="none" strike="noStrike" kern="0" cap="none" spc="0" normalizeH="0" baseline="0" noProof="0">
              <a:ln>
                <a:noFill/>
              </a:ln>
              <a:solidFill>
                <a:prstClr val="black"/>
              </a:solidFill>
              <a:effectLst/>
              <a:uLnTx/>
              <a:uFillTx/>
              <a:latin typeface="Calibri" pitchFamily="34" charset="0"/>
              <a:ea typeface="新細明體" pitchFamily="18" charset="-120"/>
            </a:endParaRPr>
          </a:p>
        </p:txBody>
      </p:sp>
    </p:spTree>
    <p:extLst>
      <p:ext uri="{BB962C8B-B14F-4D97-AF65-F5344CB8AC3E}">
        <p14:creationId xmlns:p14="http://schemas.microsoft.com/office/powerpoint/2010/main" val="328004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Our product lineup includes Servers, Storage, network Switches (3S), integrated rack systems and cloud solutions for datacenter customers. Traditionally, datacenter customers have had to buy each of these components from different venders, then integrate them to </a:t>
            </a:r>
            <a:r>
              <a:rPr lang="en-US" altLang="zh-TW" u="none" dirty="0"/>
              <a:t>build the precise solution they need for their application workloads. We</a:t>
            </a:r>
            <a:r>
              <a:rPr lang="en-US" altLang="zh-TW" u="none" baseline="0" dirty="0"/>
              <a:t> </a:t>
            </a:r>
            <a:r>
              <a:rPr lang="en-US" altLang="zh-TW" u="none" dirty="0"/>
              <a:t>design, manufacture, integrate and optimize our solutions all under a single roof, making </a:t>
            </a:r>
            <a:r>
              <a:rPr lang="en-US" altLang="zh-TW" dirty="0"/>
              <a:t>sure all devices are working together properly without compatibility issues.  </a:t>
            </a:r>
            <a:endParaRPr lang="zh-TW" altLang="en-US" dirty="0"/>
          </a:p>
        </p:txBody>
      </p:sp>
      <p:sp>
        <p:nvSpPr>
          <p:cNvPr id="4" name="投影片編號版面配置區 3"/>
          <p:cNvSpPr>
            <a:spLocks noGrp="1"/>
          </p:cNvSpPr>
          <p:nvPr>
            <p:ph type="sldNum" sz="quarter" idx="10"/>
          </p:nvPr>
        </p:nvSpPr>
        <p:spPr/>
        <p:txBody>
          <a:bodyPr/>
          <a:lstStyle/>
          <a:p>
            <a:fld id="{0DC481B7-0A60-43EA-94C6-7C9BEA63EC87}" type="slidenum">
              <a:rPr lang="zh-TW" altLang="en-US" smtClean="0">
                <a:solidFill>
                  <a:prstClr val="black"/>
                </a:solidFill>
              </a:rPr>
              <a:pPr/>
              <a:t>7</a:t>
            </a:fld>
            <a:endParaRPr lang="zh-TW" altLang="en-US">
              <a:solidFill>
                <a:prstClr val="black"/>
              </a:solidFill>
            </a:endParaRPr>
          </a:p>
        </p:txBody>
      </p:sp>
    </p:spTree>
    <p:extLst>
      <p:ext uri="{BB962C8B-B14F-4D97-AF65-F5344CB8AC3E}">
        <p14:creationId xmlns:p14="http://schemas.microsoft.com/office/powerpoint/2010/main" val="200152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03225" y="695325"/>
            <a:ext cx="6178550" cy="3476625"/>
          </a:xfrm>
        </p:spPr>
      </p:sp>
      <p:sp>
        <p:nvSpPr>
          <p:cNvPr id="3" name="備忘稿版面配置區 2"/>
          <p:cNvSpPr>
            <a:spLocks noGrp="1"/>
          </p:cNvSpPr>
          <p:nvPr>
            <p:ph type="body" idx="1"/>
          </p:nvPr>
        </p:nvSpPr>
        <p:spPr/>
        <p:txBody>
          <a:bodyPr/>
          <a:lstStyle/>
          <a:p>
            <a:pPr lvl="0"/>
            <a:r>
              <a:rPr lang="en-US" altLang="zh-TW" sz="2000" dirty="0">
                <a:solidFill>
                  <a:srgbClr val="FFFFFF"/>
                </a:solidFill>
                <a:latin typeface="Calibri" pitchFamily="34" charset="0"/>
                <a:cs typeface="Calibri" pitchFamily="34" charset="0"/>
              </a:rPr>
              <a:t>Strongly backed by its parent, Quanta Computer Inc., </a:t>
            </a:r>
            <a:r>
              <a:rPr lang="en-US" altLang="zh-TW" sz="2000" dirty="0"/>
              <a:t>QCT differentiates itself as a full-scale datacenter product and service provider, all under one roof.</a:t>
            </a:r>
          </a:p>
          <a:p>
            <a:pPr lvl="0"/>
            <a:endParaRPr lang="en-US" altLang="zh-TW" sz="2000" dirty="0">
              <a:solidFill>
                <a:srgbClr val="FFFFFF"/>
              </a:solidFill>
              <a:latin typeface="Calibri" pitchFamily="34" charset="0"/>
              <a:cs typeface="Calibri" pitchFamily="34" charset="0"/>
            </a:endParaRPr>
          </a:p>
          <a:p>
            <a:pPr lvl="0"/>
            <a:r>
              <a:rPr lang="en-US" altLang="zh-TW" sz="2000" dirty="0">
                <a:solidFill>
                  <a:srgbClr val="FFFFFF"/>
                </a:solidFill>
                <a:latin typeface="Calibri" pitchFamily="34" charset="0"/>
                <a:cs typeface="Calibri" pitchFamily="34" charset="0"/>
              </a:rPr>
              <a:t>Quanta, Quanta Computer Inc., </a:t>
            </a:r>
            <a:r>
              <a:rPr lang="en-US" altLang="zh-TW" sz="1400" dirty="0">
                <a:solidFill>
                  <a:srgbClr val="FFFFFF"/>
                </a:solidFill>
                <a:latin typeface="Calibri" pitchFamily="34" charset="0"/>
                <a:cs typeface="Calibri" pitchFamily="34" charset="0"/>
              </a:rPr>
              <a:t>is the parent of QCT focusing on ODM business.  </a:t>
            </a:r>
            <a:r>
              <a:rPr lang="en-US" altLang="zh-TW" dirty="0"/>
              <a:t>Quanta provides a wide range of capabilities to QCT, including engineering, manufacturing, system and rack integration and supply chain support through the Quanta global network.</a:t>
            </a:r>
          </a:p>
          <a:p>
            <a:pPr lvl="0"/>
            <a:endParaRPr lang="en-US" altLang="zh-TW" dirty="0"/>
          </a:p>
          <a:p>
            <a:pPr defTabSz="928848">
              <a:spcBef>
                <a:spcPct val="0"/>
              </a:spcBef>
              <a:defRPr/>
            </a:pPr>
            <a:r>
              <a:rPr lang="en-US" altLang="zh-TW" dirty="0"/>
              <a:t>QCT, Quanta Cloud Technology,</a:t>
            </a:r>
            <a:r>
              <a:rPr lang="en-US" altLang="zh-TW" baseline="0" dirty="0"/>
              <a:t> sell</a:t>
            </a:r>
            <a:r>
              <a:rPr lang="en-US" altLang="zh-TW" dirty="0">
                <a:solidFill>
                  <a:srgbClr val="FFFFFF"/>
                </a:solidFill>
                <a:latin typeface="Calibri" pitchFamily="34" charset="0"/>
                <a:cs typeface="Calibri" pitchFamily="34" charset="0"/>
              </a:rPr>
              <a:t>s own-brand servers, storage, networking, integrated rack systems and cloud solutions </a:t>
            </a:r>
            <a:r>
              <a:rPr lang="en-US" altLang="zh-TW" dirty="0"/>
              <a:t>to cloud service providers and large enterprises, and – through channel partners – to enterprises and SMBs.</a:t>
            </a:r>
          </a:p>
          <a:p>
            <a:pPr defTabSz="928848">
              <a:defRPr/>
            </a:pPr>
            <a:endParaRPr lang="en-US" altLang="zh-TW" dirty="0">
              <a:solidFill>
                <a:srgbClr val="FFFFFF"/>
              </a:solidFill>
              <a:latin typeface="Calibri" pitchFamily="34" charset="0"/>
              <a:cs typeface="Calibri" pitchFamily="34" charset="0"/>
            </a:endParaRPr>
          </a:p>
          <a:p>
            <a:pPr defTabSz="928848">
              <a:defRPr/>
            </a:pPr>
            <a:r>
              <a:rPr lang="en-US" altLang="zh-TW" dirty="0">
                <a:solidFill>
                  <a:srgbClr val="FFFFFF"/>
                </a:solidFill>
                <a:latin typeface="Calibri" pitchFamily="34" charset="0"/>
                <a:cs typeface="Calibri" pitchFamily="34" charset="0"/>
              </a:rPr>
              <a:t>QCT offers a full spectrum of datacenter products and services from engineering, configuration, integration, optimization to global supply chain support.</a:t>
            </a:r>
            <a:endParaRPr lang="zh-TW" altLang="en-US" dirty="0">
              <a:solidFill>
                <a:srgbClr val="FFFFFF"/>
              </a:solidFill>
              <a:latin typeface="Calibri" pitchFamily="34" charset="0"/>
              <a:cs typeface="Calibri" pitchFamily="34" charset="0"/>
            </a:endParaRPr>
          </a:p>
          <a:p>
            <a:pPr defTabSz="928848">
              <a:defRPr/>
            </a:pPr>
            <a:endParaRPr lang="en-US" altLang="zh-TW" dirty="0"/>
          </a:p>
          <a:p>
            <a:pPr defTabSz="928848">
              <a:defRPr/>
            </a:pPr>
            <a:r>
              <a:rPr lang="en-US" altLang="zh-TW" dirty="0"/>
              <a:t>Who else in the market can provide such a complete datacenter product lineup and services under one roof?</a:t>
            </a:r>
          </a:p>
          <a:p>
            <a:endParaRPr lang="en-US" altLang="zh-TW" dirty="0"/>
          </a:p>
        </p:txBody>
      </p:sp>
      <p:sp>
        <p:nvSpPr>
          <p:cNvPr id="4" name="投影片編號版面配置區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DC481B7-0A60-43EA-94C6-7C9BEA63EC87}" type="slidenum">
              <a:rPr kumimoji="0" lang="zh-TW" altLang="en-US" sz="1800" b="0" i="0" u="none" strike="noStrike" kern="0" cap="none" spc="0" normalizeH="0" baseline="0" noProof="0" smtClean="0">
                <a:ln>
                  <a:noFill/>
                </a:ln>
                <a:solidFill>
                  <a:prstClr val="black"/>
                </a:solidFill>
                <a:effectLst/>
                <a:uLnTx/>
                <a:uFillTx/>
                <a:latin typeface="Calibri"/>
                <a:ea typeface="新細明體"/>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zh-TW" altLang="en-US" sz="1800" b="0" i="0" u="none" strike="noStrike" kern="0" cap="none" spc="0" normalizeH="0" baseline="0" noProof="0">
              <a:ln>
                <a:noFill/>
              </a:ln>
              <a:solidFill>
                <a:prstClr val="black"/>
              </a:solidFill>
              <a:effectLst/>
              <a:uLnTx/>
              <a:uFillTx/>
              <a:latin typeface="Calibri"/>
              <a:ea typeface="新細明體"/>
            </a:endParaRPr>
          </a:p>
        </p:txBody>
      </p:sp>
    </p:spTree>
    <p:extLst>
      <p:ext uri="{BB962C8B-B14F-4D97-AF65-F5344CB8AC3E}">
        <p14:creationId xmlns:p14="http://schemas.microsoft.com/office/powerpoint/2010/main" val="36578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11</a:t>
            </a:fld>
            <a:endParaRPr lang="zh-TW" altLang="en-US"/>
          </a:p>
        </p:txBody>
      </p:sp>
    </p:spTree>
    <p:extLst>
      <p:ext uri="{BB962C8B-B14F-4D97-AF65-F5344CB8AC3E}">
        <p14:creationId xmlns:p14="http://schemas.microsoft.com/office/powerpoint/2010/main" val="2857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BF08D402-9E6D-4BD0-A089-90F5132E9956}" type="slidenum">
              <a:rPr lang="zh-TW" altLang="en-US" smtClean="0"/>
              <a:t>12</a:t>
            </a:fld>
            <a:endParaRPr lang="zh-TW" altLang="en-US"/>
          </a:p>
        </p:txBody>
      </p:sp>
    </p:spTree>
    <p:extLst>
      <p:ext uri="{BB962C8B-B14F-4D97-AF65-F5344CB8AC3E}">
        <p14:creationId xmlns:p14="http://schemas.microsoft.com/office/powerpoint/2010/main" val="98068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most prevalent issues for IT in higher education is the “bring your own device” or BYOD trend.  As you can see from this chart published by EDUCAUSE, the trend not only affects students, but faculty and staff as well.  From talking to CIOs at major higher </a:t>
            </a:r>
            <a:r>
              <a:rPr lang="en-US" sz="1200" kern="1200" dirty="0" err="1">
                <a:solidFill>
                  <a:schemeClr val="tx1"/>
                </a:solidFill>
                <a:effectLst/>
                <a:latin typeface="+mn-lt"/>
                <a:ea typeface="+mn-ea"/>
                <a:cs typeface="+mn-cs"/>
              </a:rPr>
              <a:t>ed</a:t>
            </a:r>
            <a:r>
              <a:rPr lang="en-US" sz="1200" kern="1200" dirty="0">
                <a:solidFill>
                  <a:schemeClr val="tx1"/>
                </a:solidFill>
                <a:effectLst/>
                <a:latin typeface="+mn-lt"/>
                <a:ea typeface="+mn-ea"/>
                <a:cs typeface="+mn-cs"/>
              </a:rPr>
              <a:t> institutions, on average, students are bringing 3 to 3 and a half connected devices to campus.  In fact, one CIO I spoke with said that he didn’t look forward to the Christmas holiday break because when students returned to campus, they brought with them all of the new devices they received as gifts and expected IT to support them.</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F4FBC3A-A12C-40F9-BB8D-BC30C79013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503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does this mean for IT?  First, they need to support these devices.  The CIO I mentioned earlier had a large spike in helpdesk calls at the beginning of the school year as well as after the holiday break.  Questions such as how do I connect my device to the network or how can I print from my device are common.</a:t>
            </a:r>
          </a:p>
          <a:p>
            <a:r>
              <a:rPr lang="en-US" sz="1200" kern="1200" dirty="0">
                <a:solidFill>
                  <a:schemeClr val="tx1"/>
                </a:solidFill>
                <a:effectLst/>
                <a:latin typeface="+mn-lt"/>
                <a:ea typeface="+mn-ea"/>
                <a:cs typeface="+mn-cs"/>
              </a:rPr>
              <a:t>Another challenge for IT is being able to deliver the applications students need onto their devices.  Depending on what device they’re using, they can have an inconsistent user experience.</a:t>
            </a:r>
          </a:p>
          <a:p>
            <a:r>
              <a:rPr lang="en-US" sz="1200" kern="1200" dirty="0">
                <a:solidFill>
                  <a:schemeClr val="tx1"/>
                </a:solidFill>
                <a:effectLst/>
                <a:latin typeface="+mn-lt"/>
                <a:ea typeface="+mn-ea"/>
                <a:cs typeface="+mn-cs"/>
              </a:rPr>
              <a:t>Furthermore, once a device is connected to the network, IT has to ensure that students, faculty, and staff only have access to the content that they’re authorized for.</a:t>
            </a:r>
          </a:p>
          <a:p>
            <a:r>
              <a:rPr lang="en-US" sz="1200" kern="1200" dirty="0">
                <a:solidFill>
                  <a:schemeClr val="tx1"/>
                </a:solidFill>
                <a:effectLst/>
                <a:latin typeface="+mn-lt"/>
                <a:ea typeface="+mn-ea"/>
                <a:cs typeface="+mn-cs"/>
              </a:rPr>
              <a:t>In addition, IT must support student </a:t>
            </a:r>
            <a:r>
              <a:rPr lang="en-US" sz="1200" kern="1200" dirty="0" err="1">
                <a:solidFill>
                  <a:schemeClr val="tx1"/>
                </a:solidFill>
                <a:effectLst/>
                <a:latin typeface="+mn-lt"/>
                <a:ea typeface="+mn-ea"/>
                <a:cs typeface="+mn-cs"/>
              </a:rPr>
              <a:t>workstyles</a:t>
            </a:r>
            <a:r>
              <a:rPr lang="en-US" sz="1200" kern="1200" dirty="0">
                <a:solidFill>
                  <a:schemeClr val="tx1"/>
                </a:solidFill>
                <a:effectLst/>
                <a:latin typeface="+mn-lt"/>
                <a:ea typeface="+mn-ea"/>
                <a:cs typeface="+mn-cs"/>
              </a:rPr>
              <a:t>.  They want to use their own device but if there’s an application that is only available in a computer lab, IT has to provide support for that computer lab.</a:t>
            </a:r>
          </a:p>
          <a:p>
            <a:r>
              <a:rPr lang="en-US" sz="1200" kern="1200" dirty="0">
                <a:solidFill>
                  <a:schemeClr val="tx1"/>
                </a:solidFill>
                <a:effectLst/>
                <a:latin typeface="+mn-lt"/>
                <a:ea typeface="+mn-ea"/>
                <a:cs typeface="+mn-cs"/>
              </a:rPr>
              <a:t>And finally, some devices don’t have the processing power to support today’s applications.  For example, in Mechanical Engineering, a student might try to access a 3D graphics computer aided design application using a 5-year old laptop and not have a good user experience.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F4FBC3A-A12C-40F9-BB8D-BC30C79013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54203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8.jpe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9.jpe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6.jpe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1.jpe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1.jpe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7.xml"/><Relationship Id="rId4" Type="http://schemas.openxmlformats.org/officeDocument/2006/relationships/image" Target="../media/image49.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3.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6.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Master" Target="../slideMasters/slideMaster4.xml"/><Relationship Id="rId4" Type="http://schemas.openxmlformats.org/officeDocument/2006/relationships/image" Target="../media/image49.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9.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60.jpeg"/><Relationship Id="rId1" Type="http://schemas.openxmlformats.org/officeDocument/2006/relationships/slideMaster" Target="../slideMasters/slideMaster4.xml"/><Relationship Id="rId4" Type="http://schemas.openxmlformats.org/officeDocument/2006/relationships/image" Target="../media/image61.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62.png"/><Relationship Id="rId4" Type="http://schemas.openxmlformats.org/officeDocument/2006/relationships/image" Target="../media/image30.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6.jpeg"/><Relationship Id="rId1" Type="http://schemas.openxmlformats.org/officeDocument/2006/relationships/slideMaster" Target="../slideMasters/slideMaster5.xml"/><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8.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9.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6.jpe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059582"/>
            <a:ext cx="4462264" cy="2214246"/>
          </a:xfrm>
        </p:spPr>
        <p:txBody>
          <a:bodyPr/>
          <a:lstStyle>
            <a:lvl1pPr algn="l">
              <a:defRPr b="0" baseline="0">
                <a:solidFill>
                  <a:schemeClr val="bg1"/>
                </a:solidFill>
                <a:latin typeface="Calibri" pitchFamily="34" charset="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683568" y="3579558"/>
            <a:ext cx="5976664" cy="936408"/>
          </a:xfrm>
        </p:spPr>
        <p:txBody>
          <a:bodyPr>
            <a:normAutofit/>
          </a:bodyPr>
          <a:lstStyle>
            <a:lvl1pPr marL="0" indent="0" algn="l">
              <a:buNone/>
              <a:defRPr sz="2800" baseline="0">
                <a:solidFill>
                  <a:schemeClr val="bg1"/>
                </a:solidFill>
                <a:latin typeface="Calibri" pitchFamily="34" charset="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文字方塊 6"/>
          <p:cNvSpPr txBox="1"/>
          <p:nvPr userDrawn="1"/>
        </p:nvSpPr>
        <p:spPr>
          <a:xfrm>
            <a:off x="7308304" y="4786933"/>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89581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9" y="4077246"/>
            <a:ext cx="1224136" cy="5827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6"/>
          <p:cNvSpPr txBox="1"/>
          <p:nvPr userDrawn="1"/>
        </p:nvSpPr>
        <p:spPr>
          <a:xfrm>
            <a:off x="730830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40934952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Slide Number Placeholder 5"/>
          <p:cNvSpPr txBox="1">
            <a:spLocks/>
          </p:cNvSpPr>
          <p:nvPr userDrawn="1"/>
        </p:nvSpPr>
        <p:spPr bwMode="auto">
          <a:xfrm>
            <a:off x="8664982" y="4840024"/>
            <a:ext cx="423785" cy="225287"/>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F03DB6F-265E-5C4F-A42D-2A563BB4C44D}" type="slidenum">
              <a:rPr lang="en-US" sz="900" smtClean="0">
                <a:solidFill>
                  <a:srgbClr val="005197"/>
                </a:solidFill>
              </a:rPr>
              <a:pPr/>
              <a:t>‹#›</a:t>
            </a:fld>
            <a:endParaRPr lang="en-US" sz="900" dirty="0">
              <a:solidFill>
                <a:srgbClr val="005197"/>
              </a:solidFill>
            </a:endParaRPr>
          </a:p>
        </p:txBody>
      </p:sp>
      <p:pic>
        <p:nvPicPr>
          <p:cNvPr id="7" name="Picture 2" descr="C:\Users\10304001\Desktop\未命名-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804000" y="4660000"/>
            <a:ext cx="2340000" cy="187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421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orbel" pitchFamily="34" charset="0"/>
              </a:defRPr>
            </a:lvl1pPr>
          </a:lstStyle>
          <a:p>
            <a:r>
              <a:rPr lang="zh-TW" altLang="en-US" dirty="0"/>
              <a:t>按一下以編輯母片標題樣式</a:t>
            </a:r>
          </a:p>
        </p:txBody>
      </p:sp>
      <p:pic>
        <p:nvPicPr>
          <p:cNvPr id="8" name="Picture 2" descr="H:\01.QCT US\Collateral\04_Digital\01_QCT Design\QCT-Powerpoint Template\PSD\第八版\company introduction\4 to 3\未命名-1.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35530407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H:\01.QCT US\Collateral\04_Digital\01_QCT Design\QCT-Powerpoint Template\PSD\第八版\company introduction\4 to 3\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22071325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8"/>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5" name="Picture 2" descr="H:\01.QCT US\Collateral\04_Digital\01_QCT Design\QCT-Powerpoint Template\PSD\第八版\company introduction\4 to 3\未命名-1.png"/>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4666" y="4662018"/>
            <a:ext cx="2340000" cy="183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18652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Ending pag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127841" y="1707673"/>
            <a:ext cx="3775838" cy="1152128"/>
          </a:xfrm>
        </p:spPr>
        <p:txBody>
          <a:bodyPr>
            <a:noAutofit/>
          </a:bodyPr>
          <a:lstStyle>
            <a:lvl1pPr algn="r">
              <a:defRPr sz="2625" b="1" i="0">
                <a:solidFill>
                  <a:srgbClr val="FFFFFF"/>
                </a:solidFill>
                <a:latin typeface="Calibri" panose="020F0502020204030204" pitchFamily="34" charset="0"/>
                <a:cs typeface="Calibri" panose="020F0502020204030204" pitchFamily="34" charset="0"/>
              </a:defRPr>
            </a:lvl1pPr>
          </a:lstStyle>
          <a:p>
            <a:r>
              <a:rPr lang="en-US" dirty="0"/>
              <a:t>Click to edit</a:t>
            </a:r>
          </a:p>
        </p:txBody>
      </p:sp>
      <p:sp>
        <p:nvSpPr>
          <p:cNvPr id="7" name="Rectangle 7"/>
          <p:cNvSpPr/>
          <p:nvPr userDrawn="1"/>
        </p:nvSpPr>
        <p:spPr>
          <a:xfrm>
            <a:off x="6660235" y="3574579"/>
            <a:ext cx="869538" cy="241798"/>
          </a:xfrm>
          <a:prstGeom prst="rect">
            <a:avLst/>
          </a:prstGeom>
        </p:spPr>
        <p:txBody>
          <a:bodyPr wrap="none" lIns="33721" tIns="16860" rIns="33721" bIns="16860">
            <a:spAutoFit/>
          </a:bodyPr>
          <a:lstStyle/>
          <a:p>
            <a:pPr eaLnBrk="0" fontAlgn="base" hangingPunct="0">
              <a:spcBef>
                <a:spcPct val="0"/>
              </a:spcBef>
              <a:spcAft>
                <a:spcPct val="0"/>
              </a:spcAft>
            </a:pPr>
            <a:r>
              <a:rPr lang="en-US" sz="1350" dirty="0">
                <a:solidFill>
                  <a:srgbClr val="FFFFFF"/>
                </a:solidFill>
                <a:latin typeface="Calibri" panose="020F0502020204030204" pitchFamily="34" charset="0"/>
              </a:rPr>
              <a:t>www.qct.io</a:t>
            </a:r>
          </a:p>
        </p:txBody>
      </p:sp>
      <p:pic>
        <p:nvPicPr>
          <p:cNvPr id="8" name="Picture 2" descr="H:\B.Project\0 New QCT Logo\Ofap08\00.QCT Brand Assets\02.QCT logo\QCT Logo-USA\Core Logos\Vertical (First priority)\Digital\QCT-Logo-Core-Vertical-White-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159740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074" name="Picture 2" descr="H:\01.QCT US\Collateral\04_Digital\01_QCT Design\QCT-Powerpoint Template\PSD\第八版\company introduction\16 to 9\ending-0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
            <a:ext cx="9144001" cy="5145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804" y="1919788"/>
            <a:ext cx="3775838" cy="807950"/>
          </a:xfrm>
        </p:spPr>
        <p:txBody>
          <a:bodyPr>
            <a:noAutofit/>
          </a:bodyPr>
          <a:lstStyle>
            <a:lvl1pPr algn="ctr">
              <a:defRPr sz="3825" b="1" i="0">
                <a:solidFill>
                  <a:srgbClr val="FFFFFF"/>
                </a:solidFill>
                <a:latin typeface="Calibri" pitchFamily="34" charset="0"/>
                <a:cs typeface="Calibri" pitchFamily="34" charset="0"/>
              </a:defRPr>
            </a:lvl1pPr>
          </a:lstStyle>
          <a:p>
            <a:r>
              <a:rPr lang="en-US" dirty="0"/>
              <a:t>End Page </a:t>
            </a:r>
          </a:p>
        </p:txBody>
      </p:sp>
      <p:sp>
        <p:nvSpPr>
          <p:cNvPr id="6" name="Slide Number Placeholder 5"/>
          <p:cNvSpPr>
            <a:spLocks noGrp="1"/>
          </p:cNvSpPr>
          <p:nvPr>
            <p:ph type="sldNum" sz="quarter" idx="12"/>
          </p:nvPr>
        </p:nvSpPr>
        <p:spPr>
          <a:xfrm>
            <a:off x="75271" y="4819206"/>
            <a:ext cx="430664" cy="273844"/>
          </a:xfrm>
        </p:spPr>
        <p:txBody>
          <a:bodyPr/>
          <a:lstStyle>
            <a:lvl1pPr algn="ctr">
              <a:defRPr>
                <a:solidFill>
                  <a:schemeClr val="bg1"/>
                </a:solidFill>
              </a:defRPr>
            </a:lvl1pPr>
          </a:lstStyle>
          <a:p>
            <a:fld id="{3F03DB6F-265E-5C4F-A42D-2A563BB4C44D}" type="slidenum">
              <a:rPr lang="en-US" smtClean="0">
                <a:solidFill>
                  <a:srgbClr val="4BB7B7"/>
                </a:solidFill>
              </a:rPr>
              <a:pPr/>
              <a:t>‹#›</a:t>
            </a:fld>
            <a:endParaRPr lang="en-US" dirty="0">
              <a:solidFill>
                <a:srgbClr val="4BB7B7"/>
              </a:solidFill>
            </a:endParaRPr>
          </a:p>
        </p:txBody>
      </p:sp>
      <p:sp>
        <p:nvSpPr>
          <p:cNvPr id="8" name="Rectangle 7"/>
          <p:cNvSpPr/>
          <p:nvPr userDrawn="1"/>
        </p:nvSpPr>
        <p:spPr>
          <a:xfrm>
            <a:off x="6643107" y="4659988"/>
            <a:ext cx="1620370" cy="244967"/>
          </a:xfrm>
          <a:prstGeom prst="rect">
            <a:avLst/>
          </a:prstGeom>
        </p:spPr>
        <p:txBody>
          <a:bodyPr wrap="none" lIns="36857" tIns="18429" rIns="36857" bIns="18429">
            <a:spAutoFit/>
          </a:bodyPr>
          <a:lstStyle/>
          <a:p>
            <a:pPr eaLnBrk="0" fontAlgn="base" hangingPunct="0">
              <a:spcBef>
                <a:spcPct val="0"/>
              </a:spcBef>
              <a:spcAft>
                <a:spcPct val="0"/>
              </a:spcAft>
            </a:pPr>
            <a:r>
              <a:rPr lang="en-US" sz="1350" dirty="0">
                <a:solidFill>
                  <a:srgbClr val="FFFFFF"/>
                </a:solidFill>
                <a:latin typeface="Calibri" pitchFamily="34" charset="0"/>
                <a:cs typeface="Calibri" pitchFamily="34" charset="0"/>
              </a:rPr>
              <a:t>www.QuantaQCT.com</a:t>
            </a:r>
          </a:p>
        </p:txBody>
      </p:sp>
    </p:spTree>
    <p:extLst>
      <p:ext uri="{BB962C8B-B14F-4D97-AF65-F5344CB8AC3E}">
        <p14:creationId xmlns:p14="http://schemas.microsoft.com/office/powerpoint/2010/main" val="3419585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hasCustomPrompt="1"/>
          </p:nvPr>
        </p:nvSpPr>
        <p:spPr>
          <a:xfrm>
            <a:off x="4644017" y="2139704"/>
            <a:ext cx="4248471" cy="1114191"/>
          </a:xfrm>
        </p:spPr>
        <p:txBody>
          <a:bodyPr anchor="ctr"/>
          <a:lstStyle>
            <a:lvl1pPr algn="r">
              <a:lnSpc>
                <a:spcPct val="100000"/>
              </a:lnSpc>
              <a:defRPr sz="4199" b="1" baseline="0">
                <a:solidFill>
                  <a:srgbClr val="005197"/>
                </a:solidFill>
                <a:effectLst/>
                <a:latin typeface="Calibri" pitchFamily="34" charset="0"/>
                <a:cs typeface="Calibri" pitchFamily="34" charset="0"/>
              </a:defRPr>
            </a:lvl1pPr>
          </a:lstStyle>
          <a:p>
            <a:r>
              <a:rPr lang="en-US" altLang="zh-TW" dirty="0"/>
              <a:t>QCT Company Template</a:t>
            </a:r>
          </a:p>
        </p:txBody>
      </p:sp>
      <p:sp>
        <p:nvSpPr>
          <p:cNvPr id="7171" name="Rectangle 3"/>
          <p:cNvSpPr>
            <a:spLocks noGrp="1" noChangeArrowheads="1"/>
          </p:cNvSpPr>
          <p:nvPr>
            <p:ph type="subTitle" idx="1" hasCustomPrompt="1"/>
          </p:nvPr>
        </p:nvSpPr>
        <p:spPr>
          <a:xfrm>
            <a:off x="4644017" y="3795887"/>
            <a:ext cx="4248471" cy="517773"/>
          </a:xfrm>
        </p:spPr>
        <p:txBody>
          <a:bodyPr/>
          <a:lstStyle>
            <a:lvl1pPr marL="0" indent="0" algn="r">
              <a:buFontTx/>
              <a:buNone/>
              <a:defRPr sz="1574" b="0" baseline="0">
                <a:solidFill>
                  <a:srgbClr val="005197"/>
                </a:solidFill>
                <a:latin typeface="Calibri" pitchFamily="34" charset="0"/>
                <a:cs typeface="Calibri" pitchFamily="34" charset="0"/>
              </a:defRPr>
            </a:lvl1pPr>
          </a:lstStyle>
          <a:p>
            <a:r>
              <a:rPr lang="en-US" altLang="zh-TW" dirty="0"/>
              <a:t>Click to add your name</a:t>
            </a:r>
          </a:p>
        </p:txBody>
      </p:sp>
      <p:pic>
        <p:nvPicPr>
          <p:cNvPr id="1026"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94" y="4660052"/>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75284" y="4819258"/>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944700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區段標題">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94" y="4660052"/>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Grp="1" noChangeArrowheads="1"/>
          </p:cNvSpPr>
          <p:nvPr>
            <p:ph type="ctrTitle" hasCustomPrompt="1"/>
          </p:nvPr>
        </p:nvSpPr>
        <p:spPr>
          <a:xfrm>
            <a:off x="4644017" y="2139704"/>
            <a:ext cx="4248471" cy="1114191"/>
          </a:xfrm>
        </p:spPr>
        <p:txBody>
          <a:bodyPr anchor="ctr"/>
          <a:lstStyle>
            <a:lvl1pPr algn="r">
              <a:lnSpc>
                <a:spcPct val="100000"/>
              </a:lnSpc>
              <a:defRPr sz="4199" b="1">
                <a:solidFill>
                  <a:srgbClr val="005197"/>
                </a:solidFill>
                <a:effectLst/>
                <a:latin typeface="Calibri" pitchFamily="34" charset="0"/>
                <a:cs typeface="Calibri" pitchFamily="34" charset="0"/>
              </a:defRPr>
            </a:lvl1pPr>
          </a:lstStyle>
          <a:p>
            <a:r>
              <a:rPr lang="en-US" altLang="zh-TW" dirty="0"/>
              <a:t>Category Slide (Option 1)</a:t>
            </a:r>
          </a:p>
        </p:txBody>
      </p:sp>
      <p:sp>
        <p:nvSpPr>
          <p:cNvPr id="15" name="Rectangle 3"/>
          <p:cNvSpPr>
            <a:spLocks noGrp="1" noChangeArrowheads="1"/>
          </p:cNvSpPr>
          <p:nvPr>
            <p:ph type="subTitle" idx="1" hasCustomPrompt="1"/>
          </p:nvPr>
        </p:nvSpPr>
        <p:spPr>
          <a:xfrm>
            <a:off x="4644017" y="3795887"/>
            <a:ext cx="4248471" cy="517773"/>
          </a:xfrm>
        </p:spPr>
        <p:txBody>
          <a:bodyPr/>
          <a:lstStyle>
            <a:lvl1pPr marL="0" indent="0" algn="r">
              <a:buFontTx/>
              <a:buNone/>
              <a:defRPr sz="1574" b="0">
                <a:solidFill>
                  <a:srgbClr val="005197"/>
                </a:solidFill>
                <a:latin typeface="Calibri" pitchFamily="34" charset="0"/>
                <a:cs typeface="Calibri" pitchFamily="34" charset="0"/>
              </a:defRPr>
            </a:lvl1pPr>
          </a:lstStyle>
          <a:p>
            <a:r>
              <a:rPr lang="en-US" altLang="zh-TW" dirty="0"/>
              <a:t>Click to edit</a:t>
            </a:r>
          </a:p>
        </p:txBody>
      </p:sp>
      <p:sp>
        <p:nvSpPr>
          <p:cNvPr id="7" name="Slide Number Placeholder 5"/>
          <p:cNvSpPr>
            <a:spLocks noGrp="1"/>
          </p:cNvSpPr>
          <p:nvPr>
            <p:ph type="sldNum" sz="quarter" idx="12"/>
          </p:nvPr>
        </p:nvSpPr>
        <p:spPr>
          <a:xfrm>
            <a:off x="75284" y="4819258"/>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484682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區段標題">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94" y="4660052"/>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a:spLocks noGrp="1" noChangeArrowheads="1"/>
          </p:cNvSpPr>
          <p:nvPr>
            <p:ph type="ctrTitle" hasCustomPrompt="1"/>
          </p:nvPr>
        </p:nvSpPr>
        <p:spPr>
          <a:xfrm>
            <a:off x="463229" y="809489"/>
            <a:ext cx="3820749" cy="1114191"/>
          </a:xfrm>
        </p:spPr>
        <p:txBody>
          <a:bodyPr/>
          <a:lstStyle>
            <a:lvl1pPr algn="l">
              <a:lnSpc>
                <a:spcPct val="100000"/>
              </a:lnSpc>
              <a:defRPr sz="4199" b="1" baseline="0">
                <a:solidFill>
                  <a:schemeClr val="tx1"/>
                </a:solidFill>
                <a:effectLst/>
                <a:latin typeface="Calibri" pitchFamily="34" charset="0"/>
                <a:cs typeface="Calibri" pitchFamily="34" charset="0"/>
              </a:defRPr>
            </a:lvl1pPr>
          </a:lstStyle>
          <a:p>
            <a:r>
              <a:rPr lang="en-US" altLang="zh-TW" dirty="0"/>
              <a:t>Category Slide (Option 2)</a:t>
            </a:r>
          </a:p>
        </p:txBody>
      </p:sp>
      <p:sp>
        <p:nvSpPr>
          <p:cNvPr id="13" name="Rectangle 3"/>
          <p:cNvSpPr>
            <a:spLocks noGrp="1" noChangeArrowheads="1"/>
          </p:cNvSpPr>
          <p:nvPr>
            <p:ph type="subTitle" idx="1" hasCustomPrompt="1"/>
          </p:nvPr>
        </p:nvSpPr>
        <p:spPr>
          <a:xfrm>
            <a:off x="467614" y="3062090"/>
            <a:ext cx="2880319" cy="733797"/>
          </a:xfrm>
        </p:spPr>
        <p:txBody>
          <a:bodyPr/>
          <a:lstStyle>
            <a:lvl1pPr marL="0" indent="0" algn="l">
              <a:buFontTx/>
              <a:buNone/>
              <a:defRPr sz="1574" b="0">
                <a:solidFill>
                  <a:schemeClr val="tx1"/>
                </a:solidFill>
                <a:latin typeface="Calibri" pitchFamily="34" charset="0"/>
                <a:cs typeface="Calibri" pitchFamily="34" charset="0"/>
              </a:defRPr>
            </a:lvl1pPr>
          </a:lstStyle>
          <a:p>
            <a:r>
              <a:rPr lang="en-US" altLang="zh-TW" dirty="0"/>
              <a:t>Click to edit</a:t>
            </a:r>
          </a:p>
        </p:txBody>
      </p:sp>
      <p:sp>
        <p:nvSpPr>
          <p:cNvPr id="7" name="Slide Number Placeholder 5"/>
          <p:cNvSpPr>
            <a:spLocks noGrp="1"/>
          </p:cNvSpPr>
          <p:nvPr>
            <p:ph type="sldNum" sz="quarter" idx="12"/>
          </p:nvPr>
        </p:nvSpPr>
        <p:spPr>
          <a:xfrm>
            <a:off x="75284" y="4819258"/>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622584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標題及物件">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467544" y="1491634"/>
            <a:ext cx="8192938" cy="2880320"/>
          </a:xfrm>
        </p:spPr>
        <p:txBody>
          <a:bodyPr/>
          <a:lstStyle>
            <a:lvl1pPr marL="285560" indent="-285560">
              <a:spcBef>
                <a:spcPts val="300"/>
              </a:spcBef>
              <a:buFont typeface="Arial" panose="020B0604020202020204" pitchFamily="34" charset="0"/>
              <a:buChar char="•"/>
              <a:defRPr sz="1799" baseline="0">
                <a:latin typeface="Calibri" pitchFamily="34" charset="0"/>
                <a:ea typeface="+mn-ea"/>
                <a:cs typeface="Calibri" pitchFamily="34" charset="0"/>
              </a:defRPr>
            </a:lvl1pPr>
            <a:lvl2pPr>
              <a:spcBef>
                <a:spcPts val="300"/>
              </a:spcBef>
              <a:defRPr sz="1499" baseline="0">
                <a:latin typeface="Calibri" pitchFamily="34" charset="0"/>
                <a:ea typeface="+mn-ea"/>
                <a:cs typeface="Calibri" pitchFamily="34" charset="0"/>
              </a:defRPr>
            </a:lvl2pPr>
            <a:lvl3pPr>
              <a:spcBef>
                <a:spcPts val="300"/>
              </a:spcBef>
              <a:defRPr sz="1274" baseline="0">
                <a:latin typeface="Calibri" pitchFamily="34" charset="0"/>
                <a:ea typeface="+mn-ea"/>
                <a:cs typeface="Calibri" pitchFamily="34" charset="0"/>
              </a:defRPr>
            </a:lvl3pPr>
            <a:lvl4pPr>
              <a:spcBef>
                <a:spcPts val="300"/>
              </a:spcBef>
              <a:defRPr sz="975" baseline="0">
                <a:latin typeface="Calibri" pitchFamily="34" charset="0"/>
                <a:ea typeface="+mn-ea"/>
                <a:cs typeface="Calibri" pitchFamily="34" charset="0"/>
              </a:defRPr>
            </a:lvl4pPr>
            <a:lvl5pPr>
              <a:spcBef>
                <a:spcPts val="300"/>
              </a:spcBef>
              <a:defRPr sz="975" baseline="0">
                <a:latin typeface="Calibri" pitchFamily="34" charset="0"/>
                <a:ea typeface="+mn-ea"/>
                <a:cs typeface="Calibri" pitchFamily="34" charset="0"/>
              </a:defRPr>
            </a:lvl5pPr>
          </a:lstStyle>
          <a:p>
            <a:pPr lvl="0"/>
            <a:r>
              <a:rPr lang="en-US" altLang="zh-TW" dirty="0"/>
              <a:t>Click to edit Master text styles</a:t>
            </a:r>
            <a:endParaRPr lang="zh-TW" altLang="en-US" dirty="0"/>
          </a:p>
          <a:p>
            <a:pPr lvl="1"/>
            <a:r>
              <a:rPr lang="en-US" altLang="zh-TW" dirty="0"/>
              <a:t>Second level</a:t>
            </a:r>
            <a:endParaRPr lang="zh-TW" altLang="en-US" dirty="0"/>
          </a:p>
          <a:p>
            <a:pPr lvl="2"/>
            <a:r>
              <a:rPr lang="en-US" altLang="zh-TW" dirty="0"/>
              <a:t>Third level</a:t>
            </a:r>
            <a:endParaRPr lang="zh-TW" altLang="en-US" dirty="0"/>
          </a:p>
          <a:p>
            <a:pPr lvl="3"/>
            <a:r>
              <a:rPr lang="en-US" altLang="zh-TW" dirty="0"/>
              <a:t>Fourth level</a:t>
            </a:r>
            <a:endParaRPr lang="zh-TW" altLang="en-US" dirty="0"/>
          </a:p>
          <a:p>
            <a:pPr lvl="4"/>
            <a:r>
              <a:rPr lang="en-US" altLang="zh-TW" dirty="0"/>
              <a:t>Fifth level</a:t>
            </a:r>
            <a:endParaRPr lang="zh-TW" altLang="en-US" dirty="0"/>
          </a:p>
        </p:txBody>
      </p:sp>
      <p:sp>
        <p:nvSpPr>
          <p:cNvPr id="10" name="Rectangle 2"/>
          <p:cNvSpPr>
            <a:spLocks noGrp="1" noChangeArrowheads="1"/>
          </p:cNvSpPr>
          <p:nvPr>
            <p:ph type="title" hasCustomPrompt="1"/>
          </p:nvPr>
        </p:nvSpPr>
        <p:spPr bwMode="auto">
          <a:xfrm>
            <a:off x="467592" y="612984"/>
            <a:ext cx="6984775" cy="494975"/>
          </a:xfrm>
          <a:prstGeom prst="rect">
            <a:avLst/>
          </a:prstGeom>
          <a:noFill/>
          <a:ln w="9525">
            <a:noFill/>
            <a:miter lim="800000"/>
            <a:headEnd/>
            <a:tailEnd/>
          </a:ln>
          <a:effectLst/>
        </p:spPr>
        <p:txBody>
          <a:bodyPr vert="horz" wrap="square" lIns="121880" tIns="60940" rIns="121880" bIns="60940" numCol="1" anchor="ctr" anchorCtr="0" compatLnSpc="1">
            <a:prstTxWarp prst="textNoShape">
              <a:avLst/>
            </a:prstTxWarp>
          </a:bodyPr>
          <a:lstStyle>
            <a:lvl1pPr>
              <a:defRPr sz="2699">
                <a:latin typeface="Calibri" pitchFamily="34" charset="0"/>
                <a:cs typeface="Calibri" pitchFamily="34" charset="0"/>
              </a:defRPr>
            </a:lvl1pPr>
          </a:lstStyle>
          <a:p>
            <a:pPr lvl="0"/>
            <a:r>
              <a:rPr lang="en-US" altLang="zh-TW" dirty="0"/>
              <a:t>Click to edit Master title style</a:t>
            </a:r>
          </a:p>
        </p:txBody>
      </p:sp>
      <p:sp>
        <p:nvSpPr>
          <p:cNvPr id="11" name="Slide Number Placeholder 5"/>
          <p:cNvSpPr>
            <a:spLocks noGrp="1"/>
          </p:cNvSpPr>
          <p:nvPr>
            <p:ph type="sldNum" sz="quarter" idx="12"/>
          </p:nvPr>
        </p:nvSpPr>
        <p:spPr>
          <a:xfrm>
            <a:off x="75284" y="4819258"/>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19881192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標題 1"/>
          <p:cNvSpPr>
            <a:spLocks noGrp="1"/>
          </p:cNvSpPr>
          <p:nvPr>
            <p:ph type="title"/>
          </p:nvPr>
        </p:nvSpPr>
        <p:spPr>
          <a:xfrm>
            <a:off x="4644008" y="2427734"/>
            <a:ext cx="4176464" cy="864096"/>
          </a:xfrm>
        </p:spPr>
        <p:txBody>
          <a:bodyPr anchor="t">
            <a:noAutofit/>
          </a:bodyPr>
          <a:lstStyle>
            <a:lvl1pPr algn="r">
              <a:lnSpc>
                <a:spcPts val="3600"/>
              </a:lnSpc>
              <a:defRPr sz="4200" b="0" cap="none" baseline="0">
                <a:solidFill>
                  <a:srgbClr val="005197"/>
                </a:solidFill>
                <a:latin typeface="Calibri" pitchFamily="34" charset="0"/>
                <a:ea typeface="微軟正黑體" pitchFamily="34" charset="-120"/>
              </a:defRPr>
            </a:lvl1pPr>
          </a:lstStyle>
          <a:p>
            <a:r>
              <a:rPr lang="zh-TW" altLang="en-US" dirty="0"/>
              <a:t>按一下以編輯母片標題樣式</a:t>
            </a:r>
          </a:p>
        </p:txBody>
      </p:sp>
      <p:sp>
        <p:nvSpPr>
          <p:cNvPr id="10" name="文字版面配置區 2"/>
          <p:cNvSpPr>
            <a:spLocks noGrp="1"/>
          </p:cNvSpPr>
          <p:nvPr>
            <p:ph type="body" idx="1"/>
          </p:nvPr>
        </p:nvSpPr>
        <p:spPr>
          <a:xfrm>
            <a:off x="4644008" y="3075806"/>
            <a:ext cx="4176464" cy="463723"/>
          </a:xfrm>
        </p:spPr>
        <p:txBody>
          <a:bodyPr anchor="t"/>
          <a:lstStyle>
            <a:lvl1pPr marL="0" indent="0" algn="r">
              <a:buNone/>
              <a:defRPr sz="2000" baseline="0">
                <a:solidFill>
                  <a:srgbClr val="005197"/>
                </a:solidFill>
                <a:latin typeface="Calibri" pitchFamily="34" charset="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7" name="文字方塊 6"/>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085600" y="256438"/>
            <a:ext cx="738000" cy="815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userDrawn="1"/>
        </p:nvSpPr>
        <p:spPr>
          <a:xfrm>
            <a:off x="467544" y="4698509"/>
            <a:ext cx="986003" cy="249505"/>
          </a:xfrm>
          <a:prstGeom prst="rect">
            <a:avLst/>
          </a:prstGeom>
        </p:spPr>
        <p:txBody>
          <a:bodyPr wrap="none" lIns="33732" tIns="16866" rIns="33732" bIns="16866">
            <a:spAutoFit/>
          </a:bodyPr>
          <a:lstStyle/>
          <a:p>
            <a:r>
              <a:rPr lang="en-US" sz="1400" b="1" dirty="0">
                <a:solidFill>
                  <a:schemeClr val="bg1"/>
                </a:solidFill>
                <a:latin typeface="Calibri" panose="020F0502020204030204" pitchFamily="34" charset="0"/>
              </a:rPr>
              <a:t>www.QCT.io</a:t>
            </a:r>
          </a:p>
        </p:txBody>
      </p:sp>
    </p:spTree>
    <p:extLst>
      <p:ext uri="{BB962C8B-B14F-4D97-AF65-F5344CB8AC3E}">
        <p14:creationId xmlns:p14="http://schemas.microsoft.com/office/powerpoint/2010/main" val="385686262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標題及物件">
    <p:bg>
      <p:bgPr>
        <a:solidFill>
          <a:schemeClr val="tx1"/>
        </a:solidFill>
        <a:effectLst/>
      </p:bgPr>
    </p:bg>
    <p:spTree>
      <p:nvGrpSpPr>
        <p:cNvPr id="1" name=""/>
        <p:cNvGrpSpPr/>
        <p:nvPr/>
      </p:nvGrpSpPr>
      <p:grpSpPr>
        <a:xfrm>
          <a:off x="0" y="0"/>
          <a:ext cx="0" cy="0"/>
          <a:chOff x="0" y="0"/>
          <a:chExt cx="0" cy="0"/>
        </a:xfrm>
      </p:grpSpPr>
      <p:sp>
        <p:nvSpPr>
          <p:cNvPr id="3" name="內容版面配置區 2"/>
          <p:cNvSpPr>
            <a:spLocks noGrp="1"/>
          </p:cNvSpPr>
          <p:nvPr>
            <p:ph idx="1" hasCustomPrompt="1"/>
          </p:nvPr>
        </p:nvSpPr>
        <p:spPr>
          <a:xfrm>
            <a:off x="467544" y="1491634"/>
            <a:ext cx="8192938" cy="2880320"/>
          </a:xfrm>
        </p:spPr>
        <p:txBody>
          <a:bodyPr/>
          <a:lstStyle>
            <a:lvl1pPr marL="285560" indent="-285560">
              <a:spcBef>
                <a:spcPts val="300"/>
              </a:spcBef>
              <a:buFont typeface="Arial" panose="020B0604020202020204" pitchFamily="34" charset="0"/>
              <a:buChar char="•"/>
              <a:defRPr sz="1799" baseline="0">
                <a:latin typeface="Calibri" pitchFamily="34" charset="0"/>
                <a:ea typeface="+mn-ea"/>
                <a:cs typeface="Calibri" pitchFamily="34" charset="0"/>
              </a:defRPr>
            </a:lvl1pPr>
            <a:lvl2pPr>
              <a:spcBef>
                <a:spcPts val="300"/>
              </a:spcBef>
              <a:defRPr sz="1499" baseline="0">
                <a:latin typeface="Calibri" pitchFamily="34" charset="0"/>
                <a:ea typeface="+mn-ea"/>
                <a:cs typeface="Calibri" pitchFamily="34" charset="0"/>
              </a:defRPr>
            </a:lvl2pPr>
            <a:lvl3pPr>
              <a:spcBef>
                <a:spcPts val="300"/>
              </a:spcBef>
              <a:defRPr sz="1274" baseline="0">
                <a:latin typeface="Calibri" pitchFamily="34" charset="0"/>
                <a:ea typeface="+mn-ea"/>
                <a:cs typeface="Calibri" pitchFamily="34" charset="0"/>
              </a:defRPr>
            </a:lvl3pPr>
            <a:lvl4pPr>
              <a:spcBef>
                <a:spcPts val="300"/>
              </a:spcBef>
              <a:defRPr sz="975" baseline="0">
                <a:latin typeface="Calibri" pitchFamily="34" charset="0"/>
                <a:ea typeface="+mn-ea"/>
                <a:cs typeface="Calibri" pitchFamily="34" charset="0"/>
              </a:defRPr>
            </a:lvl4pPr>
            <a:lvl5pPr>
              <a:spcBef>
                <a:spcPts val="300"/>
              </a:spcBef>
              <a:defRPr sz="975" baseline="0">
                <a:latin typeface="Calibri" pitchFamily="34" charset="0"/>
                <a:ea typeface="+mn-ea"/>
                <a:cs typeface="Calibri" pitchFamily="34" charset="0"/>
              </a:defRPr>
            </a:lvl5pPr>
          </a:lstStyle>
          <a:p>
            <a:pPr lvl="0"/>
            <a:r>
              <a:rPr lang="en-US" altLang="zh-TW" dirty="0"/>
              <a:t>Click to edit Master text styles</a:t>
            </a:r>
            <a:endParaRPr lang="zh-TW" altLang="en-US" dirty="0"/>
          </a:p>
          <a:p>
            <a:pPr lvl="1"/>
            <a:r>
              <a:rPr lang="en-US" altLang="zh-TW" dirty="0"/>
              <a:t>Second level</a:t>
            </a:r>
            <a:endParaRPr lang="zh-TW" altLang="en-US" dirty="0"/>
          </a:p>
          <a:p>
            <a:pPr lvl="2"/>
            <a:r>
              <a:rPr lang="en-US" altLang="zh-TW" dirty="0"/>
              <a:t>Third level</a:t>
            </a:r>
            <a:endParaRPr lang="zh-TW" altLang="en-US" dirty="0"/>
          </a:p>
          <a:p>
            <a:pPr lvl="3"/>
            <a:r>
              <a:rPr lang="en-US" altLang="zh-TW" dirty="0"/>
              <a:t>Fourth level</a:t>
            </a:r>
            <a:endParaRPr lang="zh-TW" altLang="en-US" dirty="0"/>
          </a:p>
          <a:p>
            <a:pPr lvl="4"/>
            <a:r>
              <a:rPr lang="en-US" altLang="zh-TW" dirty="0"/>
              <a:t>Fifth level</a:t>
            </a:r>
            <a:endParaRPr lang="zh-TW" altLang="en-US" dirty="0"/>
          </a:p>
        </p:txBody>
      </p:sp>
      <p:sp>
        <p:nvSpPr>
          <p:cNvPr id="10" name="Rectangle 2"/>
          <p:cNvSpPr>
            <a:spLocks noGrp="1" noChangeArrowheads="1"/>
          </p:cNvSpPr>
          <p:nvPr>
            <p:ph type="title" hasCustomPrompt="1"/>
          </p:nvPr>
        </p:nvSpPr>
        <p:spPr bwMode="auto">
          <a:xfrm>
            <a:off x="467592" y="612984"/>
            <a:ext cx="6984775" cy="494975"/>
          </a:xfrm>
          <a:prstGeom prst="rect">
            <a:avLst/>
          </a:prstGeom>
          <a:noFill/>
          <a:ln w="9525">
            <a:noFill/>
            <a:miter lim="800000"/>
            <a:headEnd/>
            <a:tailEnd/>
          </a:ln>
          <a:effectLst/>
        </p:spPr>
        <p:txBody>
          <a:bodyPr vert="horz" wrap="square" lIns="121880" tIns="60940" rIns="121880" bIns="60940" numCol="1" anchor="ctr" anchorCtr="0" compatLnSpc="1">
            <a:prstTxWarp prst="textNoShape">
              <a:avLst/>
            </a:prstTxWarp>
          </a:bodyPr>
          <a:lstStyle>
            <a:lvl1pPr>
              <a:defRPr sz="2699">
                <a:latin typeface="Calibri" pitchFamily="34" charset="0"/>
                <a:cs typeface="Calibri" pitchFamily="34" charset="0"/>
              </a:defRPr>
            </a:lvl1pPr>
          </a:lstStyle>
          <a:p>
            <a:pPr lvl="0"/>
            <a:r>
              <a:rPr lang="en-US" altLang="zh-TW" dirty="0"/>
              <a:t>Click to edit Master title style</a:t>
            </a:r>
          </a:p>
        </p:txBody>
      </p:sp>
      <p:sp>
        <p:nvSpPr>
          <p:cNvPr id="11" name="Slide Number Placeholder 5"/>
          <p:cNvSpPr>
            <a:spLocks noGrp="1"/>
          </p:cNvSpPr>
          <p:nvPr>
            <p:ph type="sldNum" sz="quarter" idx="12"/>
          </p:nvPr>
        </p:nvSpPr>
        <p:spPr>
          <a:xfrm>
            <a:off x="75284" y="4819258"/>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425418254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只有標題">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angle 2"/>
          <p:cNvSpPr>
            <a:spLocks noGrp="1" noChangeArrowheads="1"/>
          </p:cNvSpPr>
          <p:nvPr>
            <p:ph type="title" hasCustomPrompt="1"/>
          </p:nvPr>
        </p:nvSpPr>
        <p:spPr bwMode="auto">
          <a:xfrm>
            <a:off x="467592" y="612984"/>
            <a:ext cx="6984775" cy="494975"/>
          </a:xfrm>
          <a:prstGeom prst="rect">
            <a:avLst/>
          </a:prstGeom>
          <a:noFill/>
          <a:ln w="9525">
            <a:noFill/>
            <a:miter lim="800000"/>
            <a:headEnd/>
            <a:tailEnd/>
          </a:ln>
          <a:effectLst/>
        </p:spPr>
        <p:txBody>
          <a:bodyPr vert="horz" wrap="square" lIns="121880" tIns="60940" rIns="121880" bIns="60940" numCol="1" anchor="ctr" anchorCtr="0" compatLnSpc="1">
            <a:prstTxWarp prst="textNoShape">
              <a:avLst/>
            </a:prstTxWarp>
          </a:bodyPr>
          <a:lstStyle>
            <a:lvl1pPr>
              <a:defRPr sz="2699">
                <a:latin typeface="Calibri" pitchFamily="34" charset="0"/>
                <a:cs typeface="Calibri" pitchFamily="34" charset="0"/>
              </a:defRPr>
            </a:lvl1pPr>
          </a:lstStyle>
          <a:p>
            <a:pPr lvl="0"/>
            <a:r>
              <a:rPr lang="en-US" altLang="zh-TW" dirty="0"/>
              <a:t>Click to edit Master title style</a:t>
            </a:r>
          </a:p>
        </p:txBody>
      </p:sp>
    </p:spTree>
    <p:extLst>
      <p:ext uri="{BB962C8B-B14F-4D97-AF65-F5344CB8AC3E}">
        <p14:creationId xmlns:p14="http://schemas.microsoft.com/office/powerpoint/2010/main" val="11401533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074" name="Picture 2" descr="H:\01.QCT US\Collateral\04_Digital\01_QCT Design\QCT-Powerpoint Template\PSD\第八版\company introduction\16 to 9\ending-0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 y="2"/>
            <a:ext cx="9144001" cy="5145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819" y="1919843"/>
            <a:ext cx="3775838" cy="807950"/>
          </a:xfrm>
        </p:spPr>
        <p:txBody>
          <a:bodyPr>
            <a:noAutofit/>
          </a:bodyPr>
          <a:lstStyle>
            <a:lvl1pPr algn="ctr">
              <a:defRPr sz="3824" b="1" i="0">
                <a:solidFill>
                  <a:srgbClr val="FFFFFF"/>
                </a:solidFill>
                <a:latin typeface="Calibri" pitchFamily="34" charset="0"/>
                <a:cs typeface="Calibri" pitchFamily="34" charset="0"/>
              </a:defRPr>
            </a:lvl1pPr>
          </a:lstStyle>
          <a:p>
            <a:r>
              <a:rPr lang="en-US" dirty="0"/>
              <a:t>End Page </a:t>
            </a:r>
          </a:p>
        </p:txBody>
      </p:sp>
      <p:sp>
        <p:nvSpPr>
          <p:cNvPr id="6" name="Slide Number Placeholder 5"/>
          <p:cNvSpPr>
            <a:spLocks noGrp="1"/>
          </p:cNvSpPr>
          <p:nvPr>
            <p:ph type="sldNum" sz="quarter" idx="12"/>
          </p:nvPr>
        </p:nvSpPr>
        <p:spPr>
          <a:xfrm>
            <a:off x="75284" y="4819258"/>
            <a:ext cx="430664" cy="273844"/>
          </a:xfrm>
        </p:spPr>
        <p:txBody>
          <a:bodyPr/>
          <a:lstStyle>
            <a:lvl1pPr algn="ctr">
              <a:defRPr>
                <a:solidFill>
                  <a:schemeClr val="bg1"/>
                </a:solidFill>
              </a:defRPr>
            </a:lvl1pPr>
          </a:lstStyle>
          <a:p>
            <a:fld id="{3F03DB6F-265E-5C4F-A42D-2A563BB4C44D}" type="slidenum">
              <a:rPr lang="en-US" smtClean="0">
                <a:solidFill>
                  <a:srgbClr val="4BB7B7"/>
                </a:solidFill>
              </a:rPr>
              <a:pPr/>
              <a:t>‹#›</a:t>
            </a:fld>
            <a:endParaRPr lang="en-US" dirty="0">
              <a:solidFill>
                <a:srgbClr val="4BB7B7"/>
              </a:solidFill>
            </a:endParaRPr>
          </a:p>
        </p:txBody>
      </p:sp>
      <p:sp>
        <p:nvSpPr>
          <p:cNvPr id="8" name="Rectangle 7"/>
          <p:cNvSpPr/>
          <p:nvPr userDrawn="1"/>
        </p:nvSpPr>
        <p:spPr>
          <a:xfrm>
            <a:off x="7800334" y="4659989"/>
            <a:ext cx="976323" cy="256381"/>
          </a:xfrm>
          <a:prstGeom prst="rect">
            <a:avLst/>
          </a:prstGeom>
        </p:spPr>
        <p:txBody>
          <a:bodyPr wrap="none" lIns="36845" tIns="18429" rIns="36845" bIns="18429">
            <a:spAutoFit/>
          </a:bodyPr>
          <a:lstStyle/>
          <a:p>
            <a:pPr algn="r" defTabSz="685373" eaLnBrk="0" fontAlgn="base" hangingPunct="0">
              <a:spcBef>
                <a:spcPct val="0"/>
              </a:spcBef>
              <a:spcAft>
                <a:spcPct val="0"/>
              </a:spcAft>
            </a:pPr>
            <a:r>
              <a:rPr lang="en-US" sz="1424" dirty="0">
                <a:solidFill>
                  <a:srgbClr val="FFFFFF"/>
                </a:solidFill>
                <a:latin typeface="Calibri" pitchFamily="34" charset="0"/>
                <a:cs typeface="Calibri" pitchFamily="34" charset="0"/>
              </a:rPr>
              <a:t>www.QCT.io</a:t>
            </a:r>
          </a:p>
        </p:txBody>
      </p:sp>
    </p:spTree>
    <p:extLst>
      <p:ext uri="{BB962C8B-B14F-4D97-AF65-F5344CB8AC3E}">
        <p14:creationId xmlns:p14="http://schemas.microsoft.com/office/powerpoint/2010/main" val="28386811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Slide Number Placeholder 5"/>
          <p:cNvSpPr txBox="1">
            <a:spLocks/>
          </p:cNvSpPr>
          <p:nvPr userDrawn="1"/>
        </p:nvSpPr>
        <p:spPr bwMode="auto">
          <a:xfrm>
            <a:off x="8664989" y="4840011"/>
            <a:ext cx="423785" cy="225287"/>
          </a:xfrm>
          <a:prstGeom prst="rect">
            <a:avLst/>
          </a:prstGeom>
          <a:noFill/>
          <a:ln w="9525">
            <a:noFill/>
            <a:miter lim="800000"/>
            <a:headEnd/>
            <a:tailEnd/>
          </a:ln>
          <a:effectLst/>
        </p:spPr>
        <p:txBody>
          <a:bodyPr vert="horz" wrap="square" lIns="68552" tIns="34280" rIns="68552" bIns="34280"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685475"/>
            <a:fld id="{3F03DB6F-265E-5C4F-A42D-2A563BB4C44D}" type="slidenum">
              <a:rPr lang="en-US" sz="900" smtClean="0">
                <a:solidFill>
                  <a:srgbClr val="005197"/>
                </a:solidFill>
              </a:rPr>
              <a:pPr defTabSz="685475"/>
              <a:t>‹#›</a:t>
            </a:fld>
            <a:endParaRPr lang="en-US" sz="900" dirty="0">
              <a:solidFill>
                <a:srgbClr val="005197"/>
              </a:solidFill>
            </a:endParaRPr>
          </a:p>
        </p:txBody>
      </p:sp>
    </p:spTree>
    <p:extLst>
      <p:ext uri="{BB962C8B-B14F-4D97-AF65-F5344CB8AC3E}">
        <p14:creationId xmlns:p14="http://schemas.microsoft.com/office/powerpoint/2010/main" val="38293513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a:xfrm>
            <a:off x="6902896" y="4731994"/>
            <a:ext cx="2133600" cy="273844"/>
          </a:xfrm>
        </p:spPr>
        <p:txBody>
          <a:bodyPr/>
          <a:lstStyle/>
          <a:p>
            <a:fld id="{A3C866E0-E5A9-456E-B325-FCCA52451255}" type="slidenum">
              <a:rPr lang="zh-TW" altLang="en-US" smtClean="0">
                <a:solidFill>
                  <a:srgbClr val="DADADA">
                    <a:lumMod val="50000"/>
                  </a:srgbClr>
                </a:solidFill>
              </a:rPr>
              <a:pPr/>
              <a:t>‹#›</a:t>
            </a:fld>
            <a:endParaRPr lang="zh-TW" altLang="en-US" dirty="0">
              <a:solidFill>
                <a:srgbClr val="DADADA">
                  <a:lumMod val="50000"/>
                </a:srgbClr>
              </a:solidFill>
            </a:endParaRPr>
          </a:p>
        </p:txBody>
      </p:sp>
    </p:spTree>
    <p:extLst>
      <p:ext uri="{BB962C8B-B14F-4D97-AF65-F5344CB8AC3E}">
        <p14:creationId xmlns:p14="http://schemas.microsoft.com/office/powerpoint/2010/main" val="36310516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8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7601" y="248402"/>
            <a:ext cx="993600" cy="832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0"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3771219513"/>
      </p:ext>
    </p:extLst>
  </p:cSld>
  <p:clrMapOvr>
    <a:masterClrMapping/>
  </p:clrMapOvr>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8"/>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5" name="Picture 2" descr="H:\01.QCT US\Collateral\04_Digital\01_QCT Design\QCT-Powerpoint Template\PSD\第八版\company introduction\4 to 3\未命名-1.png"/>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4666" y="4662018"/>
            <a:ext cx="2340000" cy="183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7504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9" y="4077246"/>
            <a:ext cx="1224136" cy="5827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6"/>
          <p:cNvSpPr txBox="1"/>
          <p:nvPr userDrawn="1"/>
        </p:nvSpPr>
        <p:spPr>
          <a:xfrm>
            <a:off x="730830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1442850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4644008" y="2427734"/>
            <a:ext cx="4176464" cy="864096"/>
          </a:xfrm>
        </p:spPr>
        <p:txBody>
          <a:bodyPr anchor="t">
            <a:noAutofit/>
          </a:bodyPr>
          <a:lstStyle>
            <a:lvl1pPr algn="r">
              <a:lnSpc>
                <a:spcPts val="3600"/>
              </a:lnSpc>
              <a:defRPr sz="4200" b="0" cap="none" baseline="0">
                <a:solidFill>
                  <a:srgbClr val="005197"/>
                </a:solidFill>
                <a:latin typeface="Calibri" pitchFamily="34" charset="0"/>
                <a:ea typeface="微軟正黑體" pitchFamily="34" charset="-120"/>
              </a:defRPr>
            </a:lvl1pPr>
          </a:lstStyle>
          <a:p>
            <a:r>
              <a:rPr lang="zh-TW" altLang="en-US" dirty="0"/>
              <a:t>按一下以編輯母片標題樣式</a:t>
            </a:r>
          </a:p>
        </p:txBody>
      </p:sp>
      <p:sp>
        <p:nvSpPr>
          <p:cNvPr id="8" name="文字版面配置區 2"/>
          <p:cNvSpPr>
            <a:spLocks noGrp="1"/>
          </p:cNvSpPr>
          <p:nvPr>
            <p:ph type="body" idx="1"/>
          </p:nvPr>
        </p:nvSpPr>
        <p:spPr>
          <a:xfrm>
            <a:off x="4644008" y="3075806"/>
            <a:ext cx="4176464" cy="463723"/>
          </a:xfrm>
        </p:spPr>
        <p:txBody>
          <a:bodyPr anchor="t"/>
          <a:lstStyle>
            <a:lvl1pPr marL="0" indent="0" algn="r">
              <a:buNone/>
              <a:defRPr sz="2000" baseline="0">
                <a:solidFill>
                  <a:srgbClr val="005197"/>
                </a:solidFill>
                <a:latin typeface="Calibri" pitchFamily="34" charset="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9" name="文字方塊 8"/>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085600" y="256438"/>
            <a:ext cx="738000" cy="815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userDrawn="1"/>
        </p:nvSpPr>
        <p:spPr>
          <a:xfrm>
            <a:off x="467544" y="4698509"/>
            <a:ext cx="986003" cy="249505"/>
          </a:xfrm>
          <a:prstGeom prst="rect">
            <a:avLst/>
          </a:prstGeom>
        </p:spPr>
        <p:txBody>
          <a:bodyPr wrap="none" lIns="33732" tIns="16866" rIns="33732" bIns="16866">
            <a:spAutoFit/>
          </a:bodyPr>
          <a:lstStyle/>
          <a:p>
            <a:r>
              <a:rPr lang="en-US" sz="1400" b="1" dirty="0">
                <a:solidFill>
                  <a:schemeClr val="bg1"/>
                </a:solidFill>
                <a:latin typeface="Calibri" panose="020F0502020204030204" pitchFamily="34" charset="0"/>
              </a:rPr>
              <a:t>www.QCT.io</a:t>
            </a:r>
          </a:p>
        </p:txBody>
      </p:sp>
      <p:sp>
        <p:nvSpPr>
          <p:cNvPr id="12" name="矩形 11"/>
          <p:cNvSpPr/>
          <p:nvPr userDrawn="1"/>
        </p:nvSpPr>
        <p:spPr>
          <a:xfrm>
            <a:off x="1490683" y="4371950"/>
            <a:ext cx="1691056" cy="64032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2355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275607"/>
            <a:ext cx="4038600" cy="3232454"/>
          </a:xfrm>
        </p:spPr>
        <p:txBody>
          <a:bodyPr/>
          <a:lstStyle>
            <a:lvl1pPr>
              <a:defRPr sz="2800" baseline="0">
                <a:latin typeface="Calibri" pitchFamily="34" charset="0"/>
                <a:ea typeface="微軟正黑體" pitchFamily="34" charset="-120"/>
              </a:defRPr>
            </a:lvl1pPr>
            <a:lvl2pPr>
              <a:defRPr sz="2400" baseline="0">
                <a:latin typeface="Calibri" pitchFamily="34" charset="0"/>
                <a:ea typeface="微軟正黑體" pitchFamily="34" charset="-120"/>
              </a:defRPr>
            </a:lvl2pPr>
            <a:lvl3pPr>
              <a:defRPr sz="2000" baseline="0">
                <a:latin typeface="Calibri" pitchFamily="34" charset="0"/>
                <a:ea typeface="微軟正黑體" pitchFamily="34" charset="-120"/>
              </a:defRPr>
            </a:lvl3pPr>
            <a:lvl4pPr>
              <a:defRPr sz="1800" baseline="0">
                <a:latin typeface="Calibri" pitchFamily="34" charset="0"/>
                <a:ea typeface="微軟正黑體" pitchFamily="34" charset="-120"/>
              </a:defRPr>
            </a:lvl4pPr>
            <a:lvl5pPr>
              <a:defRPr sz="1800" baseline="0">
                <a:latin typeface="Calibri" pitchFamily="34" charset="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275607"/>
            <a:ext cx="4038600" cy="3232454"/>
          </a:xfrm>
        </p:spPr>
        <p:txBody>
          <a:bodyPr/>
          <a:lstStyle>
            <a:lvl1pPr>
              <a:defRPr sz="2800" baseline="0">
                <a:latin typeface="Calibri" pitchFamily="34" charset="0"/>
                <a:ea typeface="微軟正黑體" pitchFamily="34" charset="-120"/>
              </a:defRPr>
            </a:lvl1pPr>
            <a:lvl2pPr>
              <a:defRPr sz="2400" baseline="0">
                <a:latin typeface="Calibri" pitchFamily="34" charset="0"/>
                <a:ea typeface="微軟正黑體" pitchFamily="34" charset="-120"/>
              </a:defRPr>
            </a:lvl2pPr>
            <a:lvl3pPr>
              <a:defRPr sz="2000" baseline="0">
                <a:latin typeface="Calibri" pitchFamily="34" charset="0"/>
                <a:ea typeface="微軟正黑體" pitchFamily="34" charset="-120"/>
              </a:defRPr>
            </a:lvl3pPr>
            <a:lvl4pPr>
              <a:defRPr sz="1800" baseline="0">
                <a:latin typeface="Calibri" pitchFamily="34" charset="0"/>
                <a:ea typeface="微軟正黑體" pitchFamily="34" charset="-120"/>
              </a:defRPr>
            </a:lvl4pPr>
            <a:lvl5pPr>
              <a:defRPr sz="1800" baseline="0">
                <a:latin typeface="Calibri" pitchFamily="34" charset="0"/>
                <a:ea typeface="微軟正黑體"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1"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2"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887292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227832"/>
            <a:ext cx="4040188" cy="479822"/>
          </a:xfrm>
        </p:spPr>
        <p:txBody>
          <a:bodyPr anchor="b"/>
          <a:lstStyle>
            <a:lvl1pPr marL="0" indent="0">
              <a:buNone/>
              <a:defRPr sz="2400" b="1" baseline="0">
                <a:latin typeface="Calibri" pitchFamily="34" charset="0"/>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707654"/>
            <a:ext cx="4040188" cy="2795216"/>
          </a:xfrm>
        </p:spPr>
        <p:txBody>
          <a:bodyPr/>
          <a:lstStyle>
            <a:lvl1pPr>
              <a:defRPr sz="2400" baseline="0">
                <a:latin typeface="Calibri" pitchFamily="34" charset="0"/>
                <a:ea typeface="微軟正黑體" pitchFamily="34" charset="-120"/>
              </a:defRPr>
            </a:lvl1pPr>
            <a:lvl2pPr>
              <a:defRPr sz="2000" baseline="0">
                <a:latin typeface="Calibri" pitchFamily="34" charset="0"/>
                <a:ea typeface="微軟正黑體" pitchFamily="34" charset="-120"/>
              </a:defRPr>
            </a:lvl2pPr>
            <a:lvl3pPr>
              <a:defRPr sz="1800" baseline="0">
                <a:latin typeface="Calibri" pitchFamily="34" charset="0"/>
                <a:ea typeface="微軟正黑體" pitchFamily="34" charset="-120"/>
              </a:defRPr>
            </a:lvl3pPr>
            <a:lvl4pPr>
              <a:defRPr sz="1600" baseline="0">
                <a:latin typeface="Calibri" pitchFamily="34" charset="0"/>
                <a:ea typeface="微軟正黑體" pitchFamily="34" charset="-120"/>
              </a:defRPr>
            </a:lvl4pPr>
            <a:lvl5pPr>
              <a:defRPr sz="1600" baseline="0">
                <a:latin typeface="Calibri" pitchFamily="34" charset="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6" y="1227832"/>
            <a:ext cx="4041775" cy="479822"/>
          </a:xfrm>
        </p:spPr>
        <p:txBody>
          <a:bodyPr anchor="b"/>
          <a:lstStyle>
            <a:lvl1pPr marL="0" indent="0">
              <a:buNone/>
              <a:defRPr sz="2400" b="1" baseline="0">
                <a:latin typeface="Calibri" pitchFamily="34" charset="0"/>
                <a:ea typeface="微軟正黑體"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645026" y="1707654"/>
            <a:ext cx="4041775" cy="2795216"/>
          </a:xfrm>
        </p:spPr>
        <p:txBody>
          <a:bodyPr/>
          <a:lstStyle>
            <a:lvl1pPr>
              <a:defRPr sz="2400" baseline="0">
                <a:latin typeface="Calibri" pitchFamily="34" charset="0"/>
                <a:ea typeface="微軟正黑體" pitchFamily="34" charset="-120"/>
              </a:defRPr>
            </a:lvl1pPr>
            <a:lvl2pPr>
              <a:defRPr sz="2000" baseline="0">
                <a:latin typeface="Calibri" pitchFamily="34" charset="0"/>
                <a:ea typeface="微軟正黑體" pitchFamily="34" charset="-120"/>
              </a:defRPr>
            </a:lvl2pPr>
            <a:lvl3pPr>
              <a:defRPr sz="1800" baseline="0">
                <a:latin typeface="Calibri" pitchFamily="34" charset="0"/>
                <a:ea typeface="微軟正黑體" pitchFamily="34" charset="-120"/>
              </a:defRPr>
            </a:lvl3pPr>
            <a:lvl4pPr>
              <a:defRPr sz="1600" baseline="0">
                <a:latin typeface="Calibri" pitchFamily="34" charset="0"/>
                <a:ea typeface="微軟正黑體" pitchFamily="34" charset="-120"/>
              </a:defRPr>
            </a:lvl4pPr>
            <a:lvl5pPr>
              <a:defRPr sz="1600" baseline="0">
                <a:latin typeface="Calibri" pitchFamily="34" charset="0"/>
                <a:ea typeface="微軟正黑體" pitchFamily="34" charset="-120"/>
              </a:defRPr>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6"/>
          <p:cNvSpPr>
            <a:spLocks noGrp="1" noChangeArrowheads="1"/>
          </p:cNvSpPr>
          <p:nvPr>
            <p:ph type="sldNum" sz="quarter" idx="10"/>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4"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3551488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zh-TW" altLang="en-US" dirty="0"/>
              <a:t>按一下以編輯母片標題樣式</a:t>
            </a:r>
          </a:p>
        </p:txBody>
      </p:sp>
      <p:sp>
        <p:nvSpPr>
          <p:cNvPr id="6"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9"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0"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3393752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8"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9"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5971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a:xfrm>
            <a:off x="6948264" y="4731990"/>
            <a:ext cx="2133600" cy="273844"/>
          </a:xfrm>
        </p:spPr>
        <p:txBody>
          <a:bodyPr/>
          <a:lstStyle/>
          <a:p>
            <a:fld id="{A3C866E0-E5A9-456E-B325-FCCA52451255}" type="slidenum">
              <a:rPr lang="zh-TW" altLang="en-US" smtClean="0"/>
              <a:pPr/>
              <a:t>‹#›</a:t>
            </a:fld>
            <a:endParaRPr lang="zh-TW" altLang="en-US" dirty="0"/>
          </a:p>
        </p:txBody>
      </p:sp>
      <p:sp>
        <p:nvSpPr>
          <p:cNvPr id="4" name="文字方塊 3"/>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Tree>
    <p:extLst>
      <p:ext uri="{BB962C8B-B14F-4D97-AF65-F5344CB8AC3E}">
        <p14:creationId xmlns:p14="http://schemas.microsoft.com/office/powerpoint/2010/main" val="1024077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1" y="204787"/>
            <a:ext cx="3008313" cy="871538"/>
          </a:xfrm>
        </p:spPr>
        <p:txBody>
          <a:bodyPr anchor="b"/>
          <a:lstStyle>
            <a:lvl1pPr algn="l">
              <a:defRPr sz="2000" b="1"/>
            </a:lvl1pPr>
          </a:lstStyle>
          <a:p>
            <a:r>
              <a:rPr lang="zh-TW" altLang="en-US" dirty="0"/>
              <a:t>按一下以編輯母片標題樣式</a:t>
            </a:r>
          </a:p>
        </p:txBody>
      </p:sp>
      <p:sp>
        <p:nvSpPr>
          <p:cNvPr id="3" name="內容版面配置區 2"/>
          <p:cNvSpPr>
            <a:spLocks noGrp="1"/>
          </p:cNvSpPr>
          <p:nvPr>
            <p:ph idx="1"/>
          </p:nvPr>
        </p:nvSpPr>
        <p:spPr>
          <a:xfrm>
            <a:off x="3575050" y="204788"/>
            <a:ext cx="5111750" cy="43111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1" y="1076325"/>
            <a:ext cx="3008313" cy="34552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8"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1"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2"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314222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7"/>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7"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3250652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3390361"/>
            <a:ext cx="5486400" cy="425054"/>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249492"/>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1792288" y="38154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8"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1"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2"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384692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0"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1"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636812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79"/>
            <a:ext cx="2057400" cy="4309988"/>
          </a:xfrm>
        </p:spPr>
        <p:txBody>
          <a:bodyPr vert="eaVert"/>
          <a:lstStyle/>
          <a:p>
            <a:r>
              <a:rPr lang="zh-TW" altLang="en-US" dirty="0"/>
              <a:t>按一下以編輯母片標題樣式</a:t>
            </a:r>
          </a:p>
        </p:txBody>
      </p:sp>
      <p:sp>
        <p:nvSpPr>
          <p:cNvPr id="3" name="直排文字版面配置區 2"/>
          <p:cNvSpPr>
            <a:spLocks noGrp="1"/>
          </p:cNvSpPr>
          <p:nvPr>
            <p:ph type="body" orient="vert" idx="1"/>
          </p:nvPr>
        </p:nvSpPr>
        <p:spPr>
          <a:xfrm>
            <a:off x="457200" y="205979"/>
            <a:ext cx="6019800" cy="4309988"/>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0"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1"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7465022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82" y="4659982"/>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0"/>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ctrTitle" hasCustomPrompt="1"/>
          </p:nvPr>
        </p:nvSpPr>
        <p:spPr>
          <a:xfrm>
            <a:off x="4644008" y="2139702"/>
            <a:ext cx="4248471" cy="1114191"/>
          </a:xfrm>
        </p:spPr>
        <p:txBody>
          <a:bodyPr anchor="ctr"/>
          <a:lstStyle>
            <a:lvl1pPr algn="r">
              <a:lnSpc>
                <a:spcPct val="100000"/>
              </a:lnSpc>
              <a:defRPr sz="4200" b="1" baseline="0">
                <a:solidFill>
                  <a:srgbClr val="005197"/>
                </a:solidFill>
                <a:effectLst/>
                <a:latin typeface="Calibri" pitchFamily="34" charset="0"/>
                <a:cs typeface="Calibri" pitchFamily="34" charset="0"/>
              </a:defRPr>
            </a:lvl1pPr>
          </a:lstStyle>
          <a:p>
            <a:r>
              <a:rPr lang="en-US" altLang="zh-TW" dirty="0"/>
              <a:t>QCT Company Template</a:t>
            </a:r>
          </a:p>
        </p:txBody>
      </p:sp>
      <p:sp>
        <p:nvSpPr>
          <p:cNvPr id="11" name="Rectangle 3"/>
          <p:cNvSpPr>
            <a:spLocks noGrp="1" noChangeArrowheads="1"/>
          </p:cNvSpPr>
          <p:nvPr>
            <p:ph type="subTitle" idx="1" hasCustomPrompt="1"/>
          </p:nvPr>
        </p:nvSpPr>
        <p:spPr>
          <a:xfrm>
            <a:off x="4644008" y="3795886"/>
            <a:ext cx="4248471" cy="517773"/>
          </a:xfrm>
        </p:spPr>
        <p:txBody>
          <a:bodyPr/>
          <a:lstStyle>
            <a:lvl1pPr marL="0" indent="0" algn="r">
              <a:buFontTx/>
              <a:buNone/>
              <a:defRPr sz="1600" b="0" baseline="0">
                <a:solidFill>
                  <a:srgbClr val="005197"/>
                </a:solidFill>
                <a:latin typeface="Calibri" pitchFamily="34" charset="0"/>
                <a:cs typeface="Calibri" pitchFamily="34" charset="0"/>
              </a:defRPr>
            </a:lvl1pPr>
          </a:lstStyle>
          <a:p>
            <a:r>
              <a:rPr lang="en-US" altLang="zh-TW" dirty="0"/>
              <a:t>Click to add your name</a:t>
            </a:r>
          </a:p>
        </p:txBody>
      </p:sp>
      <p:sp>
        <p:nvSpPr>
          <p:cNvPr id="9" name="文字方塊 8"/>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sp>
        <p:nvSpPr>
          <p:cNvPr id="13" name="Rectangle 7"/>
          <p:cNvSpPr/>
          <p:nvPr userDrawn="1"/>
        </p:nvSpPr>
        <p:spPr>
          <a:xfrm>
            <a:off x="273629" y="4698509"/>
            <a:ext cx="986003" cy="249505"/>
          </a:xfrm>
          <a:prstGeom prst="rect">
            <a:avLst/>
          </a:prstGeom>
        </p:spPr>
        <p:txBody>
          <a:bodyPr wrap="none" lIns="33732" tIns="16866" rIns="33732" bIns="16866">
            <a:spAutoFit/>
          </a:bodyPr>
          <a:lstStyle/>
          <a:p>
            <a:r>
              <a:rPr lang="en-US" sz="1400" b="1" dirty="0">
                <a:solidFill>
                  <a:schemeClr val="tx1"/>
                </a:solidFill>
                <a:latin typeface="Calibri" panose="020F0502020204030204" pitchFamily="34" charset="0"/>
              </a:rPr>
              <a:t>www.QCT.io</a:t>
            </a:r>
          </a:p>
        </p:txBody>
      </p:sp>
    </p:spTree>
    <p:extLst>
      <p:ext uri="{BB962C8B-B14F-4D97-AF65-F5344CB8AC3E}">
        <p14:creationId xmlns:p14="http://schemas.microsoft.com/office/powerpoint/2010/main" val="3032547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標題及物件">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13588"/>
            <a:ext cx="8515672" cy="3458412"/>
          </a:xfrm>
        </p:spPr>
        <p:txBody>
          <a:bodyPr/>
          <a:lstStyle>
            <a:lvl1pPr>
              <a:spcBef>
                <a:spcPts val="300"/>
              </a:spcBef>
              <a:defRPr sz="2400" baseline="0">
                <a:latin typeface="Calibri" pitchFamily="34" charset="0"/>
                <a:ea typeface="+mn-ea"/>
                <a:cs typeface="Calibri" pitchFamily="34" charset="0"/>
              </a:defRPr>
            </a:lvl1pPr>
            <a:lvl2pPr>
              <a:spcBef>
                <a:spcPts val="300"/>
              </a:spcBef>
              <a:defRPr sz="2000" baseline="0">
                <a:latin typeface="Calibri" pitchFamily="34" charset="0"/>
                <a:ea typeface="+mn-ea"/>
                <a:cs typeface="Calibri" pitchFamily="34" charset="0"/>
              </a:defRPr>
            </a:lvl2pPr>
            <a:lvl3pPr>
              <a:spcBef>
                <a:spcPts val="300"/>
              </a:spcBef>
              <a:defRPr sz="1800" baseline="0">
                <a:latin typeface="Calibri" pitchFamily="34" charset="0"/>
                <a:ea typeface="+mn-ea"/>
                <a:cs typeface="Calibri" pitchFamily="34" charset="0"/>
              </a:defRPr>
            </a:lvl3pPr>
            <a:lvl4pPr>
              <a:spcBef>
                <a:spcPts val="300"/>
              </a:spcBef>
              <a:defRPr sz="1600" baseline="0">
                <a:latin typeface="Calibri" pitchFamily="34" charset="0"/>
                <a:ea typeface="+mn-ea"/>
                <a:cs typeface="Calibri" pitchFamily="34" charset="0"/>
              </a:defRPr>
            </a:lvl4pPr>
            <a:lvl5pPr>
              <a:spcBef>
                <a:spcPts val="300"/>
              </a:spcBef>
              <a:defRPr sz="1400" baseline="0">
                <a:latin typeface="Calibri" pitchFamily="34" charset="0"/>
                <a:ea typeface="+mn-ea"/>
                <a:cs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a:latin typeface="Calibri" pitchFamily="34" charset="0"/>
                <a:cs typeface="Calibri" pitchFamily="34" charset="0"/>
              </a:defRPr>
            </a:lvl1pPr>
          </a:lstStyle>
          <a:p>
            <a:pPr lvl="0"/>
            <a:r>
              <a:rPr lang="zh-TW" altLang="en-US" dirty="0"/>
              <a:t>按一下以編輯母片標題樣式</a:t>
            </a:r>
            <a:endParaRPr lang="en-US" altLang="zh-TW" dirty="0"/>
          </a:p>
        </p:txBody>
      </p:sp>
      <p:sp>
        <p:nvSpPr>
          <p:cNvPr id="6" name="Slide Number Placeholder 5"/>
          <p:cNvSpPr>
            <a:spLocks noGrp="1"/>
          </p:cNvSpPr>
          <p:nvPr>
            <p:ph type="sldNum" sz="quarter" idx="12"/>
          </p:nvPr>
        </p:nvSpPr>
        <p:spPr>
          <a:xfrm>
            <a:off x="75271" y="4819188"/>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
        <p:nvSpPr>
          <p:cNvPr id="7" name="文字方塊 6"/>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
        <p:nvSpPr>
          <p:cNvPr id="8" name="Rectangle 7"/>
          <p:cNvSpPr/>
          <p:nvPr userDrawn="1"/>
        </p:nvSpPr>
        <p:spPr>
          <a:xfrm>
            <a:off x="539552"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86467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Slide Number Placeholder 5"/>
          <p:cNvSpPr txBox="1">
            <a:spLocks/>
          </p:cNvSpPr>
          <p:nvPr userDrawn="1"/>
        </p:nvSpPr>
        <p:spPr bwMode="auto">
          <a:xfrm>
            <a:off x="8664982" y="4840003"/>
            <a:ext cx="423785" cy="225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F03DB6F-265E-5C4F-A42D-2A563BB4C44D}" type="slidenum">
              <a:rPr lang="en-US" smtClean="0">
                <a:solidFill>
                  <a:srgbClr val="005197"/>
                </a:solidFill>
              </a:rPr>
              <a:pPr/>
              <a:t>‹#›</a:t>
            </a:fld>
            <a:endParaRPr lang="en-US" dirty="0">
              <a:solidFill>
                <a:srgbClr val="005197"/>
              </a:solidFill>
            </a:endParaRPr>
          </a:p>
        </p:txBody>
      </p:sp>
      <p:sp>
        <p:nvSpPr>
          <p:cNvPr id="5" name="文字方塊 4"/>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
        <p:nvSpPr>
          <p:cNvPr id="8" name="Rectangle 7"/>
          <p:cNvSpPr/>
          <p:nvPr userDrawn="1"/>
        </p:nvSpPr>
        <p:spPr>
          <a:xfrm>
            <a:off x="539552"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1227865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orbel" pitchFamily="34" charset="0"/>
              </a:defRPr>
            </a:lvl1pPr>
          </a:lstStyle>
          <a:p>
            <a:r>
              <a:rPr lang="zh-TW" altLang="en-US" dirty="0"/>
              <a:t>按一下以編輯母片標題樣式</a:t>
            </a:r>
          </a:p>
        </p:txBody>
      </p:sp>
      <p:sp>
        <p:nvSpPr>
          <p:cNvPr id="9" name="Slide Number Placeholder 5"/>
          <p:cNvSpPr>
            <a:spLocks noGrp="1"/>
          </p:cNvSpPr>
          <p:nvPr>
            <p:ph type="sldNum" sz="quarter" idx="12"/>
          </p:nvPr>
        </p:nvSpPr>
        <p:spPr>
          <a:xfrm>
            <a:off x="75271" y="4819188"/>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
        <p:nvSpPr>
          <p:cNvPr id="5" name="文字方塊 4"/>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
        <p:nvSpPr>
          <p:cNvPr id="6" name="Rectangle 7"/>
          <p:cNvSpPr/>
          <p:nvPr userDrawn="1"/>
        </p:nvSpPr>
        <p:spPr>
          <a:xfrm>
            <a:off x="539552"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209037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75271" y="4819188"/>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
        <p:nvSpPr>
          <p:cNvPr id="4" name="文字方塊 3"/>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
        <p:nvSpPr>
          <p:cNvPr id="5" name="Rectangle 7"/>
          <p:cNvSpPr/>
          <p:nvPr userDrawn="1"/>
        </p:nvSpPr>
        <p:spPr>
          <a:xfrm>
            <a:off x="539552"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125535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7"/>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5" name="Picture 2" descr="H:\01.QCT US\Collateral\04_Digital\01_QCT Design\QCT-Powerpoint Template\PSD\第八版\company introduction\4 to 3\未命名-1.png"/>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4666" y="4662000"/>
            <a:ext cx="2340000" cy="183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75271" y="4819188"/>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
        <p:nvSpPr>
          <p:cNvPr id="6" name="文字方塊 5"/>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Tree>
    <p:extLst>
      <p:ext uri="{BB962C8B-B14F-4D97-AF65-F5344CB8AC3E}">
        <p14:creationId xmlns:p14="http://schemas.microsoft.com/office/powerpoint/2010/main" val="4262158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2" name="文字方塊 1"/>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accent4">
                    <a:lumMod val="75000"/>
                  </a:schemeClr>
                </a:solidFill>
                <a:effectLst/>
                <a:latin typeface="Arial" charset="0"/>
                <a:ea typeface="+mn-ea"/>
                <a:cs typeface="+mn-cs"/>
              </a:rPr>
              <a:t>QCT CONFIDENTIAL</a:t>
            </a:r>
            <a:endParaRPr lang="zh-TW" altLang="zh-TW" sz="800" kern="1200" dirty="0">
              <a:solidFill>
                <a:schemeClr val="accent4">
                  <a:lumMod val="75000"/>
                </a:schemeClr>
              </a:solidFill>
              <a:effectLst/>
              <a:latin typeface="Arial" charset="0"/>
              <a:ea typeface="+mn-ea"/>
              <a:cs typeface="+mn-cs"/>
            </a:endParaRPr>
          </a:p>
        </p:txBody>
      </p:sp>
    </p:spTree>
    <p:extLst>
      <p:ext uri="{BB962C8B-B14F-4D97-AF65-F5344CB8AC3E}">
        <p14:creationId xmlns:p14="http://schemas.microsoft.com/office/powerpoint/2010/main" val="220878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7"/>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Rectangle 6"/>
          <p:cNvSpPr>
            <a:spLocks noGrp="1" noChangeArrowheads="1"/>
          </p:cNvSpPr>
          <p:nvPr>
            <p:ph type="sldNum" sz="quarter" idx="4"/>
          </p:nvPr>
        </p:nvSpPr>
        <p:spPr bwMode="auto">
          <a:xfrm>
            <a:off x="7740352" y="4515966"/>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10"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624" y="4536717"/>
            <a:ext cx="864000" cy="411297"/>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userDrawn="1"/>
        </p:nvSpPr>
        <p:spPr>
          <a:xfrm>
            <a:off x="7308304" y="175776"/>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lumMod val="50000"/>
                    <a:lumOff val="50000"/>
                  </a:schemeClr>
                </a:solidFill>
                <a:effectLst/>
                <a:latin typeface="Arial" charset="0"/>
                <a:ea typeface="+mn-ea"/>
                <a:cs typeface="+mn-cs"/>
              </a:rPr>
              <a:t>QCT CONFIDENTIAL</a:t>
            </a:r>
            <a:endParaRPr lang="zh-TW" altLang="zh-TW" sz="800" kern="1200" dirty="0">
              <a:solidFill>
                <a:schemeClr val="tx1">
                  <a:lumMod val="50000"/>
                  <a:lumOff val="50000"/>
                </a:schemeClr>
              </a:solidFill>
              <a:effectLst/>
              <a:latin typeface="Arial" charset="0"/>
              <a:ea typeface="+mn-ea"/>
              <a:cs typeface="+mn-cs"/>
            </a:endParaRPr>
          </a:p>
        </p:txBody>
      </p:sp>
      <p:sp>
        <p:nvSpPr>
          <p:cNvPr id="11" name="Rectangle 7"/>
          <p:cNvSpPr/>
          <p:nvPr userDrawn="1"/>
        </p:nvSpPr>
        <p:spPr>
          <a:xfrm>
            <a:off x="8028384" y="4698509"/>
            <a:ext cx="986003" cy="249505"/>
          </a:xfrm>
          <a:prstGeom prst="rect">
            <a:avLst/>
          </a:prstGeom>
        </p:spPr>
        <p:txBody>
          <a:bodyPr wrap="none" lIns="33732" tIns="16866" rIns="33732" bIns="16866">
            <a:spAutoFit/>
          </a:bodyPr>
          <a:lstStyle/>
          <a:p>
            <a:r>
              <a:rPr lang="en-US" sz="1400" b="1" dirty="0">
                <a:solidFill>
                  <a:srgbClr val="005197"/>
                </a:solidFill>
                <a:latin typeface="Calibri" panose="020F0502020204030204" pitchFamily="34" charset="0"/>
              </a:rPr>
              <a:t>www.QCT.io</a:t>
            </a:r>
          </a:p>
        </p:txBody>
      </p:sp>
    </p:spTree>
    <p:extLst>
      <p:ext uri="{BB962C8B-B14F-4D97-AF65-F5344CB8AC3E}">
        <p14:creationId xmlns:p14="http://schemas.microsoft.com/office/powerpoint/2010/main" val="610753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Ending pag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127841" y="1707654"/>
            <a:ext cx="3775838" cy="1152128"/>
          </a:xfrm>
        </p:spPr>
        <p:txBody>
          <a:bodyPr>
            <a:noAutofit/>
          </a:bodyPr>
          <a:lstStyle>
            <a:lvl1pPr algn="r">
              <a:defRPr sz="2600" b="1" i="0">
                <a:solidFill>
                  <a:srgbClr val="FFFFFF"/>
                </a:solidFill>
                <a:latin typeface="Calibri" panose="020F0502020204030204" pitchFamily="34" charset="0"/>
                <a:cs typeface="Calibri" panose="020F0502020204030204" pitchFamily="34" charset="0"/>
              </a:defRPr>
            </a:lvl1pPr>
          </a:lstStyle>
          <a:p>
            <a:r>
              <a:rPr lang="en-US" dirty="0"/>
              <a:t>Click to edit</a:t>
            </a:r>
          </a:p>
        </p:txBody>
      </p:sp>
      <p:sp>
        <p:nvSpPr>
          <p:cNvPr id="7" name="Rectangle 7"/>
          <p:cNvSpPr/>
          <p:nvPr userDrawn="1"/>
        </p:nvSpPr>
        <p:spPr>
          <a:xfrm>
            <a:off x="7579908" y="3574564"/>
            <a:ext cx="1207537" cy="311060"/>
          </a:xfrm>
          <a:prstGeom prst="rect">
            <a:avLst/>
          </a:prstGeom>
        </p:spPr>
        <p:txBody>
          <a:bodyPr wrap="none" lIns="33732" tIns="16866" rIns="33732" bIns="16866">
            <a:spAutoFit/>
          </a:bodyPr>
          <a:lstStyle/>
          <a:p>
            <a:pPr algn="r" eaLnBrk="0" fontAlgn="base" hangingPunct="0">
              <a:spcBef>
                <a:spcPct val="0"/>
              </a:spcBef>
              <a:spcAft>
                <a:spcPct val="0"/>
              </a:spcAft>
            </a:pPr>
            <a:r>
              <a:rPr lang="en-US" dirty="0">
                <a:solidFill>
                  <a:srgbClr val="FFFFFF"/>
                </a:solidFill>
                <a:latin typeface="Calibri" panose="020F0502020204030204" pitchFamily="34" charset="0"/>
              </a:rPr>
              <a:t>www.QCT.io</a:t>
            </a:r>
          </a:p>
        </p:txBody>
      </p:sp>
      <p:pic>
        <p:nvPicPr>
          <p:cNvPr id="8" name="Picture 2" descr="H:\B.Project\0 New QCT Logo\Ofap08\00.QCT Brand Assets\02.QCT logo\QCT Logo-USA\Core Logos\Vertical (First priority)\Digital\QCT-Logo-Core-Vertical-White-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20000" y="79200"/>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75271" y="4819188"/>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
        <p:nvSpPr>
          <p:cNvPr id="10" name="文字方塊 9"/>
          <p:cNvSpPr txBox="1"/>
          <p:nvPr userDrawn="1"/>
        </p:nvSpPr>
        <p:spPr>
          <a:xfrm>
            <a:off x="7164288" y="4731990"/>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tx1"/>
                </a:solidFill>
                <a:effectLst/>
                <a:latin typeface="Arial" charset="0"/>
                <a:ea typeface="+mn-ea"/>
                <a:cs typeface="+mn-cs"/>
              </a:rPr>
              <a:t>QCT CONFIDENTIAL</a:t>
            </a:r>
            <a:endParaRPr lang="zh-TW" altLang="zh-TW" sz="8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1482374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483768" y="1275606"/>
            <a:ext cx="4462264" cy="2214246"/>
          </a:xfrm>
        </p:spPr>
        <p:txBody>
          <a:bodyPr/>
          <a:lstStyle>
            <a:lvl1pPr algn="l">
              <a:defRPr b="0" baseline="0">
                <a:solidFill>
                  <a:schemeClr val="bg1"/>
                </a:solidFill>
                <a:latin typeface="Calibri" pitchFamily="34" charset="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251520" y="4083918"/>
            <a:ext cx="5976664" cy="936408"/>
          </a:xfrm>
        </p:spPr>
        <p:txBody>
          <a:bodyPr>
            <a:normAutofit/>
          </a:bodyPr>
          <a:lstStyle>
            <a:lvl1pPr marL="0" indent="0" algn="l">
              <a:buNone/>
              <a:defRPr sz="2100" baseline="0">
                <a:solidFill>
                  <a:schemeClr val="bg1"/>
                </a:solidFill>
                <a:latin typeface="Calibri" pitchFamily="34" charset="0"/>
                <a:ea typeface="微軟正黑體" pitchFamily="34" charset="-12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dirty="0"/>
              <a:t>按一下以編輯母片副標題樣式</a:t>
            </a:r>
          </a:p>
        </p:txBody>
      </p:sp>
    </p:spTree>
    <p:extLst>
      <p:ext uri="{BB962C8B-B14F-4D97-AF65-F5344CB8AC3E}">
        <p14:creationId xmlns:p14="http://schemas.microsoft.com/office/powerpoint/2010/main" val="36416456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兩項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sz="half" idx="1"/>
          </p:nvPr>
        </p:nvSpPr>
        <p:spPr>
          <a:xfrm>
            <a:off x="457200" y="1275607"/>
            <a:ext cx="4038600" cy="3232454"/>
          </a:xfrm>
        </p:spPr>
        <p:txBody>
          <a:bodyPr/>
          <a:lstStyle>
            <a:lvl1pPr>
              <a:defRPr sz="2100" baseline="0">
                <a:latin typeface="Calibri" pitchFamily="34" charset="0"/>
                <a:ea typeface="微軟正黑體" pitchFamily="34" charset="-120"/>
              </a:defRPr>
            </a:lvl1pPr>
            <a:lvl2pPr>
              <a:defRPr sz="1800" baseline="0">
                <a:latin typeface="Calibri" pitchFamily="34" charset="0"/>
                <a:ea typeface="微軟正黑體" pitchFamily="34" charset="-120"/>
              </a:defRPr>
            </a:lvl2pPr>
            <a:lvl3pPr>
              <a:defRPr sz="1500" baseline="0">
                <a:latin typeface="Calibri" pitchFamily="34" charset="0"/>
                <a:ea typeface="微軟正黑體" pitchFamily="34" charset="-120"/>
              </a:defRPr>
            </a:lvl3pPr>
            <a:lvl4pPr>
              <a:defRPr sz="1350" baseline="0">
                <a:latin typeface="Calibri" pitchFamily="34" charset="0"/>
                <a:ea typeface="微軟正黑體" pitchFamily="34" charset="-120"/>
              </a:defRPr>
            </a:lvl4pPr>
            <a:lvl5pPr>
              <a:defRPr sz="1350" baseline="0">
                <a:latin typeface="Calibri" pitchFamily="34" charset="0"/>
                <a:ea typeface="微軟正黑體" pitchFamily="34" charset="-120"/>
              </a:defRPr>
            </a:lvl5pPr>
            <a:lvl6pPr>
              <a:defRPr sz="1350"/>
            </a:lvl6pPr>
            <a:lvl7pPr>
              <a:defRPr sz="1350"/>
            </a:lvl7pPr>
            <a:lvl8pPr>
              <a:defRPr sz="1350"/>
            </a:lvl8pPr>
            <a:lvl9pPr>
              <a:defRPr sz="135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275607"/>
            <a:ext cx="4038600" cy="3232454"/>
          </a:xfrm>
        </p:spPr>
        <p:txBody>
          <a:bodyPr/>
          <a:lstStyle>
            <a:lvl1pPr>
              <a:defRPr sz="2100" baseline="0">
                <a:latin typeface="Calibri" pitchFamily="34" charset="0"/>
                <a:ea typeface="微軟正黑體" pitchFamily="34" charset="-120"/>
              </a:defRPr>
            </a:lvl1pPr>
            <a:lvl2pPr>
              <a:defRPr sz="1800" baseline="0">
                <a:latin typeface="Calibri" pitchFamily="34" charset="0"/>
                <a:ea typeface="微軟正黑體" pitchFamily="34" charset="-120"/>
              </a:defRPr>
            </a:lvl2pPr>
            <a:lvl3pPr>
              <a:defRPr sz="1500" baseline="0">
                <a:latin typeface="Calibri" pitchFamily="34" charset="0"/>
                <a:ea typeface="微軟正黑體" pitchFamily="34" charset="-120"/>
              </a:defRPr>
            </a:lvl3pPr>
            <a:lvl4pPr>
              <a:defRPr sz="1350" baseline="0">
                <a:latin typeface="Calibri" pitchFamily="34" charset="0"/>
                <a:ea typeface="微軟正黑體" pitchFamily="34" charset="-120"/>
              </a:defRPr>
            </a:lvl4pPr>
            <a:lvl5pPr>
              <a:defRPr sz="1350" baseline="0">
                <a:latin typeface="Calibri" pitchFamily="34" charset="0"/>
                <a:ea typeface="微軟正黑體" pitchFamily="34" charset="-120"/>
              </a:defRPr>
            </a:lvl5pPr>
            <a:lvl6pPr>
              <a:defRPr sz="1350"/>
            </a:lvl6pPr>
            <a:lvl7pPr>
              <a:defRPr sz="1350"/>
            </a:lvl7pPr>
            <a:lvl8pPr>
              <a:defRPr sz="1350"/>
            </a:lvl8pPr>
            <a:lvl9pPr>
              <a:defRPr sz="135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Rectangle 6"/>
          <p:cNvSpPr>
            <a:spLocks noGrp="1" noChangeArrowheads="1"/>
          </p:cNvSpPr>
          <p:nvPr>
            <p:ph type="sldNum" sz="quarter" idx="4"/>
          </p:nvPr>
        </p:nvSpPr>
        <p:spPr bwMode="auto">
          <a:xfrm>
            <a:off x="7741096" y="4569972"/>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pPr/>
              <a:t>‹#›</a:t>
            </a:fld>
            <a:endParaRPr lang="en-US" altLang="zh-TW" dirty="0"/>
          </a:p>
        </p:txBody>
      </p:sp>
      <p:pic>
        <p:nvPicPr>
          <p:cNvPr id="8"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64488" y="4857730"/>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0304001\Desktop\未命名-1.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51520" y="4613836"/>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6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2583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
            <a:ext cx="9144000" cy="5143685"/>
          </a:xfrm>
          <a:prstGeom prst="rect">
            <a:avLst/>
          </a:prstGeom>
        </p:spPr>
      </p:pic>
      <p:sp>
        <p:nvSpPr>
          <p:cNvPr id="2" name="Title 1"/>
          <p:cNvSpPr>
            <a:spLocks noGrp="1"/>
          </p:cNvSpPr>
          <p:nvPr>
            <p:ph type="ctrTitle"/>
          </p:nvPr>
        </p:nvSpPr>
        <p:spPr>
          <a:xfrm>
            <a:off x="457200" y="320040"/>
            <a:ext cx="6858000" cy="822960"/>
          </a:xfrm>
        </p:spPr>
        <p:txBody>
          <a:bodyPr/>
          <a:lstStyle>
            <a:lvl1pPr>
              <a:defRPr sz="2700"/>
            </a:lvl1pPr>
          </a:lstStyle>
          <a:p>
            <a:r>
              <a:rPr lang="en-US" dirty="0"/>
              <a:t>Click to edit Master title style</a:t>
            </a:r>
          </a:p>
        </p:txBody>
      </p:sp>
      <p:sp>
        <p:nvSpPr>
          <p:cNvPr id="3" name="Subtitle 2"/>
          <p:cNvSpPr>
            <a:spLocks noGrp="1"/>
          </p:cNvSpPr>
          <p:nvPr>
            <p:ph type="subTitle" idx="1"/>
          </p:nvPr>
        </p:nvSpPr>
        <p:spPr>
          <a:xfrm>
            <a:off x="457200" y="1200150"/>
            <a:ext cx="6858000" cy="514350"/>
          </a:xfrm>
        </p:spPr>
        <p:txBody>
          <a:bodyPr/>
          <a:lstStyle>
            <a:lvl1pPr marL="0" indent="0" algn="l">
              <a:lnSpc>
                <a:spcPct val="90000"/>
              </a:lnSpc>
              <a:spcBef>
                <a:spcPts val="0"/>
              </a:spcBef>
              <a:buNone/>
              <a:defRPr sz="1800">
                <a:solidFill>
                  <a:schemeClr val="tx1">
                    <a:lumMod val="75000"/>
                  </a:schemeClr>
                </a:solidFill>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dirty="0"/>
              <a:t>Click to edit Master subtitle style</a:t>
            </a:r>
          </a:p>
        </p:txBody>
      </p:sp>
      <p:grpSp>
        <p:nvGrpSpPr>
          <p:cNvPr id="18" name="Group 17"/>
          <p:cNvGrpSpPr/>
          <p:nvPr/>
        </p:nvGrpSpPr>
        <p:grpSpPr>
          <a:xfrm>
            <a:off x="7656598" y="4556123"/>
            <a:ext cx="1030084" cy="162325"/>
            <a:chOff x="-84138" y="5622925"/>
            <a:chExt cx="4330701" cy="682626"/>
          </a:xfrm>
          <a:solidFill>
            <a:srgbClr val="FFFFFF"/>
          </a:solidFill>
        </p:grpSpPr>
        <p:sp>
          <p:nvSpPr>
            <p:cNvPr id="19"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3"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4"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5"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13" name="TextBox 12"/>
          <p:cNvSpPr txBox="1"/>
          <p:nvPr userDrawn="1"/>
        </p:nvSpPr>
        <p:spPr>
          <a:xfrm>
            <a:off x="7372559" y="4879468"/>
            <a:ext cx="1314122" cy="149733"/>
          </a:xfrm>
          <a:prstGeom prst="rect">
            <a:avLst/>
          </a:prstGeom>
          <a:noFill/>
        </p:spPr>
        <p:txBody>
          <a:bodyPr wrap="square" lIns="0" tIns="0" rIns="0" bIns="0" rtlCol="0">
            <a:noAutofit/>
          </a:bodyPr>
          <a:lstStyle/>
          <a:p>
            <a:pPr algn="r">
              <a:lnSpc>
                <a:spcPct val="90000"/>
              </a:lnSpc>
            </a:pPr>
            <a:r>
              <a:rPr lang="en-US" sz="525" dirty="0">
                <a:solidFill>
                  <a:prstClr val="white"/>
                </a:solidFill>
              </a:rPr>
              <a:t>© 2014 VMware Inc. All rights reserved.</a:t>
            </a:r>
          </a:p>
        </p:txBody>
      </p:sp>
    </p:spTree>
    <p:extLst>
      <p:ext uri="{BB962C8B-B14F-4D97-AF65-F5344CB8AC3E}">
        <p14:creationId xmlns:p14="http://schemas.microsoft.com/office/powerpoint/2010/main" val="3026595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with Presenter Name">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
            <a:ext cx="9144000" cy="5143685"/>
          </a:xfrm>
          <a:prstGeom prst="rect">
            <a:avLst/>
          </a:prstGeom>
        </p:spPr>
      </p:pic>
      <p:sp>
        <p:nvSpPr>
          <p:cNvPr id="2" name="Title 1"/>
          <p:cNvSpPr>
            <a:spLocks noGrp="1"/>
          </p:cNvSpPr>
          <p:nvPr>
            <p:ph type="ctrTitle"/>
          </p:nvPr>
        </p:nvSpPr>
        <p:spPr>
          <a:xfrm>
            <a:off x="457200" y="320040"/>
            <a:ext cx="6858000" cy="822960"/>
          </a:xfrm>
        </p:spPr>
        <p:txBody>
          <a:bodyPr/>
          <a:lstStyle>
            <a:lvl1pPr>
              <a:defRPr sz="2700"/>
            </a:lvl1pPr>
          </a:lstStyle>
          <a:p>
            <a:r>
              <a:rPr lang="en-US"/>
              <a:t>Click to edit Master title style</a:t>
            </a:r>
            <a:endParaRPr lang="en-US" dirty="0"/>
          </a:p>
        </p:txBody>
      </p:sp>
      <p:sp>
        <p:nvSpPr>
          <p:cNvPr id="3" name="Subtitle 2"/>
          <p:cNvSpPr>
            <a:spLocks noGrp="1"/>
          </p:cNvSpPr>
          <p:nvPr>
            <p:ph type="subTitle" idx="1"/>
          </p:nvPr>
        </p:nvSpPr>
        <p:spPr>
          <a:xfrm>
            <a:off x="457200" y="1200150"/>
            <a:ext cx="6858000" cy="514350"/>
          </a:xfrm>
        </p:spPr>
        <p:txBody>
          <a:bodyPr/>
          <a:lstStyle>
            <a:lvl1pPr marL="0" indent="0" algn="l">
              <a:lnSpc>
                <a:spcPct val="90000"/>
              </a:lnSpc>
              <a:spcBef>
                <a:spcPts val="0"/>
              </a:spcBef>
              <a:buNone/>
              <a:defRPr sz="1800">
                <a:solidFill>
                  <a:schemeClr val="tx1">
                    <a:lumMod val="75000"/>
                  </a:schemeClr>
                </a:solidFill>
              </a:defRPr>
            </a:lvl1pPr>
            <a:lvl2pPr marL="342886" indent="0" algn="ctr">
              <a:buNone/>
              <a:defRPr>
                <a:solidFill>
                  <a:schemeClr val="tx1">
                    <a:tint val="75000"/>
                  </a:schemeClr>
                </a:solidFill>
              </a:defRPr>
            </a:lvl2pPr>
            <a:lvl3pPr marL="685771" indent="0" algn="ctr">
              <a:buNone/>
              <a:defRPr>
                <a:solidFill>
                  <a:schemeClr val="tx1">
                    <a:tint val="75000"/>
                  </a:schemeClr>
                </a:solidFill>
              </a:defRPr>
            </a:lvl3pPr>
            <a:lvl4pPr marL="1028657" indent="0" algn="ctr">
              <a:buNone/>
              <a:defRPr>
                <a:solidFill>
                  <a:schemeClr val="tx1">
                    <a:tint val="75000"/>
                  </a:schemeClr>
                </a:solidFill>
              </a:defRPr>
            </a:lvl4pPr>
            <a:lvl5pPr marL="1371543" indent="0" algn="ctr">
              <a:buNone/>
              <a:defRPr>
                <a:solidFill>
                  <a:schemeClr val="tx1">
                    <a:tint val="75000"/>
                  </a:schemeClr>
                </a:solidFill>
              </a:defRPr>
            </a:lvl5pPr>
            <a:lvl6pPr marL="1714429" indent="0" algn="ctr">
              <a:buNone/>
              <a:defRPr>
                <a:solidFill>
                  <a:schemeClr val="tx1">
                    <a:tint val="75000"/>
                  </a:schemeClr>
                </a:solidFill>
              </a:defRPr>
            </a:lvl6pPr>
            <a:lvl7pPr marL="2057314" indent="0" algn="ctr">
              <a:buNone/>
              <a:defRPr>
                <a:solidFill>
                  <a:schemeClr val="tx1">
                    <a:tint val="75000"/>
                  </a:schemeClr>
                </a:solidFill>
              </a:defRPr>
            </a:lvl7pPr>
            <a:lvl8pPr marL="2400200" indent="0" algn="ctr">
              <a:buNone/>
              <a:defRPr>
                <a:solidFill>
                  <a:schemeClr val="tx1">
                    <a:tint val="75000"/>
                  </a:schemeClr>
                </a:solidFill>
              </a:defRPr>
            </a:lvl8pPr>
            <a:lvl9pPr marL="2743086"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hasCustomPrompt="1"/>
          </p:nvPr>
        </p:nvSpPr>
        <p:spPr>
          <a:xfrm>
            <a:off x="457200" y="4343400"/>
            <a:ext cx="2743200" cy="171450"/>
          </a:xfrm>
        </p:spPr>
        <p:txBody>
          <a:bodyPr/>
          <a:lstStyle>
            <a:lvl1pPr marL="0" indent="0">
              <a:lnSpc>
                <a:spcPct val="90000"/>
              </a:lnSpc>
              <a:spcBef>
                <a:spcPts val="0"/>
              </a:spcBef>
              <a:buNone/>
              <a:defRPr sz="1200">
                <a:solidFill>
                  <a:schemeClr val="bg1"/>
                </a:solidFill>
              </a:defRPr>
            </a:lvl1pPr>
            <a:lvl2pPr marL="0" indent="0">
              <a:lnSpc>
                <a:spcPct val="90000"/>
              </a:lnSpc>
              <a:spcBef>
                <a:spcPts val="450"/>
              </a:spcBef>
              <a:buNone/>
              <a:defRPr sz="1200">
                <a:solidFill>
                  <a:schemeClr val="bg1"/>
                </a:solidFill>
              </a:defRPr>
            </a:lvl2pPr>
            <a:lvl3pPr marL="0" indent="0">
              <a:lnSpc>
                <a:spcPct val="90000"/>
              </a:lnSpc>
              <a:spcBef>
                <a:spcPts val="450"/>
              </a:spcBef>
              <a:buNone/>
              <a:defRPr sz="1200">
                <a:solidFill>
                  <a:schemeClr val="bg1"/>
                </a:solidFill>
              </a:defRPr>
            </a:lvl3pPr>
            <a:lvl4pPr marL="0" indent="0">
              <a:lnSpc>
                <a:spcPct val="90000"/>
              </a:lnSpc>
              <a:spcBef>
                <a:spcPts val="450"/>
              </a:spcBef>
              <a:buNone/>
              <a:defRPr sz="1200">
                <a:solidFill>
                  <a:schemeClr val="bg1"/>
                </a:solidFill>
              </a:defRPr>
            </a:lvl4pPr>
            <a:lvl5pPr marL="0" indent="0">
              <a:lnSpc>
                <a:spcPct val="90000"/>
              </a:lnSpc>
              <a:spcBef>
                <a:spcPts val="450"/>
              </a:spcBef>
              <a:buNone/>
              <a:defRPr sz="1200">
                <a:solidFill>
                  <a:schemeClr val="bg1"/>
                </a:solidFill>
              </a:defRPr>
            </a:lvl5pPr>
            <a:lvl6pPr marL="0" indent="0">
              <a:lnSpc>
                <a:spcPct val="90000"/>
              </a:lnSpc>
              <a:spcBef>
                <a:spcPts val="450"/>
              </a:spcBef>
              <a:buNone/>
              <a:defRPr sz="1200">
                <a:solidFill>
                  <a:schemeClr val="bg1"/>
                </a:solidFill>
              </a:defRPr>
            </a:lvl6pPr>
            <a:lvl7pPr marL="0" indent="0">
              <a:lnSpc>
                <a:spcPct val="90000"/>
              </a:lnSpc>
              <a:spcBef>
                <a:spcPts val="450"/>
              </a:spcBef>
              <a:buNone/>
              <a:defRPr sz="1200">
                <a:solidFill>
                  <a:schemeClr val="bg1"/>
                </a:solidFill>
              </a:defRPr>
            </a:lvl7pPr>
            <a:lvl8pPr marL="0" indent="0">
              <a:lnSpc>
                <a:spcPct val="90000"/>
              </a:lnSpc>
              <a:spcBef>
                <a:spcPts val="450"/>
              </a:spcBef>
              <a:buNone/>
              <a:defRPr sz="1200">
                <a:solidFill>
                  <a:schemeClr val="bg1"/>
                </a:solidFill>
              </a:defRPr>
            </a:lvl8pPr>
          </a:lstStyle>
          <a:p>
            <a:pPr lvl="0"/>
            <a:r>
              <a:rPr lang="en-US" dirty="0"/>
              <a:t>Click to add presenter’s name </a:t>
            </a:r>
          </a:p>
        </p:txBody>
      </p:sp>
      <p:sp>
        <p:nvSpPr>
          <p:cNvPr id="9" name="Text Placeholder 4"/>
          <p:cNvSpPr>
            <a:spLocks noGrp="1"/>
          </p:cNvSpPr>
          <p:nvPr>
            <p:ph type="body" sz="quarter" idx="11" hasCustomPrompt="1"/>
          </p:nvPr>
        </p:nvSpPr>
        <p:spPr>
          <a:xfrm>
            <a:off x="457200" y="4560801"/>
            <a:ext cx="2743200" cy="171450"/>
          </a:xfrm>
        </p:spPr>
        <p:txBody>
          <a:bodyPr/>
          <a:lstStyle>
            <a:lvl1pPr marL="0" indent="0">
              <a:lnSpc>
                <a:spcPct val="90000"/>
              </a:lnSpc>
              <a:spcBef>
                <a:spcPts val="0"/>
              </a:spcBef>
              <a:buNone/>
              <a:defRPr sz="1200">
                <a:solidFill>
                  <a:schemeClr val="bg1"/>
                </a:solidFill>
              </a:defRPr>
            </a:lvl1pPr>
            <a:lvl2pPr marL="0" indent="0">
              <a:lnSpc>
                <a:spcPct val="90000"/>
              </a:lnSpc>
              <a:spcBef>
                <a:spcPts val="450"/>
              </a:spcBef>
              <a:buNone/>
              <a:defRPr sz="1200">
                <a:solidFill>
                  <a:schemeClr val="bg1"/>
                </a:solidFill>
              </a:defRPr>
            </a:lvl2pPr>
            <a:lvl3pPr marL="0" indent="0">
              <a:lnSpc>
                <a:spcPct val="90000"/>
              </a:lnSpc>
              <a:spcBef>
                <a:spcPts val="450"/>
              </a:spcBef>
              <a:buNone/>
              <a:defRPr sz="1200">
                <a:solidFill>
                  <a:schemeClr val="bg1"/>
                </a:solidFill>
              </a:defRPr>
            </a:lvl3pPr>
            <a:lvl4pPr marL="0" indent="0">
              <a:lnSpc>
                <a:spcPct val="90000"/>
              </a:lnSpc>
              <a:spcBef>
                <a:spcPts val="450"/>
              </a:spcBef>
              <a:buNone/>
              <a:defRPr sz="1200">
                <a:solidFill>
                  <a:schemeClr val="bg1"/>
                </a:solidFill>
              </a:defRPr>
            </a:lvl4pPr>
            <a:lvl5pPr marL="0" indent="0">
              <a:lnSpc>
                <a:spcPct val="90000"/>
              </a:lnSpc>
              <a:spcBef>
                <a:spcPts val="450"/>
              </a:spcBef>
              <a:buNone/>
              <a:defRPr sz="1200">
                <a:solidFill>
                  <a:schemeClr val="bg1"/>
                </a:solidFill>
              </a:defRPr>
            </a:lvl5pPr>
            <a:lvl6pPr marL="0" indent="0">
              <a:lnSpc>
                <a:spcPct val="90000"/>
              </a:lnSpc>
              <a:spcBef>
                <a:spcPts val="450"/>
              </a:spcBef>
              <a:buNone/>
              <a:defRPr sz="1200">
                <a:solidFill>
                  <a:schemeClr val="bg1"/>
                </a:solidFill>
              </a:defRPr>
            </a:lvl6pPr>
            <a:lvl7pPr marL="0" indent="0">
              <a:lnSpc>
                <a:spcPct val="90000"/>
              </a:lnSpc>
              <a:spcBef>
                <a:spcPts val="450"/>
              </a:spcBef>
              <a:buNone/>
              <a:defRPr sz="1200">
                <a:solidFill>
                  <a:schemeClr val="bg1"/>
                </a:solidFill>
              </a:defRPr>
            </a:lvl7pPr>
            <a:lvl8pPr marL="0" indent="0">
              <a:lnSpc>
                <a:spcPct val="90000"/>
              </a:lnSpc>
              <a:spcBef>
                <a:spcPts val="450"/>
              </a:spcBef>
              <a:buNone/>
              <a:defRPr sz="1200">
                <a:solidFill>
                  <a:schemeClr val="bg1"/>
                </a:solidFill>
              </a:defRPr>
            </a:lvl8pPr>
          </a:lstStyle>
          <a:p>
            <a:pPr lvl="0"/>
            <a:r>
              <a:rPr lang="en-US" dirty="0"/>
              <a:t>Click to add date</a:t>
            </a:r>
          </a:p>
        </p:txBody>
      </p:sp>
      <p:grpSp>
        <p:nvGrpSpPr>
          <p:cNvPr id="21" name="Group 20"/>
          <p:cNvGrpSpPr/>
          <p:nvPr/>
        </p:nvGrpSpPr>
        <p:grpSpPr>
          <a:xfrm>
            <a:off x="7656598" y="4556123"/>
            <a:ext cx="1030084" cy="162325"/>
            <a:chOff x="-84138" y="5622925"/>
            <a:chExt cx="4330701" cy="682626"/>
          </a:xfrm>
          <a:solidFill>
            <a:srgbClr val="FFFFFF"/>
          </a:solidFill>
        </p:grpSpPr>
        <p:sp>
          <p:nvSpPr>
            <p:cNvPr id="22"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3"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4"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5"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6"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15" name="TextBox 14"/>
          <p:cNvSpPr txBox="1"/>
          <p:nvPr userDrawn="1"/>
        </p:nvSpPr>
        <p:spPr>
          <a:xfrm>
            <a:off x="7372559" y="4879468"/>
            <a:ext cx="1314122" cy="149733"/>
          </a:xfrm>
          <a:prstGeom prst="rect">
            <a:avLst/>
          </a:prstGeom>
          <a:noFill/>
        </p:spPr>
        <p:txBody>
          <a:bodyPr wrap="square" lIns="0" tIns="0" rIns="0" bIns="0" rtlCol="0">
            <a:noAutofit/>
          </a:bodyPr>
          <a:lstStyle/>
          <a:p>
            <a:pPr algn="r">
              <a:lnSpc>
                <a:spcPct val="90000"/>
              </a:lnSpc>
            </a:pPr>
            <a:r>
              <a:rPr lang="en-US" sz="525" dirty="0">
                <a:solidFill>
                  <a:prstClr val="white"/>
                </a:solidFill>
              </a:rPr>
              <a:t>© 2014 VMware Inc. All rights reserved.</a:t>
            </a:r>
          </a:p>
        </p:txBody>
      </p:sp>
    </p:spTree>
    <p:extLst>
      <p:ext uri="{BB962C8B-B14F-4D97-AF65-F5344CB8AC3E}">
        <p14:creationId xmlns:p14="http://schemas.microsoft.com/office/powerpoint/2010/main" val="3519663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7650"/>
            <a:ext cx="8229600" cy="609600"/>
          </a:xfrm>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6300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57300"/>
            <a:ext cx="8229600" cy="325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9" name="Text Placeholder 8"/>
          <p:cNvSpPr>
            <a:spLocks noGrp="1"/>
          </p:cNvSpPr>
          <p:nvPr>
            <p:ph type="body" sz="quarter" idx="13" hasCustomPrompt="1"/>
          </p:nvPr>
        </p:nvSpPr>
        <p:spPr>
          <a:xfrm>
            <a:off x="457200" y="904875"/>
            <a:ext cx="8229600" cy="228600"/>
          </a:xfrm>
        </p:spPr>
        <p:txBody>
          <a:bodyPr/>
          <a:lstStyle>
            <a:lvl1pPr marL="0" indent="0">
              <a:lnSpc>
                <a:spcPct val="90000"/>
              </a:lnSpc>
              <a:spcBef>
                <a:spcPts val="0"/>
              </a:spcBef>
              <a:buNone/>
              <a:defRPr sz="1425">
                <a:solidFill>
                  <a:schemeClr val="tx1">
                    <a:lumMod val="75000"/>
                  </a:schemeClr>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a:t>Click to add subtitle</a:t>
            </a:r>
          </a:p>
        </p:txBody>
      </p:sp>
    </p:spTree>
    <p:extLst>
      <p:ext uri="{BB962C8B-B14F-4D97-AF65-F5344CB8AC3E}">
        <p14:creationId xmlns:p14="http://schemas.microsoft.com/office/powerpoint/2010/main" val="26670247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4869340" y="0"/>
            <a:ext cx="4274660" cy="5143500"/>
          </a:xfrm>
          <a:prstGeom prst="rect">
            <a:avLst/>
          </a:prstGeom>
        </p:spPr>
      </p:pic>
      <p:grpSp>
        <p:nvGrpSpPr>
          <p:cNvPr id="17" name="Group 16"/>
          <p:cNvGrpSpPr/>
          <p:nvPr/>
        </p:nvGrpSpPr>
        <p:grpSpPr>
          <a:xfrm>
            <a:off x="463529" y="4834534"/>
            <a:ext cx="825060" cy="130016"/>
            <a:chOff x="-84138" y="5622925"/>
            <a:chExt cx="4330701" cy="682626"/>
          </a:xfrm>
        </p:grpSpPr>
        <p:sp>
          <p:nvSpPr>
            <p:cNvPr id="18"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9"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3"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4"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2" name="Title 1"/>
          <p:cNvSpPr>
            <a:spLocks noGrp="1"/>
          </p:cNvSpPr>
          <p:nvPr>
            <p:ph type="title"/>
          </p:nvPr>
        </p:nvSpPr>
        <p:spPr>
          <a:xfrm>
            <a:off x="461167" y="1257300"/>
            <a:ext cx="5486400" cy="1143000"/>
          </a:xfrm>
        </p:spPr>
        <p:txBody>
          <a:bodyPr anchor="b"/>
          <a:lstStyle>
            <a:lvl1pPr algn="l">
              <a:defRPr sz="2700" b="1" cap="none" baseline="0"/>
            </a:lvl1pPr>
          </a:lstStyle>
          <a:p>
            <a:r>
              <a:rPr lang="en-US"/>
              <a:t>Click to edit Master title style</a:t>
            </a:r>
          </a:p>
        </p:txBody>
      </p:sp>
      <p:sp>
        <p:nvSpPr>
          <p:cNvPr id="3" name="Text Placeholder 2"/>
          <p:cNvSpPr>
            <a:spLocks noGrp="1"/>
          </p:cNvSpPr>
          <p:nvPr>
            <p:ph type="body" idx="1"/>
          </p:nvPr>
        </p:nvSpPr>
        <p:spPr>
          <a:xfrm>
            <a:off x="457199" y="2457450"/>
            <a:ext cx="5486400" cy="457200"/>
          </a:xfrm>
        </p:spPr>
        <p:txBody>
          <a:bodyPr anchor="t"/>
          <a:lstStyle>
            <a:lvl1pPr marL="0" indent="0">
              <a:spcBef>
                <a:spcPts val="0"/>
              </a:spcBef>
              <a:buNone/>
              <a:defRPr sz="1500">
                <a:solidFill>
                  <a:schemeClr val="tx1">
                    <a:lumMod val="75000"/>
                  </a:schemeClr>
                </a:solidFill>
              </a:defRPr>
            </a:lvl1pPr>
            <a:lvl2pPr marL="0" indent="0">
              <a:buNone/>
              <a:defRPr sz="1500">
                <a:solidFill>
                  <a:schemeClr val="accent4"/>
                </a:solidFill>
              </a:defRPr>
            </a:lvl2pPr>
            <a:lvl3pPr marL="0" indent="0">
              <a:buNone/>
              <a:defRPr sz="1500">
                <a:solidFill>
                  <a:schemeClr val="accent4"/>
                </a:solidFill>
              </a:defRPr>
            </a:lvl3pPr>
            <a:lvl4pPr marL="0" indent="0">
              <a:buNone/>
              <a:defRPr sz="1500">
                <a:solidFill>
                  <a:schemeClr val="accent4"/>
                </a:solidFill>
              </a:defRPr>
            </a:lvl4pPr>
            <a:lvl5pPr marL="0" indent="0">
              <a:buNone/>
              <a:defRPr sz="1500">
                <a:solidFill>
                  <a:schemeClr val="accent4"/>
                </a:solidFill>
              </a:defRPr>
            </a:lvl5pPr>
            <a:lvl6pPr marL="0" indent="0">
              <a:buNone/>
              <a:defRPr sz="1500">
                <a:solidFill>
                  <a:schemeClr val="accent4"/>
                </a:solidFill>
              </a:defRPr>
            </a:lvl6pPr>
            <a:lvl7pPr marL="0" indent="0">
              <a:buNone/>
              <a:defRPr sz="1500">
                <a:solidFill>
                  <a:schemeClr val="accent4"/>
                </a:solidFill>
              </a:defRPr>
            </a:lvl7pPr>
            <a:lvl8pPr marL="0" indent="0">
              <a:buNone/>
              <a:defRPr sz="1500">
                <a:solidFill>
                  <a:schemeClr val="accent4"/>
                </a:solidFill>
              </a:defRPr>
            </a:lvl8pPr>
            <a:lvl9pPr marL="0" indent="0">
              <a:buNone/>
              <a:defRPr sz="1500">
                <a:solidFill>
                  <a:schemeClr val="accent4"/>
                </a:solidFill>
              </a:defRPr>
            </a:lvl9pPr>
          </a:lstStyle>
          <a:p>
            <a:pPr lvl="0"/>
            <a:r>
              <a:rPr lang="en-US" dirty="0"/>
              <a:t>Click to edit Master text styles</a:t>
            </a:r>
          </a:p>
        </p:txBody>
      </p:sp>
    </p:spTree>
    <p:extLst>
      <p:ext uri="{BB962C8B-B14F-4D97-AF65-F5344CB8AC3E}">
        <p14:creationId xmlns:p14="http://schemas.microsoft.com/office/powerpoint/2010/main" val="3089342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463529" y="4834534"/>
            <a:ext cx="825060" cy="130016"/>
            <a:chOff x="-84138" y="5622925"/>
            <a:chExt cx="4330701" cy="682626"/>
          </a:xfrm>
        </p:grpSpPr>
        <p:sp>
          <p:nvSpPr>
            <p:cNvPr id="1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2" name="Title 1"/>
          <p:cNvSpPr>
            <a:spLocks noGrp="1"/>
          </p:cNvSpPr>
          <p:nvPr>
            <p:ph type="title"/>
          </p:nvPr>
        </p:nvSpPr>
        <p:spPr>
          <a:xfrm>
            <a:off x="457200" y="1257300"/>
            <a:ext cx="4572000" cy="1143000"/>
          </a:xfrm>
        </p:spPr>
        <p:txBody>
          <a:bodyPr anchor="b"/>
          <a:lstStyle>
            <a:lvl1pPr algn="l">
              <a:defRPr sz="2700" b="1" cap="none" baseline="0"/>
            </a:lvl1pPr>
          </a:lstStyle>
          <a:p>
            <a:r>
              <a:rPr lang="en-US"/>
              <a:t>Click to edit Master title style</a:t>
            </a:r>
          </a:p>
        </p:txBody>
      </p:sp>
      <p:sp>
        <p:nvSpPr>
          <p:cNvPr id="3" name="Text Placeholder 2"/>
          <p:cNvSpPr>
            <a:spLocks noGrp="1"/>
          </p:cNvSpPr>
          <p:nvPr>
            <p:ph type="body" idx="1"/>
          </p:nvPr>
        </p:nvSpPr>
        <p:spPr>
          <a:xfrm>
            <a:off x="457200" y="2457450"/>
            <a:ext cx="4572000" cy="457200"/>
          </a:xfrm>
        </p:spPr>
        <p:txBody>
          <a:bodyPr anchor="t"/>
          <a:lstStyle>
            <a:lvl1pPr marL="0" indent="0">
              <a:spcBef>
                <a:spcPts val="0"/>
              </a:spcBef>
              <a:buNone/>
              <a:defRPr sz="1500">
                <a:solidFill>
                  <a:schemeClr val="tx1">
                    <a:lumMod val="75000"/>
                  </a:schemeClr>
                </a:solidFill>
              </a:defRPr>
            </a:lvl1pPr>
            <a:lvl2pPr marL="0" indent="0">
              <a:buNone/>
              <a:defRPr sz="1500">
                <a:solidFill>
                  <a:schemeClr val="accent4"/>
                </a:solidFill>
              </a:defRPr>
            </a:lvl2pPr>
            <a:lvl3pPr marL="0" indent="0">
              <a:buNone/>
              <a:defRPr sz="1500">
                <a:solidFill>
                  <a:schemeClr val="accent4"/>
                </a:solidFill>
              </a:defRPr>
            </a:lvl3pPr>
            <a:lvl4pPr marL="0" indent="0">
              <a:buNone/>
              <a:defRPr sz="1500">
                <a:solidFill>
                  <a:schemeClr val="accent4"/>
                </a:solidFill>
              </a:defRPr>
            </a:lvl4pPr>
            <a:lvl5pPr marL="0" indent="0">
              <a:buNone/>
              <a:defRPr sz="1500">
                <a:solidFill>
                  <a:schemeClr val="accent4"/>
                </a:solidFill>
              </a:defRPr>
            </a:lvl5pPr>
            <a:lvl6pPr marL="0" indent="0">
              <a:buNone/>
              <a:defRPr sz="1500">
                <a:solidFill>
                  <a:schemeClr val="accent4"/>
                </a:solidFill>
              </a:defRPr>
            </a:lvl6pPr>
            <a:lvl7pPr marL="0" indent="0">
              <a:buNone/>
              <a:defRPr sz="1500">
                <a:solidFill>
                  <a:schemeClr val="accent4"/>
                </a:solidFill>
              </a:defRPr>
            </a:lvl7pPr>
            <a:lvl8pPr marL="0" indent="0">
              <a:buNone/>
              <a:defRPr sz="1500">
                <a:solidFill>
                  <a:schemeClr val="accent4"/>
                </a:solidFill>
              </a:defRPr>
            </a:lvl8pPr>
            <a:lvl9pPr marL="0" indent="0">
              <a:buNone/>
              <a:defRPr sz="1500">
                <a:solidFill>
                  <a:schemeClr val="accent4"/>
                </a:solidFill>
              </a:defRPr>
            </a:lvl9pPr>
          </a:lstStyle>
          <a:p>
            <a:pPr lvl="0"/>
            <a:r>
              <a:rPr lang="en-US" dirty="0"/>
              <a:t>Click to edit Master text styles</a:t>
            </a:r>
          </a:p>
        </p:txBody>
      </p:sp>
    </p:spTree>
    <p:extLst>
      <p:ext uri="{BB962C8B-B14F-4D97-AF65-F5344CB8AC3E}">
        <p14:creationId xmlns:p14="http://schemas.microsoft.com/office/powerpoint/2010/main" val="345897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訂版面配置">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9" y="4077246"/>
            <a:ext cx="1224136" cy="5827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6"/>
          <p:cNvSpPr txBox="1"/>
          <p:nvPr userDrawn="1"/>
        </p:nvSpPr>
        <p:spPr>
          <a:xfrm>
            <a:off x="730830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3655889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463529" y="4834534"/>
            <a:ext cx="825060" cy="130016"/>
            <a:chOff x="-84138" y="5622925"/>
            <a:chExt cx="4330701" cy="682626"/>
          </a:xfrm>
          <a:solidFill>
            <a:srgbClr val="FFFFFF"/>
          </a:solidFill>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12" name="Text Placeholder 2"/>
          <p:cNvSpPr>
            <a:spLocks noGrp="1"/>
          </p:cNvSpPr>
          <p:nvPr>
            <p:ph type="body" idx="10" hasCustomPrompt="1"/>
          </p:nvPr>
        </p:nvSpPr>
        <p:spPr>
          <a:xfrm>
            <a:off x="685800" y="1944923"/>
            <a:ext cx="3609977" cy="400050"/>
          </a:xfrm>
        </p:spPr>
        <p:txBody>
          <a:bodyPr anchor="t"/>
          <a:lstStyle>
            <a:lvl1pPr marL="0" indent="0">
              <a:spcBef>
                <a:spcPts val="0"/>
              </a:spcBef>
              <a:buNone/>
              <a:defRPr sz="1200">
                <a:solidFill>
                  <a:schemeClr val="accent1"/>
                </a:solidFill>
              </a:defRPr>
            </a:lvl1pPr>
            <a:lvl2pPr marL="0" indent="0">
              <a:spcBef>
                <a:spcPts val="0"/>
              </a:spcBef>
              <a:buNone/>
              <a:defRPr sz="1200">
                <a:solidFill>
                  <a:schemeClr val="accent1"/>
                </a:solidFill>
              </a:defRPr>
            </a:lvl2pPr>
            <a:lvl3pPr marL="0" indent="0">
              <a:spcBef>
                <a:spcPts val="0"/>
              </a:spcBef>
              <a:buNone/>
              <a:defRPr sz="1200">
                <a:solidFill>
                  <a:schemeClr val="accent1"/>
                </a:solidFill>
              </a:defRPr>
            </a:lvl3pPr>
            <a:lvl4pPr marL="0" indent="0">
              <a:spcBef>
                <a:spcPts val="0"/>
              </a:spcBef>
              <a:buNone/>
              <a:defRPr sz="1200">
                <a:solidFill>
                  <a:schemeClr val="accent1"/>
                </a:solidFill>
              </a:defRPr>
            </a:lvl4pPr>
            <a:lvl5pPr marL="0" indent="0">
              <a:spcBef>
                <a:spcPts val="0"/>
              </a:spcBef>
              <a:buNone/>
              <a:defRPr sz="1200">
                <a:solidFill>
                  <a:schemeClr val="accent1"/>
                </a:solidFill>
              </a:defRPr>
            </a:lvl5pPr>
            <a:lvl6pPr marL="0" indent="0">
              <a:spcBef>
                <a:spcPts val="0"/>
              </a:spcBef>
              <a:buNone/>
              <a:defRPr sz="1200">
                <a:solidFill>
                  <a:schemeClr val="accent1"/>
                </a:solidFill>
              </a:defRPr>
            </a:lvl6pPr>
            <a:lvl7pPr marL="0" indent="0">
              <a:spcBef>
                <a:spcPts val="0"/>
              </a:spcBef>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dirty="0"/>
              <a:t>Click to add Name, Title, Company</a:t>
            </a:r>
          </a:p>
        </p:txBody>
      </p:sp>
      <p:sp>
        <p:nvSpPr>
          <p:cNvPr id="5" name="Text Placeholder 4"/>
          <p:cNvSpPr>
            <a:spLocks noGrp="1"/>
          </p:cNvSpPr>
          <p:nvPr>
            <p:ph type="body" sz="quarter" idx="11"/>
          </p:nvPr>
        </p:nvSpPr>
        <p:spPr>
          <a:xfrm>
            <a:off x="632460" y="342900"/>
            <a:ext cx="3657600" cy="1508760"/>
          </a:xfrm>
        </p:spPr>
        <p:txBody>
          <a:bodyPr/>
          <a:lstStyle>
            <a:lvl1pPr marL="44051" indent="-41671">
              <a:lnSpc>
                <a:spcPct val="100000"/>
              </a:lnSpc>
              <a:spcBef>
                <a:spcPts val="0"/>
              </a:spcBef>
              <a:buNone/>
              <a:defRPr sz="1725">
                <a:solidFill>
                  <a:schemeClr val="accent3">
                    <a:lumMod val="50000"/>
                  </a:schemeClr>
                </a:solidFill>
              </a:defRPr>
            </a:lvl1pPr>
            <a:lvl2pPr marL="2381" indent="0">
              <a:lnSpc>
                <a:spcPct val="100000"/>
              </a:lnSpc>
              <a:spcBef>
                <a:spcPts val="0"/>
              </a:spcBef>
              <a:buNone/>
              <a:defRPr sz="1725">
                <a:solidFill>
                  <a:schemeClr val="accent1">
                    <a:lumMod val="50000"/>
                  </a:schemeClr>
                </a:solidFill>
              </a:defRPr>
            </a:lvl2pPr>
            <a:lvl3pPr marL="2381" indent="0">
              <a:lnSpc>
                <a:spcPct val="100000"/>
              </a:lnSpc>
              <a:spcBef>
                <a:spcPts val="0"/>
              </a:spcBef>
              <a:buNone/>
              <a:defRPr sz="1725">
                <a:solidFill>
                  <a:schemeClr val="accent1">
                    <a:lumMod val="50000"/>
                  </a:schemeClr>
                </a:solidFill>
              </a:defRPr>
            </a:lvl3pPr>
            <a:lvl4pPr marL="2381" indent="0">
              <a:lnSpc>
                <a:spcPct val="100000"/>
              </a:lnSpc>
              <a:spcBef>
                <a:spcPts val="0"/>
              </a:spcBef>
              <a:buNone/>
              <a:defRPr sz="1725">
                <a:solidFill>
                  <a:schemeClr val="accent1">
                    <a:lumMod val="50000"/>
                  </a:schemeClr>
                </a:solidFill>
              </a:defRPr>
            </a:lvl4pPr>
            <a:lvl5pPr marL="2381" indent="0">
              <a:lnSpc>
                <a:spcPct val="100000"/>
              </a:lnSpc>
              <a:spcBef>
                <a:spcPts val="0"/>
              </a:spcBef>
              <a:buNone/>
              <a:defRPr sz="1725">
                <a:solidFill>
                  <a:schemeClr val="accent1">
                    <a:lumMod val="50000"/>
                  </a:schemeClr>
                </a:solidFill>
              </a:defRPr>
            </a:lvl5pPr>
            <a:lvl6pPr marL="2381" indent="0">
              <a:lnSpc>
                <a:spcPct val="100000"/>
              </a:lnSpc>
              <a:spcBef>
                <a:spcPts val="0"/>
              </a:spcBef>
              <a:buNone/>
              <a:defRPr sz="1725">
                <a:solidFill>
                  <a:schemeClr val="accent1">
                    <a:lumMod val="50000"/>
                  </a:schemeClr>
                </a:solidFill>
              </a:defRPr>
            </a:lvl6pPr>
            <a:lvl7pPr marL="2381" indent="0">
              <a:lnSpc>
                <a:spcPct val="100000"/>
              </a:lnSpc>
              <a:spcBef>
                <a:spcPts val="0"/>
              </a:spcBef>
              <a:buNone/>
              <a:defRPr sz="1725">
                <a:solidFill>
                  <a:schemeClr val="accent1">
                    <a:lumMod val="50000"/>
                  </a:schemeClr>
                </a:solidFill>
              </a:defRPr>
            </a:lvl7pPr>
            <a:lvl8pPr marL="2381" indent="0">
              <a:lnSpc>
                <a:spcPct val="100000"/>
              </a:lnSpc>
              <a:spcBef>
                <a:spcPts val="0"/>
              </a:spcBef>
              <a:buNone/>
              <a:defRPr sz="1725">
                <a:solidFill>
                  <a:schemeClr val="accent1">
                    <a:lumMod val="50000"/>
                  </a:schemeClr>
                </a:solidFill>
              </a:defRPr>
            </a:lvl8pPr>
            <a:lvl9pPr marL="2381" indent="0">
              <a:lnSpc>
                <a:spcPct val="100000"/>
              </a:lnSpc>
              <a:spcBef>
                <a:spcPts val="0"/>
              </a:spcBef>
              <a:buNone/>
              <a:defRPr sz="1725">
                <a:solidFill>
                  <a:schemeClr val="accent1">
                    <a:lumMod val="50000"/>
                  </a:schemeClr>
                </a:solidFill>
              </a:defRPr>
            </a:lvl9pPr>
          </a:lstStyle>
          <a:p>
            <a:pPr lvl="0"/>
            <a:r>
              <a:rPr lang="en-US" dirty="0"/>
              <a:t>Click to edit Master text styles</a:t>
            </a:r>
          </a:p>
        </p:txBody>
      </p:sp>
    </p:spTree>
    <p:extLst>
      <p:ext uri="{BB962C8B-B14F-4D97-AF65-F5344CB8AC3E}">
        <p14:creationId xmlns:p14="http://schemas.microsoft.com/office/powerpoint/2010/main" val="1821692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Metric 1">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92068" y="514350"/>
            <a:ext cx="3291840" cy="1257300"/>
          </a:xfrm>
        </p:spPr>
        <p:txBody>
          <a:bodyPr anchor="b"/>
          <a:lstStyle>
            <a:lvl1pPr marL="2381" indent="0">
              <a:spcBef>
                <a:spcPts val="0"/>
              </a:spcBef>
              <a:buNone/>
              <a:defRPr sz="8325">
                <a:solidFill>
                  <a:schemeClr val="accent3"/>
                </a:solidFill>
              </a:defRPr>
            </a:lvl1pPr>
            <a:lvl2pPr marL="2381" indent="0">
              <a:spcBef>
                <a:spcPts val="0"/>
              </a:spcBef>
              <a:buNone/>
              <a:defRPr sz="8325">
                <a:solidFill>
                  <a:schemeClr val="accent3"/>
                </a:solidFill>
              </a:defRPr>
            </a:lvl2pPr>
            <a:lvl3pPr marL="2381" indent="0">
              <a:spcBef>
                <a:spcPts val="0"/>
              </a:spcBef>
              <a:buNone/>
              <a:defRPr sz="8325">
                <a:solidFill>
                  <a:schemeClr val="accent3"/>
                </a:solidFill>
              </a:defRPr>
            </a:lvl3pPr>
            <a:lvl4pPr marL="2381" indent="0">
              <a:spcBef>
                <a:spcPts val="0"/>
              </a:spcBef>
              <a:buNone/>
              <a:defRPr sz="8325">
                <a:solidFill>
                  <a:schemeClr val="accent3"/>
                </a:solidFill>
              </a:defRPr>
            </a:lvl4pPr>
            <a:lvl5pPr marL="2381" indent="0">
              <a:spcBef>
                <a:spcPts val="0"/>
              </a:spcBef>
              <a:buNone/>
              <a:defRPr sz="8325">
                <a:solidFill>
                  <a:schemeClr val="accent3"/>
                </a:solidFill>
              </a:defRPr>
            </a:lvl5pPr>
            <a:lvl6pPr marL="2381" indent="0">
              <a:spcBef>
                <a:spcPts val="0"/>
              </a:spcBef>
              <a:buNone/>
              <a:defRPr sz="8325">
                <a:solidFill>
                  <a:schemeClr val="accent3"/>
                </a:solidFill>
              </a:defRPr>
            </a:lvl6pPr>
            <a:lvl7pPr marL="2381" indent="0">
              <a:spcBef>
                <a:spcPts val="0"/>
              </a:spcBef>
              <a:buNone/>
              <a:defRPr sz="8325">
                <a:solidFill>
                  <a:schemeClr val="accent3"/>
                </a:solidFill>
              </a:defRPr>
            </a:lvl7pPr>
            <a:lvl8pPr marL="2381" indent="0">
              <a:spcBef>
                <a:spcPts val="0"/>
              </a:spcBef>
              <a:buNone/>
              <a:defRPr sz="8325">
                <a:solidFill>
                  <a:schemeClr val="accent3"/>
                </a:solidFill>
              </a:defRPr>
            </a:lvl8pPr>
            <a:lvl9pPr marL="2381" indent="0">
              <a:spcBef>
                <a:spcPts val="0"/>
              </a:spcBef>
              <a:buNone/>
              <a:defRPr sz="8325">
                <a:solidFill>
                  <a:schemeClr val="accent3"/>
                </a:solidFill>
              </a:defRPr>
            </a:lvl9pPr>
          </a:lstStyle>
          <a:p>
            <a:pPr lvl="0"/>
            <a:r>
              <a:rPr lang="en-US" dirty="0"/>
              <a:t>XX</a:t>
            </a:r>
          </a:p>
        </p:txBody>
      </p:sp>
      <p:sp>
        <p:nvSpPr>
          <p:cNvPr id="14" name="Text Placeholder 3"/>
          <p:cNvSpPr>
            <a:spLocks noGrp="1"/>
          </p:cNvSpPr>
          <p:nvPr>
            <p:ph type="body" sz="quarter" idx="11"/>
          </p:nvPr>
        </p:nvSpPr>
        <p:spPr>
          <a:xfrm>
            <a:off x="992068" y="1771650"/>
            <a:ext cx="3291840" cy="800100"/>
          </a:xfrm>
        </p:spPr>
        <p:txBody>
          <a:bodyPr/>
          <a:lstStyle>
            <a:lvl1pPr marL="2381" indent="0">
              <a:spcBef>
                <a:spcPts val="0"/>
              </a:spcBef>
              <a:buNone/>
              <a:defRPr sz="1800" cap="none" baseline="0">
                <a:solidFill>
                  <a:schemeClr val="accent3"/>
                </a:solidFill>
              </a:defRPr>
            </a:lvl1pPr>
            <a:lvl2pPr marL="2381" indent="0">
              <a:spcBef>
                <a:spcPts val="0"/>
              </a:spcBef>
              <a:buNone/>
              <a:defRPr sz="1500" cap="all" baseline="0">
                <a:solidFill>
                  <a:schemeClr val="accent3"/>
                </a:solidFill>
              </a:defRPr>
            </a:lvl2pPr>
            <a:lvl3pPr marL="2381" indent="0">
              <a:spcBef>
                <a:spcPts val="0"/>
              </a:spcBef>
              <a:buNone/>
              <a:defRPr sz="1500" cap="all" baseline="0">
                <a:solidFill>
                  <a:schemeClr val="accent3"/>
                </a:solidFill>
              </a:defRPr>
            </a:lvl3pPr>
            <a:lvl4pPr marL="2381" indent="0">
              <a:spcBef>
                <a:spcPts val="0"/>
              </a:spcBef>
              <a:buNone/>
              <a:defRPr sz="1500" cap="all" baseline="0">
                <a:solidFill>
                  <a:schemeClr val="accent3"/>
                </a:solidFill>
              </a:defRPr>
            </a:lvl4pPr>
            <a:lvl5pPr marL="2381" indent="0">
              <a:spcBef>
                <a:spcPts val="0"/>
              </a:spcBef>
              <a:buNone/>
              <a:defRPr sz="1500" cap="all" baseline="0">
                <a:solidFill>
                  <a:schemeClr val="accent3"/>
                </a:solidFill>
              </a:defRPr>
            </a:lvl5pPr>
            <a:lvl6pPr marL="2381" indent="0">
              <a:spcBef>
                <a:spcPts val="0"/>
              </a:spcBef>
              <a:buNone/>
              <a:defRPr sz="1500" cap="all" baseline="0">
                <a:solidFill>
                  <a:schemeClr val="accent3"/>
                </a:solidFill>
              </a:defRPr>
            </a:lvl6pPr>
            <a:lvl7pPr marL="2381" indent="0">
              <a:spcBef>
                <a:spcPts val="0"/>
              </a:spcBef>
              <a:buNone/>
              <a:defRPr sz="1500" cap="all" baseline="0">
                <a:solidFill>
                  <a:schemeClr val="accent3"/>
                </a:solidFill>
              </a:defRPr>
            </a:lvl7pPr>
            <a:lvl8pPr marL="2381" indent="0">
              <a:spcBef>
                <a:spcPts val="0"/>
              </a:spcBef>
              <a:buNone/>
              <a:defRPr sz="1500" cap="all" baseline="0">
                <a:solidFill>
                  <a:schemeClr val="accent3"/>
                </a:solidFill>
              </a:defRPr>
            </a:lvl8pPr>
            <a:lvl9pPr marL="2381" indent="0">
              <a:spcBef>
                <a:spcPts val="0"/>
              </a:spcBef>
              <a:buNone/>
              <a:defRPr sz="1500" cap="all" baseline="0">
                <a:solidFill>
                  <a:schemeClr val="accent3"/>
                </a:solidFill>
              </a:defRPr>
            </a:lvl9pPr>
          </a:lstStyle>
          <a:p>
            <a:pPr lvl="0"/>
            <a:r>
              <a:rPr lang="en-US" dirty="0"/>
              <a:t>Click to edit Master text styles</a:t>
            </a:r>
          </a:p>
        </p:txBody>
      </p:sp>
      <p:grpSp>
        <p:nvGrpSpPr>
          <p:cNvPr id="15" name="Group 14"/>
          <p:cNvGrpSpPr/>
          <p:nvPr/>
        </p:nvGrpSpPr>
        <p:grpSpPr>
          <a:xfrm>
            <a:off x="463529" y="4834534"/>
            <a:ext cx="825060" cy="130016"/>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Tree>
    <p:extLst>
      <p:ext uri="{BB962C8B-B14F-4D97-AF65-F5344CB8AC3E}">
        <p14:creationId xmlns:p14="http://schemas.microsoft.com/office/powerpoint/2010/main" val="1309174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etric 2">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463529" y="4834534"/>
            <a:ext cx="825060" cy="130016"/>
            <a:chOff x="-84138" y="5622925"/>
            <a:chExt cx="4330701" cy="682626"/>
          </a:xfrm>
          <a:solidFill>
            <a:srgbClr val="FFFFFF"/>
          </a:solidFill>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4" name="Text Placeholder 3"/>
          <p:cNvSpPr>
            <a:spLocks noGrp="1"/>
          </p:cNvSpPr>
          <p:nvPr>
            <p:ph type="body" sz="quarter" idx="10" hasCustomPrompt="1"/>
          </p:nvPr>
        </p:nvSpPr>
        <p:spPr>
          <a:xfrm>
            <a:off x="5029201" y="1657350"/>
            <a:ext cx="3291840" cy="1257300"/>
          </a:xfrm>
        </p:spPr>
        <p:txBody>
          <a:bodyPr anchor="b"/>
          <a:lstStyle>
            <a:lvl1pPr marL="2381" indent="0">
              <a:spcBef>
                <a:spcPts val="0"/>
              </a:spcBef>
              <a:buNone/>
              <a:defRPr sz="8325">
                <a:solidFill>
                  <a:schemeClr val="bg1"/>
                </a:solidFill>
              </a:defRPr>
            </a:lvl1pPr>
            <a:lvl2pPr marL="2381" indent="0">
              <a:spcBef>
                <a:spcPts val="0"/>
              </a:spcBef>
              <a:buNone/>
              <a:defRPr sz="8325">
                <a:solidFill>
                  <a:schemeClr val="bg1"/>
                </a:solidFill>
              </a:defRPr>
            </a:lvl2pPr>
            <a:lvl3pPr marL="2381" indent="0">
              <a:spcBef>
                <a:spcPts val="0"/>
              </a:spcBef>
              <a:buNone/>
              <a:defRPr sz="8325">
                <a:solidFill>
                  <a:schemeClr val="bg1"/>
                </a:solidFill>
              </a:defRPr>
            </a:lvl3pPr>
            <a:lvl4pPr marL="2381" indent="0">
              <a:spcBef>
                <a:spcPts val="0"/>
              </a:spcBef>
              <a:buNone/>
              <a:defRPr sz="8325">
                <a:solidFill>
                  <a:schemeClr val="bg1"/>
                </a:solidFill>
              </a:defRPr>
            </a:lvl4pPr>
            <a:lvl5pPr marL="2381" indent="0">
              <a:spcBef>
                <a:spcPts val="0"/>
              </a:spcBef>
              <a:buNone/>
              <a:defRPr sz="8325">
                <a:solidFill>
                  <a:schemeClr val="bg1"/>
                </a:solidFill>
              </a:defRPr>
            </a:lvl5pPr>
            <a:lvl6pPr marL="2381" indent="0">
              <a:spcBef>
                <a:spcPts val="0"/>
              </a:spcBef>
              <a:buNone/>
              <a:defRPr sz="8325">
                <a:solidFill>
                  <a:schemeClr val="bg1"/>
                </a:solidFill>
              </a:defRPr>
            </a:lvl6pPr>
            <a:lvl7pPr marL="2381" indent="0">
              <a:spcBef>
                <a:spcPts val="0"/>
              </a:spcBef>
              <a:buNone/>
              <a:defRPr sz="8325">
                <a:solidFill>
                  <a:schemeClr val="bg1"/>
                </a:solidFill>
              </a:defRPr>
            </a:lvl7pPr>
            <a:lvl8pPr marL="2381" indent="0">
              <a:spcBef>
                <a:spcPts val="0"/>
              </a:spcBef>
              <a:buNone/>
              <a:defRPr sz="8325">
                <a:solidFill>
                  <a:schemeClr val="bg1"/>
                </a:solidFill>
              </a:defRPr>
            </a:lvl8pPr>
            <a:lvl9pPr marL="2381" indent="0">
              <a:spcBef>
                <a:spcPts val="0"/>
              </a:spcBef>
              <a:buNone/>
              <a:defRPr sz="8325">
                <a:solidFill>
                  <a:schemeClr val="bg1"/>
                </a:solidFill>
              </a:defRPr>
            </a:lvl9pPr>
          </a:lstStyle>
          <a:p>
            <a:pPr lvl="0"/>
            <a:r>
              <a:rPr lang="en-US" dirty="0"/>
              <a:t>XX</a:t>
            </a:r>
          </a:p>
        </p:txBody>
      </p:sp>
      <p:sp>
        <p:nvSpPr>
          <p:cNvPr id="14" name="Text Placeholder 3"/>
          <p:cNvSpPr>
            <a:spLocks noGrp="1"/>
          </p:cNvSpPr>
          <p:nvPr>
            <p:ph type="body" sz="quarter" idx="11"/>
          </p:nvPr>
        </p:nvSpPr>
        <p:spPr>
          <a:xfrm>
            <a:off x="5029201" y="2914650"/>
            <a:ext cx="3291840" cy="800100"/>
          </a:xfrm>
        </p:spPr>
        <p:txBody>
          <a:bodyPr/>
          <a:lstStyle>
            <a:lvl1pPr marL="2381" indent="0">
              <a:spcBef>
                <a:spcPts val="0"/>
              </a:spcBef>
              <a:buNone/>
              <a:defRPr sz="1800" cap="none" baseline="0">
                <a:solidFill>
                  <a:schemeClr val="bg1"/>
                </a:solidFill>
              </a:defRPr>
            </a:lvl1pPr>
            <a:lvl2pPr marL="2381" indent="0">
              <a:spcBef>
                <a:spcPts val="0"/>
              </a:spcBef>
              <a:buNone/>
              <a:defRPr sz="1800" cap="none" baseline="0">
                <a:solidFill>
                  <a:schemeClr val="bg1"/>
                </a:solidFill>
              </a:defRPr>
            </a:lvl2pPr>
            <a:lvl3pPr marL="2381" indent="0">
              <a:spcBef>
                <a:spcPts val="0"/>
              </a:spcBef>
              <a:buNone/>
              <a:defRPr sz="1500" cap="all" baseline="0">
                <a:solidFill>
                  <a:schemeClr val="bg1"/>
                </a:solidFill>
              </a:defRPr>
            </a:lvl3pPr>
            <a:lvl4pPr marL="2381" indent="0">
              <a:spcBef>
                <a:spcPts val="0"/>
              </a:spcBef>
              <a:buNone/>
              <a:defRPr sz="1500" cap="all" baseline="0">
                <a:solidFill>
                  <a:schemeClr val="bg1"/>
                </a:solidFill>
              </a:defRPr>
            </a:lvl4pPr>
            <a:lvl5pPr marL="2381" indent="0">
              <a:spcBef>
                <a:spcPts val="0"/>
              </a:spcBef>
              <a:buNone/>
              <a:defRPr sz="1500" cap="all" baseline="0">
                <a:solidFill>
                  <a:schemeClr val="bg1"/>
                </a:solidFill>
              </a:defRPr>
            </a:lvl5pPr>
            <a:lvl6pPr marL="2381" indent="0">
              <a:spcBef>
                <a:spcPts val="0"/>
              </a:spcBef>
              <a:buNone/>
              <a:defRPr sz="1500" cap="all" baseline="0">
                <a:solidFill>
                  <a:schemeClr val="bg1"/>
                </a:solidFill>
              </a:defRPr>
            </a:lvl6pPr>
            <a:lvl7pPr marL="2381" indent="0">
              <a:spcBef>
                <a:spcPts val="0"/>
              </a:spcBef>
              <a:buNone/>
              <a:defRPr sz="1500" cap="all" baseline="0">
                <a:solidFill>
                  <a:schemeClr val="bg1"/>
                </a:solidFill>
              </a:defRPr>
            </a:lvl7pPr>
            <a:lvl8pPr marL="2381" indent="0">
              <a:spcBef>
                <a:spcPts val="0"/>
              </a:spcBef>
              <a:buNone/>
              <a:defRPr sz="1500" cap="all" baseline="0">
                <a:solidFill>
                  <a:schemeClr val="bg1"/>
                </a:solidFill>
              </a:defRPr>
            </a:lvl8pPr>
            <a:lvl9pPr marL="2381" indent="0">
              <a:spcBef>
                <a:spcPts val="0"/>
              </a:spcBef>
              <a:buNone/>
              <a:defRPr sz="1500" cap="all" baseline="0">
                <a:solidFill>
                  <a:schemeClr val="bg1"/>
                </a:solidFill>
              </a:defRPr>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001540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etric 3">
    <p:bg bwMode="ltGray">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542260" y="3910348"/>
            <a:ext cx="2801140" cy="1061702"/>
          </a:xfrm>
        </p:spPr>
        <p:txBody>
          <a:bodyPr anchor="ctr"/>
          <a:lstStyle>
            <a:lvl1pPr marL="2381" indent="0" algn="r">
              <a:spcBef>
                <a:spcPts val="0"/>
              </a:spcBef>
              <a:buNone/>
              <a:defRPr sz="6600">
                <a:solidFill>
                  <a:schemeClr val="accent3">
                    <a:lumMod val="50000"/>
                  </a:schemeClr>
                </a:solidFill>
              </a:defRPr>
            </a:lvl1pPr>
            <a:lvl2pPr marL="2381" indent="0">
              <a:spcBef>
                <a:spcPts val="0"/>
              </a:spcBef>
              <a:buNone/>
              <a:defRPr sz="6600">
                <a:solidFill>
                  <a:schemeClr val="accent1">
                    <a:lumMod val="50000"/>
                  </a:schemeClr>
                </a:solidFill>
              </a:defRPr>
            </a:lvl2pPr>
            <a:lvl3pPr marL="2381" indent="0">
              <a:spcBef>
                <a:spcPts val="0"/>
              </a:spcBef>
              <a:buNone/>
              <a:defRPr sz="6600">
                <a:solidFill>
                  <a:schemeClr val="accent1">
                    <a:lumMod val="50000"/>
                  </a:schemeClr>
                </a:solidFill>
              </a:defRPr>
            </a:lvl3pPr>
            <a:lvl4pPr marL="2381" indent="0">
              <a:spcBef>
                <a:spcPts val="0"/>
              </a:spcBef>
              <a:buNone/>
              <a:defRPr sz="6600">
                <a:solidFill>
                  <a:schemeClr val="accent1">
                    <a:lumMod val="50000"/>
                  </a:schemeClr>
                </a:solidFill>
              </a:defRPr>
            </a:lvl4pPr>
            <a:lvl5pPr marL="2381" indent="0">
              <a:spcBef>
                <a:spcPts val="0"/>
              </a:spcBef>
              <a:buNone/>
              <a:defRPr sz="6600">
                <a:solidFill>
                  <a:schemeClr val="accent1">
                    <a:lumMod val="50000"/>
                  </a:schemeClr>
                </a:solidFill>
              </a:defRPr>
            </a:lvl5pPr>
            <a:lvl6pPr marL="2381" indent="0">
              <a:spcBef>
                <a:spcPts val="0"/>
              </a:spcBef>
              <a:buNone/>
              <a:defRPr sz="6600">
                <a:solidFill>
                  <a:schemeClr val="accent1">
                    <a:lumMod val="50000"/>
                  </a:schemeClr>
                </a:solidFill>
              </a:defRPr>
            </a:lvl6pPr>
            <a:lvl7pPr marL="2381" indent="0">
              <a:spcBef>
                <a:spcPts val="0"/>
              </a:spcBef>
              <a:buNone/>
              <a:defRPr sz="6600">
                <a:solidFill>
                  <a:schemeClr val="accent1">
                    <a:lumMod val="50000"/>
                  </a:schemeClr>
                </a:solidFill>
              </a:defRPr>
            </a:lvl7pPr>
            <a:lvl8pPr marL="2381" indent="0">
              <a:spcBef>
                <a:spcPts val="0"/>
              </a:spcBef>
              <a:buNone/>
              <a:defRPr sz="6600">
                <a:solidFill>
                  <a:schemeClr val="accent1">
                    <a:lumMod val="50000"/>
                  </a:schemeClr>
                </a:solidFill>
              </a:defRPr>
            </a:lvl8pPr>
            <a:lvl9pPr marL="2381" indent="0">
              <a:spcBef>
                <a:spcPts val="0"/>
              </a:spcBef>
              <a:buNone/>
              <a:defRPr sz="6600">
                <a:solidFill>
                  <a:schemeClr val="accent1">
                    <a:lumMod val="50000"/>
                  </a:schemeClr>
                </a:solidFill>
              </a:defRPr>
            </a:lvl9pPr>
          </a:lstStyle>
          <a:p>
            <a:pPr lvl="0"/>
            <a:r>
              <a:rPr lang="en-US" dirty="0"/>
              <a:t>XX</a:t>
            </a:r>
          </a:p>
        </p:txBody>
      </p:sp>
      <p:sp>
        <p:nvSpPr>
          <p:cNvPr id="9" name="Text Placeholder 2"/>
          <p:cNvSpPr>
            <a:spLocks noGrp="1"/>
          </p:cNvSpPr>
          <p:nvPr>
            <p:ph type="body" sz="quarter" idx="13"/>
          </p:nvPr>
        </p:nvSpPr>
        <p:spPr>
          <a:xfrm>
            <a:off x="4572001" y="3910348"/>
            <a:ext cx="3383280" cy="1061702"/>
          </a:xfrm>
        </p:spPr>
        <p:txBody>
          <a:bodyPr anchor="ctr"/>
          <a:lstStyle>
            <a:lvl1pPr marL="2381" indent="0">
              <a:spcBef>
                <a:spcPts val="0"/>
              </a:spcBef>
              <a:buNone/>
              <a:defRPr sz="1800">
                <a:solidFill>
                  <a:schemeClr val="accent3">
                    <a:lumMod val="50000"/>
                  </a:schemeClr>
                </a:solidFill>
              </a:defRPr>
            </a:lvl1pPr>
            <a:lvl2pPr marL="2381" indent="0">
              <a:spcBef>
                <a:spcPts val="0"/>
              </a:spcBef>
              <a:buNone/>
              <a:defRPr sz="1500">
                <a:solidFill>
                  <a:schemeClr val="accent1">
                    <a:lumMod val="50000"/>
                  </a:schemeClr>
                </a:solidFill>
              </a:defRPr>
            </a:lvl2pPr>
            <a:lvl3pPr marL="2381" indent="0">
              <a:spcBef>
                <a:spcPts val="0"/>
              </a:spcBef>
              <a:buNone/>
              <a:defRPr sz="1500">
                <a:solidFill>
                  <a:schemeClr val="accent1">
                    <a:lumMod val="50000"/>
                  </a:schemeClr>
                </a:solidFill>
              </a:defRPr>
            </a:lvl3pPr>
            <a:lvl4pPr marL="2381" indent="0">
              <a:spcBef>
                <a:spcPts val="0"/>
              </a:spcBef>
              <a:buNone/>
              <a:defRPr sz="1500">
                <a:solidFill>
                  <a:schemeClr val="accent1">
                    <a:lumMod val="50000"/>
                  </a:schemeClr>
                </a:solidFill>
              </a:defRPr>
            </a:lvl4pPr>
            <a:lvl5pPr marL="2381" indent="0">
              <a:spcBef>
                <a:spcPts val="0"/>
              </a:spcBef>
              <a:buNone/>
              <a:defRPr sz="1500">
                <a:solidFill>
                  <a:schemeClr val="accent1">
                    <a:lumMod val="50000"/>
                  </a:schemeClr>
                </a:solidFill>
              </a:defRPr>
            </a:lvl5pPr>
            <a:lvl6pPr marL="2381" indent="0">
              <a:spcBef>
                <a:spcPts val="0"/>
              </a:spcBef>
              <a:buNone/>
              <a:defRPr sz="1500">
                <a:solidFill>
                  <a:schemeClr val="accent1">
                    <a:lumMod val="50000"/>
                  </a:schemeClr>
                </a:solidFill>
              </a:defRPr>
            </a:lvl6pPr>
            <a:lvl7pPr marL="2381" indent="0">
              <a:spcBef>
                <a:spcPts val="0"/>
              </a:spcBef>
              <a:buNone/>
              <a:defRPr sz="1500">
                <a:solidFill>
                  <a:schemeClr val="accent1">
                    <a:lumMod val="50000"/>
                  </a:schemeClr>
                </a:solidFill>
              </a:defRPr>
            </a:lvl7pPr>
            <a:lvl8pPr marL="2381" indent="0">
              <a:spcBef>
                <a:spcPts val="0"/>
              </a:spcBef>
              <a:buNone/>
              <a:defRPr sz="1500">
                <a:solidFill>
                  <a:schemeClr val="accent1">
                    <a:lumMod val="50000"/>
                  </a:schemeClr>
                </a:solidFill>
              </a:defRPr>
            </a:lvl8pPr>
            <a:lvl9pPr marL="2381" indent="0">
              <a:spcBef>
                <a:spcPts val="0"/>
              </a:spcBef>
              <a:buNone/>
              <a:defRPr sz="1500">
                <a:solidFill>
                  <a:schemeClr val="accent1">
                    <a:lumMod val="50000"/>
                  </a:schemeClr>
                </a:solidFill>
              </a:defRPr>
            </a:lvl9pPr>
          </a:lstStyle>
          <a:p>
            <a:pPr lvl="0"/>
            <a:r>
              <a:rPr lang="en-US" dirty="0"/>
              <a:t>Click to edit Master text styles</a:t>
            </a:r>
          </a:p>
        </p:txBody>
      </p:sp>
      <p:grpSp>
        <p:nvGrpSpPr>
          <p:cNvPr id="15" name="Group 14"/>
          <p:cNvGrpSpPr/>
          <p:nvPr/>
        </p:nvGrpSpPr>
        <p:grpSpPr>
          <a:xfrm>
            <a:off x="463529" y="4834534"/>
            <a:ext cx="825060" cy="130016"/>
            <a:chOff x="-84138" y="5622925"/>
            <a:chExt cx="4330701" cy="682626"/>
          </a:xfrm>
        </p:grpSpPr>
        <p:sp>
          <p:nvSpPr>
            <p:cNvPr id="1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1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Tree>
    <p:extLst>
      <p:ext uri="{BB962C8B-B14F-4D97-AF65-F5344CB8AC3E}">
        <p14:creationId xmlns:p14="http://schemas.microsoft.com/office/powerpoint/2010/main" val="2911677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28700"/>
            <a:ext cx="3931920" cy="3486150"/>
          </a:xfrm>
        </p:spPr>
        <p:txBody>
          <a:bodyPr/>
          <a:lstStyle>
            <a:lvl1pPr>
              <a:defRPr sz="150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Content Placeholder 3"/>
          <p:cNvSpPr>
            <a:spLocks noGrp="1"/>
          </p:cNvSpPr>
          <p:nvPr>
            <p:ph sz="half" idx="2"/>
          </p:nvPr>
        </p:nvSpPr>
        <p:spPr>
          <a:xfrm>
            <a:off x="4754880" y="1028700"/>
            <a:ext cx="3931920" cy="3486150"/>
          </a:xfrm>
        </p:spPr>
        <p:txBody>
          <a:bodyPr/>
          <a:lstStyle>
            <a:lvl1pPr>
              <a:defRPr sz="150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985205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028701"/>
            <a:ext cx="3931920" cy="479822"/>
          </a:xfrm>
        </p:spPr>
        <p:txBody>
          <a:bodyPr anchor="ctr"/>
          <a:lstStyle>
            <a:lvl1pPr marL="0" indent="0">
              <a:lnSpc>
                <a:spcPct val="90000"/>
              </a:lnSpc>
              <a:spcBef>
                <a:spcPts val="0"/>
              </a:spcBef>
              <a:buNone/>
              <a:defRPr sz="1500" b="1">
                <a:solidFill>
                  <a:schemeClr val="tx1">
                    <a:lumMod val="75000"/>
                  </a:schemeClr>
                </a:solidFill>
              </a:defRPr>
            </a:lvl1pPr>
            <a:lvl2pPr marL="342886" indent="0">
              <a:buNone/>
              <a:defRPr sz="1500" b="1"/>
            </a:lvl2pPr>
            <a:lvl3pPr marL="685771" indent="0">
              <a:buNone/>
              <a:defRPr sz="1425" b="1"/>
            </a:lvl3pPr>
            <a:lvl4pPr marL="1028657" indent="0">
              <a:buNone/>
              <a:defRPr sz="1200" b="1"/>
            </a:lvl4pPr>
            <a:lvl5pPr marL="1371543" indent="0">
              <a:buNone/>
              <a:defRPr sz="1200" b="1"/>
            </a:lvl5pPr>
            <a:lvl6pPr marL="1714429" indent="0">
              <a:buNone/>
              <a:defRPr sz="1200" b="1"/>
            </a:lvl6pPr>
            <a:lvl7pPr marL="2057314" indent="0">
              <a:buNone/>
              <a:defRPr sz="1200" b="1"/>
            </a:lvl7pPr>
            <a:lvl8pPr marL="2400200" indent="0">
              <a:buNone/>
              <a:defRPr sz="1200" b="1"/>
            </a:lvl8pPr>
            <a:lvl9pPr marL="2743086"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543050"/>
            <a:ext cx="3931920" cy="2971800"/>
          </a:xfrm>
        </p:spPr>
        <p:txBody>
          <a:bodyPr/>
          <a:lstStyle>
            <a:lvl1pPr>
              <a:defRPr sz="150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5" name="Text Placeholder 4"/>
          <p:cNvSpPr>
            <a:spLocks noGrp="1"/>
          </p:cNvSpPr>
          <p:nvPr>
            <p:ph type="body" sz="quarter" idx="3"/>
          </p:nvPr>
        </p:nvSpPr>
        <p:spPr>
          <a:xfrm>
            <a:off x="4754880" y="1028701"/>
            <a:ext cx="3931920" cy="479822"/>
          </a:xfrm>
        </p:spPr>
        <p:txBody>
          <a:bodyPr anchor="ctr"/>
          <a:lstStyle>
            <a:lvl1pPr marL="0" indent="0">
              <a:lnSpc>
                <a:spcPct val="90000"/>
              </a:lnSpc>
              <a:spcBef>
                <a:spcPts val="0"/>
              </a:spcBef>
              <a:buNone/>
              <a:defRPr sz="1500" b="1">
                <a:solidFill>
                  <a:schemeClr val="tx1">
                    <a:lumMod val="75000"/>
                  </a:schemeClr>
                </a:solidFill>
              </a:defRPr>
            </a:lvl1pPr>
            <a:lvl2pPr marL="342886" indent="0">
              <a:buNone/>
              <a:defRPr sz="1500" b="1"/>
            </a:lvl2pPr>
            <a:lvl3pPr marL="685771" indent="0">
              <a:buNone/>
              <a:defRPr sz="1425" b="1"/>
            </a:lvl3pPr>
            <a:lvl4pPr marL="1028657" indent="0">
              <a:buNone/>
              <a:defRPr sz="1200" b="1"/>
            </a:lvl4pPr>
            <a:lvl5pPr marL="1371543" indent="0">
              <a:buNone/>
              <a:defRPr sz="1200" b="1"/>
            </a:lvl5pPr>
            <a:lvl6pPr marL="1714429" indent="0">
              <a:buNone/>
              <a:defRPr sz="1200" b="1"/>
            </a:lvl6pPr>
            <a:lvl7pPr marL="2057314" indent="0">
              <a:buNone/>
              <a:defRPr sz="1200" b="1"/>
            </a:lvl7pPr>
            <a:lvl8pPr marL="2400200" indent="0">
              <a:buNone/>
              <a:defRPr sz="1200" b="1"/>
            </a:lvl8pPr>
            <a:lvl9pPr marL="2743086"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754880" y="1543050"/>
            <a:ext cx="3931920" cy="2971800"/>
          </a:xfrm>
        </p:spPr>
        <p:txBody>
          <a:bodyPr/>
          <a:lstStyle>
            <a:lvl1pPr>
              <a:defRPr sz="1500"/>
            </a:lvl1pPr>
            <a:lvl2pPr>
              <a:defRPr sz="1425"/>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7" name="Date Placeholder 6"/>
          <p:cNvSpPr>
            <a:spLocks noGrp="1"/>
          </p:cNvSpPr>
          <p:nvPr>
            <p:ph type="dt" sz="half" idx="10"/>
          </p:nvPr>
        </p:nvSpPr>
        <p:spPr/>
        <p:txBody>
          <a:bodyPr/>
          <a:lstStyle/>
          <a:p>
            <a:endParaRPr lang="en-US">
              <a:solidFill>
                <a:srgbClr val="717074">
                  <a:tint val="75000"/>
                </a:srgbClr>
              </a:solidFill>
            </a:endParaRPr>
          </a:p>
        </p:txBody>
      </p:sp>
      <p:sp>
        <p:nvSpPr>
          <p:cNvPr id="8" name="Footer Placeholder 7"/>
          <p:cNvSpPr>
            <a:spLocks noGrp="1"/>
          </p:cNvSpPr>
          <p:nvPr>
            <p:ph type="ftr" sz="quarter" idx="11"/>
          </p:nvPr>
        </p:nvSpPr>
        <p:spPr/>
        <p:txBody>
          <a:bodyPr/>
          <a:lstStyle/>
          <a:p>
            <a:r>
              <a:rPr lang="en-US">
                <a:solidFill>
                  <a:srgbClr val="717074">
                    <a:tint val="75000"/>
                  </a:srgbClr>
                </a:solidFill>
              </a:rPr>
              <a:t>CONFIDENTIAL</a:t>
            </a:r>
          </a:p>
        </p:txBody>
      </p:sp>
      <p:sp>
        <p:nvSpPr>
          <p:cNvPr id="9" name="Slide Number Placeholder 8"/>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22128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717074">
                  <a:tint val="75000"/>
                </a:srgbClr>
              </a:solidFill>
            </a:endParaRPr>
          </a:p>
        </p:txBody>
      </p:sp>
      <p:sp>
        <p:nvSpPr>
          <p:cNvPr id="4" name="Footer Placeholder 3"/>
          <p:cNvSpPr>
            <a:spLocks noGrp="1"/>
          </p:cNvSpPr>
          <p:nvPr>
            <p:ph type="ftr" sz="quarter" idx="11"/>
          </p:nvPr>
        </p:nvSpPr>
        <p:spPr/>
        <p:txBody>
          <a:bodyPr/>
          <a:lstStyle/>
          <a:p>
            <a:r>
              <a:rPr lang="en-US">
                <a:solidFill>
                  <a:srgbClr val="717074">
                    <a:tint val="75000"/>
                  </a:srgbClr>
                </a:solidFill>
              </a:rPr>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53385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717074">
                  <a:tint val="75000"/>
                </a:srgbClr>
              </a:solidFill>
            </a:endParaRPr>
          </a:p>
        </p:txBody>
      </p:sp>
      <p:sp>
        <p:nvSpPr>
          <p:cNvPr id="4" name="Footer Placeholder 3"/>
          <p:cNvSpPr>
            <a:spLocks noGrp="1"/>
          </p:cNvSpPr>
          <p:nvPr>
            <p:ph type="ftr" sz="quarter" idx="11"/>
          </p:nvPr>
        </p:nvSpPr>
        <p:spPr/>
        <p:txBody>
          <a:bodyPr/>
          <a:lstStyle/>
          <a:p>
            <a:r>
              <a:rPr lang="en-US">
                <a:solidFill>
                  <a:srgbClr val="717074">
                    <a:tint val="75000"/>
                  </a:srgbClr>
                </a:solidFill>
              </a:rPr>
              <a:t>CONFIDENTIAL</a:t>
            </a:r>
          </a:p>
        </p:txBody>
      </p:sp>
      <p:sp>
        <p:nvSpPr>
          <p:cNvPr id="5" name="Slide Number Placeholder 4"/>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6" name="Text Placeholder 8"/>
          <p:cNvSpPr>
            <a:spLocks noGrp="1"/>
          </p:cNvSpPr>
          <p:nvPr>
            <p:ph type="body" sz="quarter" idx="13" hasCustomPrompt="1"/>
          </p:nvPr>
        </p:nvSpPr>
        <p:spPr>
          <a:xfrm>
            <a:off x="457200" y="914400"/>
            <a:ext cx="8229600" cy="228600"/>
          </a:xfrm>
        </p:spPr>
        <p:txBody>
          <a:bodyPr/>
          <a:lstStyle>
            <a:lvl1pPr marL="0" indent="0">
              <a:lnSpc>
                <a:spcPct val="90000"/>
              </a:lnSpc>
              <a:spcBef>
                <a:spcPts val="0"/>
              </a:spcBef>
              <a:buNone/>
              <a:defRPr sz="1425">
                <a:solidFill>
                  <a:schemeClr val="tx1">
                    <a:lumMod val="75000"/>
                  </a:schemeClr>
                </a:solidFill>
              </a:defRPr>
            </a:lvl1pPr>
            <a:lvl2pPr marL="0" indent="0">
              <a:lnSpc>
                <a:spcPct val="90000"/>
              </a:lnSpc>
              <a:spcBef>
                <a:spcPts val="0"/>
              </a:spcBef>
              <a:buNone/>
              <a:defRPr sz="1500">
                <a:solidFill>
                  <a:schemeClr val="accent4"/>
                </a:solidFill>
              </a:defRPr>
            </a:lvl2pPr>
            <a:lvl3pPr marL="0" indent="0">
              <a:lnSpc>
                <a:spcPct val="90000"/>
              </a:lnSpc>
              <a:spcBef>
                <a:spcPts val="0"/>
              </a:spcBef>
              <a:buNone/>
              <a:defRPr sz="1500">
                <a:solidFill>
                  <a:schemeClr val="accent4"/>
                </a:solidFill>
              </a:defRPr>
            </a:lvl3pPr>
            <a:lvl4pPr marL="0" indent="0">
              <a:lnSpc>
                <a:spcPct val="90000"/>
              </a:lnSpc>
              <a:spcBef>
                <a:spcPts val="0"/>
              </a:spcBef>
              <a:buNone/>
              <a:defRPr sz="1500">
                <a:solidFill>
                  <a:schemeClr val="accent4"/>
                </a:solidFill>
              </a:defRPr>
            </a:lvl4pPr>
            <a:lvl5pPr marL="0" indent="0">
              <a:lnSpc>
                <a:spcPct val="90000"/>
              </a:lnSpc>
              <a:spcBef>
                <a:spcPts val="0"/>
              </a:spcBef>
              <a:buNone/>
              <a:defRPr sz="1500">
                <a:solidFill>
                  <a:schemeClr val="accent4"/>
                </a:solidFill>
              </a:defRPr>
            </a:lvl5pPr>
            <a:lvl6pPr marL="0" indent="0">
              <a:lnSpc>
                <a:spcPct val="90000"/>
              </a:lnSpc>
              <a:spcBef>
                <a:spcPts val="0"/>
              </a:spcBef>
              <a:buNone/>
              <a:defRPr sz="1500">
                <a:solidFill>
                  <a:schemeClr val="accent4"/>
                </a:solidFill>
              </a:defRPr>
            </a:lvl6pPr>
            <a:lvl7pPr marL="0" indent="0">
              <a:lnSpc>
                <a:spcPct val="90000"/>
              </a:lnSpc>
              <a:spcBef>
                <a:spcPts val="0"/>
              </a:spcBef>
              <a:buNone/>
              <a:defRPr sz="1500">
                <a:solidFill>
                  <a:schemeClr val="accent4"/>
                </a:solidFill>
              </a:defRPr>
            </a:lvl7pPr>
            <a:lvl8pPr marL="0" indent="0">
              <a:lnSpc>
                <a:spcPct val="90000"/>
              </a:lnSpc>
              <a:spcBef>
                <a:spcPts val="0"/>
              </a:spcBef>
              <a:buNone/>
              <a:defRPr sz="1500">
                <a:solidFill>
                  <a:schemeClr val="accent4"/>
                </a:solidFill>
              </a:defRPr>
            </a:lvl8pPr>
            <a:lvl9pPr marL="0" indent="0">
              <a:lnSpc>
                <a:spcPct val="90000"/>
              </a:lnSpc>
              <a:spcBef>
                <a:spcPts val="0"/>
              </a:spcBef>
              <a:buNone/>
              <a:defRPr sz="1500">
                <a:solidFill>
                  <a:schemeClr val="accent4"/>
                </a:solidFill>
              </a:defRPr>
            </a:lvl9pPr>
          </a:lstStyle>
          <a:p>
            <a:pPr lvl="0"/>
            <a:r>
              <a:rPr lang="en-US" dirty="0"/>
              <a:t>Click to add subtitle</a:t>
            </a:r>
          </a:p>
        </p:txBody>
      </p:sp>
    </p:spTree>
    <p:extLst>
      <p:ext uri="{BB962C8B-B14F-4D97-AF65-F5344CB8AC3E}">
        <p14:creationId xmlns:p14="http://schemas.microsoft.com/office/powerpoint/2010/main" val="4022686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717074">
                  <a:tint val="75000"/>
                </a:srgbClr>
              </a:solidFill>
            </a:endParaRPr>
          </a:p>
        </p:txBody>
      </p:sp>
      <p:sp>
        <p:nvSpPr>
          <p:cNvPr id="3" name="Footer Placeholder 2"/>
          <p:cNvSpPr>
            <a:spLocks noGrp="1"/>
          </p:cNvSpPr>
          <p:nvPr>
            <p:ph type="ftr" sz="quarter" idx="11"/>
          </p:nvPr>
        </p:nvSpPr>
        <p:spPr/>
        <p:txBody>
          <a:bodyPr/>
          <a:lstStyle/>
          <a:p>
            <a:r>
              <a:rPr lang="en-US">
                <a:solidFill>
                  <a:srgbClr val="717074">
                    <a:tint val="75000"/>
                  </a:srgbClr>
                </a:solidFill>
              </a:rPr>
              <a:t>CONFIDENTIAL</a:t>
            </a:r>
          </a:p>
        </p:txBody>
      </p:sp>
      <p:sp>
        <p:nvSpPr>
          <p:cNvPr id="4" name="Slide Number Placeholder 3"/>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0559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57200" y="1028702"/>
            <a:ext cx="5943600" cy="3486149"/>
          </a:xfrm>
        </p:spPr>
        <p:txBody>
          <a:bodyPr/>
          <a:lstStyle>
            <a:lvl1pPr>
              <a:defRPr sz="1500">
                <a:solidFill>
                  <a:schemeClr val="tx1">
                    <a:lumMod val="75000"/>
                  </a:schemeClr>
                </a:solidFill>
              </a:defRPr>
            </a:lvl1pPr>
            <a:lvl2pPr>
              <a:defRPr sz="1425">
                <a:solidFill>
                  <a:schemeClr val="tx1">
                    <a:lumMod val="75000"/>
                  </a:schemeClr>
                </a:solidFill>
              </a:defRPr>
            </a:lvl2pPr>
            <a:lvl3pPr>
              <a:defRPr sz="1200">
                <a:solidFill>
                  <a:schemeClr val="tx1">
                    <a:lumMod val="75000"/>
                  </a:schemeClr>
                </a:solidFill>
              </a:defRPr>
            </a:lvl3pPr>
            <a:lvl4pPr>
              <a:defRPr sz="1125">
                <a:solidFill>
                  <a:schemeClr val="tx1">
                    <a:lumMod val="75000"/>
                  </a:schemeClr>
                </a:solidFill>
              </a:defRPr>
            </a:lvl4pPr>
            <a:lvl5pPr>
              <a:defRPr sz="1125">
                <a:solidFill>
                  <a:schemeClr val="tx1">
                    <a:lumMod val="75000"/>
                  </a:schemeClr>
                </a:solidFill>
              </a:defRPr>
            </a:lvl5pPr>
            <a:lvl6pPr>
              <a:defRPr sz="1125">
                <a:solidFill>
                  <a:schemeClr val="tx1">
                    <a:lumMod val="75000"/>
                  </a:schemeClr>
                </a:solidFill>
              </a:defRPr>
            </a:lvl6pPr>
            <a:lvl7pPr>
              <a:defRPr sz="1125">
                <a:solidFill>
                  <a:schemeClr val="tx1">
                    <a:lumMod val="75000"/>
                  </a:schemeClr>
                </a:solidFill>
              </a:defRPr>
            </a:lvl7pPr>
            <a:lvl8pPr>
              <a:defRPr sz="1125">
                <a:solidFill>
                  <a:schemeClr val="tx1">
                    <a:lumMod val="75000"/>
                  </a:schemeClr>
                </a:solidFill>
              </a:defRPr>
            </a:lvl8pPr>
            <a:lvl9pPr>
              <a:defRPr sz="1125">
                <a:solidFill>
                  <a:schemeClr val="tx1">
                    <a:lumMod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Text Placeholder 3"/>
          <p:cNvSpPr>
            <a:spLocks noGrp="1"/>
          </p:cNvSpPr>
          <p:nvPr>
            <p:ph type="body" sz="half" idx="2"/>
          </p:nvPr>
        </p:nvSpPr>
        <p:spPr>
          <a:xfrm>
            <a:off x="6553201" y="1028702"/>
            <a:ext cx="2133600" cy="3486149"/>
          </a:xfrm>
        </p:spPr>
        <p:txBody>
          <a:bodyPr/>
          <a:lstStyle>
            <a:lvl1pPr marL="0" indent="0">
              <a:lnSpc>
                <a:spcPct val="90000"/>
              </a:lnSpc>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49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標題 1"/>
          <p:cNvSpPr>
            <a:spLocks noGrp="1"/>
          </p:cNvSpPr>
          <p:nvPr>
            <p:ph type="title"/>
          </p:nvPr>
        </p:nvSpPr>
        <p:spPr>
          <a:xfrm>
            <a:off x="4644008" y="2427734"/>
            <a:ext cx="4176464" cy="864096"/>
          </a:xfrm>
        </p:spPr>
        <p:txBody>
          <a:bodyPr anchor="t">
            <a:noAutofit/>
          </a:bodyPr>
          <a:lstStyle>
            <a:lvl1pPr algn="r">
              <a:lnSpc>
                <a:spcPts val="3600"/>
              </a:lnSpc>
              <a:defRPr sz="4200" b="0" cap="none" baseline="0">
                <a:solidFill>
                  <a:srgbClr val="005197"/>
                </a:solidFill>
                <a:latin typeface="Calibri" pitchFamily="34" charset="0"/>
                <a:ea typeface="微軟正黑體" pitchFamily="34" charset="-120"/>
              </a:defRPr>
            </a:lvl1pPr>
          </a:lstStyle>
          <a:p>
            <a:r>
              <a:rPr lang="zh-TW" altLang="en-US" dirty="0"/>
              <a:t>按一下以編輯母片標題樣式</a:t>
            </a:r>
          </a:p>
        </p:txBody>
      </p:sp>
      <p:sp>
        <p:nvSpPr>
          <p:cNvPr id="9" name="文字版面配置區 2"/>
          <p:cNvSpPr>
            <a:spLocks noGrp="1"/>
          </p:cNvSpPr>
          <p:nvPr>
            <p:ph type="body" idx="1"/>
          </p:nvPr>
        </p:nvSpPr>
        <p:spPr>
          <a:xfrm>
            <a:off x="4644008" y="3075806"/>
            <a:ext cx="4176464" cy="463723"/>
          </a:xfrm>
        </p:spPr>
        <p:txBody>
          <a:bodyPr anchor="t"/>
          <a:lstStyle>
            <a:lvl1pPr marL="0" indent="0" algn="r">
              <a:buNone/>
              <a:defRPr sz="2000" baseline="0">
                <a:solidFill>
                  <a:srgbClr val="005197"/>
                </a:solidFill>
                <a:latin typeface="Calibri" pitchFamily="34" charset="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10" name="文字方塊 9"/>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085600" y="256439"/>
            <a:ext cx="738000" cy="81531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7"/>
          <p:cNvSpPr/>
          <p:nvPr userDrawn="1"/>
        </p:nvSpPr>
        <p:spPr>
          <a:xfrm>
            <a:off x="467544" y="4698509"/>
            <a:ext cx="986003" cy="249505"/>
          </a:xfrm>
          <a:prstGeom prst="rect">
            <a:avLst/>
          </a:prstGeom>
        </p:spPr>
        <p:txBody>
          <a:bodyPr wrap="none" lIns="33732" tIns="16866" rIns="33732" bIns="16866">
            <a:spAutoFit/>
          </a:bodyPr>
          <a:lstStyle/>
          <a:p>
            <a:r>
              <a:rPr lang="en-US" sz="1400" b="1" dirty="0">
                <a:solidFill>
                  <a:schemeClr val="bg1"/>
                </a:solidFill>
                <a:latin typeface="Calibri" panose="020F0502020204030204" pitchFamily="34" charset="0"/>
              </a:rPr>
              <a:t>www.QCT.io</a:t>
            </a:r>
          </a:p>
        </p:txBody>
      </p:sp>
      <p:sp>
        <p:nvSpPr>
          <p:cNvPr id="13" name="矩形 12"/>
          <p:cNvSpPr/>
          <p:nvPr userDrawn="1"/>
        </p:nvSpPr>
        <p:spPr>
          <a:xfrm>
            <a:off x="1490683" y="4371950"/>
            <a:ext cx="1691056" cy="640323"/>
          </a:xfrm>
          <a:prstGeom prst="rect">
            <a:avLst/>
          </a:prstGeom>
          <a:solidFill>
            <a:srgbClr val="00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66343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0" y="1028700"/>
            <a:ext cx="9144000" cy="2571750"/>
          </a:xfrm>
        </p:spPr>
        <p:txBody>
          <a:bodyPr tIns="365745"/>
          <a:lstStyle>
            <a:lvl1pPr marL="0" indent="0" algn="ctr">
              <a:buNone/>
              <a:defRPr sz="1500"/>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4" name="Text Placeholder 3"/>
          <p:cNvSpPr>
            <a:spLocks noGrp="1"/>
          </p:cNvSpPr>
          <p:nvPr>
            <p:ph type="body" sz="half" idx="2"/>
          </p:nvPr>
        </p:nvSpPr>
        <p:spPr>
          <a:xfrm>
            <a:off x="457200" y="3714750"/>
            <a:ext cx="82296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4711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0" y="1028700"/>
            <a:ext cx="4504872" cy="2571750"/>
          </a:xfrm>
        </p:spPr>
        <p:txBody>
          <a:bodyPr tIns="365745"/>
          <a:lstStyle>
            <a:lvl1pPr marL="0" indent="0" algn="ctr">
              <a:buNone/>
              <a:defRPr sz="1500">
                <a:solidFill>
                  <a:schemeClr val="tx1">
                    <a:lumMod val="75000"/>
                  </a:schemeClr>
                </a:solidFill>
              </a:defRPr>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4" name="Text Placeholder 3"/>
          <p:cNvSpPr>
            <a:spLocks noGrp="1"/>
          </p:cNvSpPr>
          <p:nvPr>
            <p:ph type="body" sz="half" idx="2"/>
          </p:nvPr>
        </p:nvSpPr>
        <p:spPr>
          <a:xfrm>
            <a:off x="461736" y="3714750"/>
            <a:ext cx="35814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3"/>
          </p:nvPr>
        </p:nvSpPr>
        <p:spPr>
          <a:xfrm>
            <a:off x="4639128" y="1028700"/>
            <a:ext cx="4504872" cy="2571750"/>
          </a:xfrm>
        </p:spPr>
        <p:txBody>
          <a:bodyPr tIns="365745"/>
          <a:lstStyle>
            <a:lvl1pPr marL="0" indent="0" algn="ctr">
              <a:buNone/>
              <a:defRPr sz="1500">
                <a:solidFill>
                  <a:schemeClr val="tx1">
                    <a:lumMod val="75000"/>
                  </a:schemeClr>
                </a:solidFill>
              </a:defRPr>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9" name="Text Placeholder 3"/>
          <p:cNvSpPr>
            <a:spLocks noGrp="1"/>
          </p:cNvSpPr>
          <p:nvPr>
            <p:ph type="body" sz="half" idx="14"/>
          </p:nvPr>
        </p:nvSpPr>
        <p:spPr>
          <a:xfrm>
            <a:off x="5105400" y="3714750"/>
            <a:ext cx="35814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Tree>
    <p:extLst>
      <p:ext uri="{BB962C8B-B14F-4D97-AF65-F5344CB8AC3E}">
        <p14:creationId xmlns:p14="http://schemas.microsoft.com/office/powerpoint/2010/main" val="444655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0" y="1028700"/>
            <a:ext cx="2971800" cy="2571750"/>
          </a:xfrm>
        </p:spPr>
        <p:txBody>
          <a:bodyPr tIns="365745"/>
          <a:lstStyle>
            <a:lvl1pPr marL="0" indent="0" algn="ctr">
              <a:buNone/>
              <a:defRPr sz="1500">
                <a:solidFill>
                  <a:schemeClr val="tx1">
                    <a:lumMod val="75000"/>
                  </a:schemeClr>
                </a:solidFill>
              </a:defRPr>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4" name="Text Placeholder 3"/>
          <p:cNvSpPr>
            <a:spLocks noGrp="1"/>
          </p:cNvSpPr>
          <p:nvPr>
            <p:ph type="body" sz="half" idx="2"/>
          </p:nvPr>
        </p:nvSpPr>
        <p:spPr>
          <a:xfrm>
            <a:off x="457200" y="3714750"/>
            <a:ext cx="20574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solidFill>
                <a:srgbClr val="717074">
                  <a:tint val="75000"/>
                </a:srgbClr>
              </a:solidFill>
            </a:endParaRPr>
          </a:p>
        </p:txBody>
      </p:sp>
      <p:sp>
        <p:nvSpPr>
          <p:cNvPr id="6" name="Footer Placeholder 5"/>
          <p:cNvSpPr>
            <a:spLocks noGrp="1"/>
          </p:cNvSpPr>
          <p:nvPr>
            <p:ph type="ftr" sz="quarter" idx="11"/>
          </p:nvPr>
        </p:nvSpPr>
        <p:spPr/>
        <p:txBody>
          <a:bodyPr/>
          <a:lstStyle/>
          <a:p>
            <a:r>
              <a:rPr lang="en-US">
                <a:solidFill>
                  <a:srgbClr val="717074">
                    <a:tint val="75000"/>
                  </a:srgbClr>
                </a:solidFill>
              </a:rPr>
              <a:t>CONFIDENTIAL</a:t>
            </a:r>
          </a:p>
        </p:txBody>
      </p:sp>
      <p:sp>
        <p:nvSpPr>
          <p:cNvPr id="7" name="Slide Number Placeholder 6"/>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
        <p:nvSpPr>
          <p:cNvPr id="8" name="Picture Placeholder 2"/>
          <p:cNvSpPr>
            <a:spLocks noGrp="1"/>
          </p:cNvSpPr>
          <p:nvPr>
            <p:ph type="pic" idx="13"/>
          </p:nvPr>
        </p:nvSpPr>
        <p:spPr>
          <a:xfrm>
            <a:off x="3086100" y="1028700"/>
            <a:ext cx="2971800" cy="2571750"/>
          </a:xfrm>
        </p:spPr>
        <p:txBody>
          <a:bodyPr tIns="365745"/>
          <a:lstStyle>
            <a:lvl1pPr marL="0" indent="0" algn="ctr">
              <a:buNone/>
              <a:defRPr sz="1500">
                <a:solidFill>
                  <a:schemeClr val="tx1">
                    <a:lumMod val="75000"/>
                  </a:schemeClr>
                </a:solidFill>
              </a:defRPr>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9" name="Text Placeholder 3"/>
          <p:cNvSpPr>
            <a:spLocks noGrp="1"/>
          </p:cNvSpPr>
          <p:nvPr>
            <p:ph type="body" sz="half" idx="14"/>
          </p:nvPr>
        </p:nvSpPr>
        <p:spPr>
          <a:xfrm>
            <a:off x="3543300" y="3714750"/>
            <a:ext cx="20574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
        <p:nvSpPr>
          <p:cNvPr id="10" name="Picture Placeholder 2"/>
          <p:cNvSpPr>
            <a:spLocks noGrp="1"/>
          </p:cNvSpPr>
          <p:nvPr>
            <p:ph type="pic" idx="15"/>
          </p:nvPr>
        </p:nvSpPr>
        <p:spPr>
          <a:xfrm>
            <a:off x="6172200" y="1028700"/>
            <a:ext cx="2971800" cy="2571750"/>
          </a:xfrm>
        </p:spPr>
        <p:txBody>
          <a:bodyPr tIns="365745"/>
          <a:lstStyle>
            <a:lvl1pPr marL="0" indent="0" algn="ctr">
              <a:buNone/>
              <a:defRPr sz="1500">
                <a:solidFill>
                  <a:schemeClr val="tx1">
                    <a:lumMod val="75000"/>
                  </a:schemeClr>
                </a:solidFill>
              </a:defRPr>
            </a:lvl1pPr>
            <a:lvl2pPr marL="342886" indent="0">
              <a:buNone/>
              <a:defRPr sz="2100"/>
            </a:lvl2pPr>
            <a:lvl3pPr marL="685771" indent="0">
              <a:buNone/>
              <a:defRPr sz="1800"/>
            </a:lvl3pPr>
            <a:lvl4pPr marL="1028657" indent="0">
              <a:buNone/>
              <a:defRPr sz="1500"/>
            </a:lvl4pPr>
            <a:lvl5pPr marL="1371543" indent="0">
              <a:buNone/>
              <a:defRPr sz="1500"/>
            </a:lvl5pPr>
            <a:lvl6pPr marL="1714429" indent="0">
              <a:buNone/>
              <a:defRPr sz="1500"/>
            </a:lvl6pPr>
            <a:lvl7pPr marL="2057314" indent="0">
              <a:buNone/>
              <a:defRPr sz="1500"/>
            </a:lvl7pPr>
            <a:lvl8pPr marL="2400200" indent="0">
              <a:buNone/>
              <a:defRPr sz="1500"/>
            </a:lvl8pPr>
            <a:lvl9pPr marL="2743086" indent="0">
              <a:buNone/>
              <a:defRPr sz="1500"/>
            </a:lvl9pPr>
          </a:lstStyle>
          <a:p>
            <a:r>
              <a:rPr lang="en-US"/>
              <a:t>Click icon to add picture</a:t>
            </a:r>
          </a:p>
        </p:txBody>
      </p:sp>
      <p:sp>
        <p:nvSpPr>
          <p:cNvPr id="11" name="Text Placeholder 3"/>
          <p:cNvSpPr>
            <a:spLocks noGrp="1"/>
          </p:cNvSpPr>
          <p:nvPr>
            <p:ph type="body" sz="half" idx="16"/>
          </p:nvPr>
        </p:nvSpPr>
        <p:spPr>
          <a:xfrm>
            <a:off x="6629400" y="3714750"/>
            <a:ext cx="2057400" cy="800100"/>
          </a:xfrm>
        </p:spPr>
        <p:txBody>
          <a:bodyPr/>
          <a:lstStyle>
            <a:lvl1pPr marL="0" indent="0">
              <a:lnSpc>
                <a:spcPct val="90000"/>
              </a:lnSpc>
              <a:spcBef>
                <a:spcPts val="0"/>
              </a:spcBef>
              <a:buNone/>
              <a:defRPr sz="1425">
                <a:solidFill>
                  <a:schemeClr val="tx1">
                    <a:lumMod val="75000"/>
                  </a:schemeClr>
                </a:solidFill>
              </a:defRPr>
            </a:lvl1pPr>
            <a:lvl2pPr marL="0" indent="0">
              <a:buNone/>
              <a:defRPr sz="1425">
                <a:solidFill>
                  <a:schemeClr val="accent4"/>
                </a:solidFill>
              </a:defRPr>
            </a:lvl2pPr>
            <a:lvl3pPr marL="0" indent="0">
              <a:buNone/>
              <a:defRPr sz="1425">
                <a:solidFill>
                  <a:schemeClr val="accent4"/>
                </a:solidFill>
              </a:defRPr>
            </a:lvl3pPr>
            <a:lvl4pPr marL="0" indent="0">
              <a:buNone/>
              <a:defRPr sz="1425">
                <a:solidFill>
                  <a:schemeClr val="accent4"/>
                </a:solidFill>
              </a:defRPr>
            </a:lvl4pPr>
            <a:lvl5pPr marL="0" indent="0">
              <a:buNone/>
              <a:defRPr sz="1425">
                <a:solidFill>
                  <a:schemeClr val="accent4"/>
                </a:solidFill>
              </a:defRPr>
            </a:lvl5pPr>
            <a:lvl6pPr marL="0" indent="0">
              <a:buNone/>
              <a:defRPr sz="1425">
                <a:solidFill>
                  <a:schemeClr val="accent4"/>
                </a:solidFill>
              </a:defRPr>
            </a:lvl6pPr>
            <a:lvl7pPr marL="0" indent="0">
              <a:buNone/>
              <a:defRPr sz="1425">
                <a:solidFill>
                  <a:schemeClr val="accent4"/>
                </a:solidFill>
              </a:defRPr>
            </a:lvl7pPr>
            <a:lvl8pPr marL="0" indent="0">
              <a:buNone/>
              <a:defRPr sz="1425">
                <a:solidFill>
                  <a:schemeClr val="accent4"/>
                </a:solidFill>
              </a:defRPr>
            </a:lvl8pPr>
            <a:lvl9pPr marL="0" indent="0">
              <a:buNone/>
              <a:defRPr sz="1425">
                <a:solidFill>
                  <a:schemeClr val="accent4"/>
                </a:solidFill>
              </a:defRPr>
            </a:lvl9pPr>
          </a:lstStyle>
          <a:p>
            <a:pPr lvl="0"/>
            <a:r>
              <a:rPr lang="en-US" dirty="0"/>
              <a:t>Click to edit Master text styles</a:t>
            </a:r>
          </a:p>
        </p:txBody>
      </p:sp>
    </p:spTree>
    <p:extLst>
      <p:ext uri="{BB962C8B-B14F-4D97-AF65-F5344CB8AC3E}">
        <p14:creationId xmlns:p14="http://schemas.microsoft.com/office/powerpoint/2010/main" val="2021458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Custom Section Header">
    <p:bg bwMode="ltGray">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17" name="Group 16"/>
          <p:cNvGrpSpPr/>
          <p:nvPr/>
        </p:nvGrpSpPr>
        <p:grpSpPr bwMode="ltGray">
          <a:xfrm>
            <a:off x="2842" y="-1"/>
            <a:ext cx="9158777" cy="5143501"/>
            <a:chOff x="3786" y="-1"/>
            <a:chExt cx="9156393" cy="5143501"/>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786" y="0"/>
              <a:ext cx="6983947" cy="5143500"/>
            </a:xfrm>
            <a:prstGeom prst="rect">
              <a:avLst/>
            </a:prstGeom>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a:off x="4534899" y="-1"/>
              <a:ext cx="4625280" cy="3872754"/>
            </a:xfrm>
            <a:prstGeom prst="rect">
              <a:avLst/>
            </a:prstGeom>
          </p:spPr>
        </p:pic>
      </p:grpSp>
      <p:sp>
        <p:nvSpPr>
          <p:cNvPr id="2" name="Title 1"/>
          <p:cNvSpPr>
            <a:spLocks noGrp="1"/>
          </p:cNvSpPr>
          <p:nvPr>
            <p:ph type="title"/>
          </p:nvPr>
        </p:nvSpPr>
        <p:spPr>
          <a:xfrm>
            <a:off x="457200" y="1257300"/>
            <a:ext cx="4572000" cy="1143000"/>
          </a:xfrm>
        </p:spPr>
        <p:txBody>
          <a:bodyPr anchor="b"/>
          <a:lstStyle>
            <a:lvl1pPr algn="l">
              <a:defRPr sz="2700" b="1" cap="none" baseline="0"/>
            </a:lvl1pPr>
          </a:lstStyle>
          <a:p>
            <a:r>
              <a:rPr lang="en-US"/>
              <a:t>Click to edit Master title style</a:t>
            </a:r>
          </a:p>
        </p:txBody>
      </p:sp>
      <p:sp>
        <p:nvSpPr>
          <p:cNvPr id="3" name="Text Placeholder 2"/>
          <p:cNvSpPr>
            <a:spLocks noGrp="1"/>
          </p:cNvSpPr>
          <p:nvPr>
            <p:ph type="body" idx="1"/>
          </p:nvPr>
        </p:nvSpPr>
        <p:spPr>
          <a:xfrm>
            <a:off x="457200" y="2457450"/>
            <a:ext cx="4572000" cy="457200"/>
          </a:xfrm>
        </p:spPr>
        <p:txBody>
          <a:bodyPr anchor="t"/>
          <a:lstStyle>
            <a:lvl1pPr marL="0" indent="0">
              <a:spcBef>
                <a:spcPts val="0"/>
              </a:spcBef>
              <a:buNone/>
              <a:defRPr sz="1500">
                <a:solidFill>
                  <a:schemeClr val="tx1"/>
                </a:solidFill>
              </a:defRPr>
            </a:lvl1pPr>
            <a:lvl2pPr marL="0" indent="0">
              <a:buNone/>
              <a:defRPr sz="1500">
                <a:solidFill>
                  <a:schemeClr val="accent4"/>
                </a:solidFill>
              </a:defRPr>
            </a:lvl2pPr>
            <a:lvl3pPr marL="0" indent="0">
              <a:buNone/>
              <a:defRPr sz="1500">
                <a:solidFill>
                  <a:schemeClr val="accent4"/>
                </a:solidFill>
              </a:defRPr>
            </a:lvl3pPr>
            <a:lvl4pPr marL="0" indent="0">
              <a:buNone/>
              <a:defRPr sz="1500">
                <a:solidFill>
                  <a:schemeClr val="accent4"/>
                </a:solidFill>
              </a:defRPr>
            </a:lvl4pPr>
            <a:lvl5pPr marL="0" indent="0">
              <a:buNone/>
              <a:defRPr sz="1500">
                <a:solidFill>
                  <a:schemeClr val="accent4"/>
                </a:solidFill>
              </a:defRPr>
            </a:lvl5pPr>
            <a:lvl6pPr marL="0" indent="0">
              <a:buNone/>
              <a:defRPr sz="1500">
                <a:solidFill>
                  <a:schemeClr val="accent4"/>
                </a:solidFill>
              </a:defRPr>
            </a:lvl6pPr>
            <a:lvl7pPr marL="0" indent="0">
              <a:buNone/>
              <a:defRPr sz="1500">
                <a:solidFill>
                  <a:schemeClr val="accent4"/>
                </a:solidFill>
              </a:defRPr>
            </a:lvl7pPr>
            <a:lvl8pPr marL="0" indent="0">
              <a:buNone/>
              <a:defRPr sz="1500">
                <a:solidFill>
                  <a:schemeClr val="accent4"/>
                </a:solidFill>
              </a:defRPr>
            </a:lvl8pPr>
            <a:lvl9pPr marL="0" indent="0">
              <a:buNone/>
              <a:defRPr sz="1500">
                <a:solidFill>
                  <a:schemeClr val="accent4"/>
                </a:solidFill>
              </a:defRPr>
            </a:lvl9pPr>
          </a:lstStyle>
          <a:p>
            <a:pPr lvl="0"/>
            <a:r>
              <a:rPr lang="en-US" dirty="0"/>
              <a:t>Click to edit Master text styles</a:t>
            </a:r>
          </a:p>
        </p:txBody>
      </p:sp>
      <p:grpSp>
        <p:nvGrpSpPr>
          <p:cNvPr id="20" name="Group 19"/>
          <p:cNvGrpSpPr/>
          <p:nvPr/>
        </p:nvGrpSpPr>
        <p:grpSpPr>
          <a:xfrm>
            <a:off x="463529" y="4834534"/>
            <a:ext cx="825060" cy="130016"/>
            <a:chOff x="-84138" y="5622925"/>
            <a:chExt cx="4330701" cy="682626"/>
          </a:xfrm>
        </p:grpSpPr>
        <p:sp>
          <p:nvSpPr>
            <p:cNvPr id="21"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2"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3"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4"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5"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6"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Tree>
    <p:extLst>
      <p:ext uri="{BB962C8B-B14F-4D97-AF65-F5344CB8AC3E}">
        <p14:creationId xmlns:p14="http://schemas.microsoft.com/office/powerpoint/2010/main" val="28289246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ustom Quote">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10553" y="2026833"/>
            <a:ext cx="4010904" cy="3116668"/>
          </a:xfrm>
          <a:prstGeom prst="rect">
            <a:avLst/>
          </a:prstGeom>
        </p:spPr>
      </p:pic>
      <p:grpSp>
        <p:nvGrpSpPr>
          <p:cNvPr id="15" name="Group 14"/>
          <p:cNvGrpSpPr/>
          <p:nvPr/>
        </p:nvGrpSpPr>
        <p:grpSpPr>
          <a:xfrm>
            <a:off x="463529" y="4834534"/>
            <a:ext cx="825060" cy="130016"/>
            <a:chOff x="-84138" y="5622925"/>
            <a:chExt cx="4330701" cy="682626"/>
          </a:xfrm>
          <a:solidFill>
            <a:srgbClr val="FFFFFF"/>
          </a:solidFill>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12" name="Text Placeholder 2"/>
          <p:cNvSpPr>
            <a:spLocks noGrp="1"/>
          </p:cNvSpPr>
          <p:nvPr>
            <p:ph type="body" idx="10" hasCustomPrompt="1"/>
          </p:nvPr>
        </p:nvSpPr>
        <p:spPr>
          <a:xfrm>
            <a:off x="685800" y="1944923"/>
            <a:ext cx="3609977" cy="400050"/>
          </a:xfrm>
        </p:spPr>
        <p:txBody>
          <a:bodyPr anchor="t"/>
          <a:lstStyle>
            <a:lvl1pPr marL="0" indent="0">
              <a:spcBef>
                <a:spcPts val="0"/>
              </a:spcBef>
              <a:buNone/>
              <a:defRPr sz="1200">
                <a:solidFill>
                  <a:schemeClr val="accent1"/>
                </a:solidFill>
              </a:defRPr>
            </a:lvl1pPr>
            <a:lvl2pPr marL="0" indent="0">
              <a:spcBef>
                <a:spcPts val="0"/>
              </a:spcBef>
              <a:buNone/>
              <a:defRPr sz="1200">
                <a:solidFill>
                  <a:schemeClr val="accent1"/>
                </a:solidFill>
              </a:defRPr>
            </a:lvl2pPr>
            <a:lvl3pPr marL="0" indent="0">
              <a:spcBef>
                <a:spcPts val="0"/>
              </a:spcBef>
              <a:buNone/>
              <a:defRPr sz="1200">
                <a:solidFill>
                  <a:schemeClr val="accent1"/>
                </a:solidFill>
              </a:defRPr>
            </a:lvl3pPr>
            <a:lvl4pPr marL="0" indent="0">
              <a:spcBef>
                <a:spcPts val="0"/>
              </a:spcBef>
              <a:buNone/>
              <a:defRPr sz="1200">
                <a:solidFill>
                  <a:schemeClr val="accent1"/>
                </a:solidFill>
              </a:defRPr>
            </a:lvl4pPr>
            <a:lvl5pPr marL="0" indent="0">
              <a:spcBef>
                <a:spcPts val="0"/>
              </a:spcBef>
              <a:buNone/>
              <a:defRPr sz="1200">
                <a:solidFill>
                  <a:schemeClr val="accent1"/>
                </a:solidFill>
              </a:defRPr>
            </a:lvl5pPr>
            <a:lvl6pPr marL="0" indent="0">
              <a:spcBef>
                <a:spcPts val="0"/>
              </a:spcBef>
              <a:buNone/>
              <a:defRPr sz="1200">
                <a:solidFill>
                  <a:schemeClr val="accent1"/>
                </a:solidFill>
              </a:defRPr>
            </a:lvl6pPr>
            <a:lvl7pPr marL="0" indent="0">
              <a:spcBef>
                <a:spcPts val="0"/>
              </a:spcBef>
              <a:buNone/>
              <a:defRPr sz="1200">
                <a:solidFill>
                  <a:schemeClr val="accent1"/>
                </a:solidFill>
              </a:defRPr>
            </a:lvl7pPr>
            <a:lvl8pPr marL="0" indent="0">
              <a:spcBef>
                <a:spcPts val="0"/>
              </a:spcBef>
              <a:buNone/>
              <a:defRPr sz="1200">
                <a:solidFill>
                  <a:schemeClr val="accent1"/>
                </a:solidFill>
              </a:defRPr>
            </a:lvl8pPr>
            <a:lvl9pPr marL="0" indent="0">
              <a:spcBef>
                <a:spcPts val="0"/>
              </a:spcBef>
              <a:buNone/>
              <a:defRPr sz="1200">
                <a:solidFill>
                  <a:schemeClr val="accent1"/>
                </a:solidFill>
              </a:defRPr>
            </a:lvl9pPr>
          </a:lstStyle>
          <a:p>
            <a:pPr lvl="0"/>
            <a:r>
              <a:rPr lang="en-US" dirty="0"/>
              <a:t>Click to add Name, Title, Company</a:t>
            </a:r>
          </a:p>
        </p:txBody>
      </p:sp>
      <p:sp>
        <p:nvSpPr>
          <p:cNvPr id="5" name="Text Placeholder 4"/>
          <p:cNvSpPr>
            <a:spLocks noGrp="1"/>
          </p:cNvSpPr>
          <p:nvPr>
            <p:ph type="body" sz="quarter" idx="11"/>
          </p:nvPr>
        </p:nvSpPr>
        <p:spPr>
          <a:xfrm>
            <a:off x="632460" y="342900"/>
            <a:ext cx="3657600" cy="1508760"/>
          </a:xfrm>
        </p:spPr>
        <p:txBody>
          <a:bodyPr/>
          <a:lstStyle>
            <a:lvl1pPr marL="44051" indent="-41671">
              <a:lnSpc>
                <a:spcPct val="100000"/>
              </a:lnSpc>
              <a:spcBef>
                <a:spcPts val="0"/>
              </a:spcBef>
              <a:buNone/>
              <a:defRPr sz="1725">
                <a:solidFill>
                  <a:schemeClr val="accent3">
                    <a:lumMod val="50000"/>
                  </a:schemeClr>
                </a:solidFill>
              </a:defRPr>
            </a:lvl1pPr>
            <a:lvl2pPr marL="2381" indent="0">
              <a:lnSpc>
                <a:spcPct val="100000"/>
              </a:lnSpc>
              <a:spcBef>
                <a:spcPts val="0"/>
              </a:spcBef>
              <a:buNone/>
              <a:defRPr sz="1725">
                <a:solidFill>
                  <a:schemeClr val="accent1">
                    <a:lumMod val="50000"/>
                  </a:schemeClr>
                </a:solidFill>
              </a:defRPr>
            </a:lvl2pPr>
            <a:lvl3pPr marL="2381" indent="0">
              <a:lnSpc>
                <a:spcPct val="100000"/>
              </a:lnSpc>
              <a:spcBef>
                <a:spcPts val="0"/>
              </a:spcBef>
              <a:buNone/>
              <a:defRPr sz="1725">
                <a:solidFill>
                  <a:schemeClr val="accent1">
                    <a:lumMod val="50000"/>
                  </a:schemeClr>
                </a:solidFill>
              </a:defRPr>
            </a:lvl3pPr>
            <a:lvl4pPr marL="2381" indent="0">
              <a:lnSpc>
                <a:spcPct val="100000"/>
              </a:lnSpc>
              <a:spcBef>
                <a:spcPts val="0"/>
              </a:spcBef>
              <a:buNone/>
              <a:defRPr sz="1725">
                <a:solidFill>
                  <a:schemeClr val="accent1">
                    <a:lumMod val="50000"/>
                  </a:schemeClr>
                </a:solidFill>
              </a:defRPr>
            </a:lvl4pPr>
            <a:lvl5pPr marL="2381" indent="0">
              <a:lnSpc>
                <a:spcPct val="100000"/>
              </a:lnSpc>
              <a:spcBef>
                <a:spcPts val="0"/>
              </a:spcBef>
              <a:buNone/>
              <a:defRPr sz="1725">
                <a:solidFill>
                  <a:schemeClr val="accent1">
                    <a:lumMod val="50000"/>
                  </a:schemeClr>
                </a:solidFill>
              </a:defRPr>
            </a:lvl5pPr>
            <a:lvl6pPr marL="2381" indent="0">
              <a:lnSpc>
                <a:spcPct val="100000"/>
              </a:lnSpc>
              <a:spcBef>
                <a:spcPts val="0"/>
              </a:spcBef>
              <a:buNone/>
              <a:defRPr sz="1725">
                <a:solidFill>
                  <a:schemeClr val="accent1">
                    <a:lumMod val="50000"/>
                  </a:schemeClr>
                </a:solidFill>
              </a:defRPr>
            </a:lvl6pPr>
            <a:lvl7pPr marL="2381" indent="0">
              <a:lnSpc>
                <a:spcPct val="100000"/>
              </a:lnSpc>
              <a:spcBef>
                <a:spcPts val="0"/>
              </a:spcBef>
              <a:buNone/>
              <a:defRPr sz="1725">
                <a:solidFill>
                  <a:schemeClr val="accent1">
                    <a:lumMod val="50000"/>
                  </a:schemeClr>
                </a:solidFill>
              </a:defRPr>
            </a:lvl7pPr>
            <a:lvl8pPr marL="2381" indent="0">
              <a:lnSpc>
                <a:spcPct val="100000"/>
              </a:lnSpc>
              <a:spcBef>
                <a:spcPts val="0"/>
              </a:spcBef>
              <a:buNone/>
              <a:defRPr sz="1725">
                <a:solidFill>
                  <a:schemeClr val="accent1">
                    <a:lumMod val="50000"/>
                  </a:schemeClr>
                </a:solidFill>
              </a:defRPr>
            </a:lvl8pPr>
            <a:lvl9pPr marL="2381" indent="0">
              <a:lnSpc>
                <a:spcPct val="100000"/>
              </a:lnSpc>
              <a:spcBef>
                <a:spcPts val="0"/>
              </a:spcBef>
              <a:buNone/>
              <a:defRPr sz="1725">
                <a:solidFill>
                  <a:schemeClr val="accent1">
                    <a:lumMod val="50000"/>
                  </a:schemeClr>
                </a:solidFill>
              </a:defRPr>
            </a:lvl9pPr>
          </a:lstStyle>
          <a:p>
            <a:pPr lvl="0"/>
            <a:r>
              <a:rPr lang="en-US" dirty="0"/>
              <a:t>Click to edit Master text styles</a:t>
            </a:r>
          </a:p>
        </p:txBody>
      </p:sp>
    </p:spTree>
    <p:extLst>
      <p:ext uri="{BB962C8B-B14F-4D97-AF65-F5344CB8AC3E}">
        <p14:creationId xmlns:p14="http://schemas.microsoft.com/office/powerpoint/2010/main" val="38376951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ustom Metric 1">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4869340" y="0"/>
            <a:ext cx="4274660" cy="5143500"/>
          </a:xfrm>
          <a:prstGeom prst="rect">
            <a:avLst/>
          </a:prstGeom>
        </p:spPr>
      </p:pic>
      <p:grpSp>
        <p:nvGrpSpPr>
          <p:cNvPr id="25" name="Group 24"/>
          <p:cNvGrpSpPr/>
          <p:nvPr/>
        </p:nvGrpSpPr>
        <p:grpSpPr>
          <a:xfrm>
            <a:off x="463529" y="4834534"/>
            <a:ext cx="825060" cy="130016"/>
            <a:chOff x="-84138" y="5622925"/>
            <a:chExt cx="4330701" cy="682626"/>
          </a:xfrm>
        </p:grpSpPr>
        <p:sp>
          <p:nvSpPr>
            <p:cNvPr id="26"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9"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0"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1"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2"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4" name="Text Placeholder 3"/>
          <p:cNvSpPr>
            <a:spLocks noGrp="1"/>
          </p:cNvSpPr>
          <p:nvPr>
            <p:ph type="body" sz="quarter" idx="10" hasCustomPrompt="1"/>
          </p:nvPr>
        </p:nvSpPr>
        <p:spPr>
          <a:xfrm>
            <a:off x="992068" y="514350"/>
            <a:ext cx="3291840" cy="1257300"/>
          </a:xfrm>
        </p:spPr>
        <p:txBody>
          <a:bodyPr anchor="b"/>
          <a:lstStyle>
            <a:lvl1pPr marL="2381" indent="0">
              <a:spcBef>
                <a:spcPts val="0"/>
              </a:spcBef>
              <a:buNone/>
              <a:defRPr sz="8325">
                <a:solidFill>
                  <a:schemeClr val="accent3"/>
                </a:solidFill>
              </a:defRPr>
            </a:lvl1pPr>
            <a:lvl2pPr marL="2381" indent="0">
              <a:spcBef>
                <a:spcPts val="0"/>
              </a:spcBef>
              <a:buNone/>
              <a:defRPr sz="8325">
                <a:solidFill>
                  <a:schemeClr val="accent3"/>
                </a:solidFill>
              </a:defRPr>
            </a:lvl2pPr>
            <a:lvl3pPr marL="2381" indent="0">
              <a:spcBef>
                <a:spcPts val="0"/>
              </a:spcBef>
              <a:buNone/>
              <a:defRPr sz="8325">
                <a:solidFill>
                  <a:schemeClr val="accent3"/>
                </a:solidFill>
              </a:defRPr>
            </a:lvl3pPr>
            <a:lvl4pPr marL="2381" indent="0">
              <a:spcBef>
                <a:spcPts val="0"/>
              </a:spcBef>
              <a:buNone/>
              <a:defRPr sz="8325">
                <a:solidFill>
                  <a:schemeClr val="accent3"/>
                </a:solidFill>
              </a:defRPr>
            </a:lvl4pPr>
            <a:lvl5pPr marL="2381" indent="0">
              <a:spcBef>
                <a:spcPts val="0"/>
              </a:spcBef>
              <a:buNone/>
              <a:defRPr sz="8325">
                <a:solidFill>
                  <a:schemeClr val="accent3"/>
                </a:solidFill>
              </a:defRPr>
            </a:lvl5pPr>
            <a:lvl6pPr marL="2381" indent="0">
              <a:spcBef>
                <a:spcPts val="0"/>
              </a:spcBef>
              <a:buNone/>
              <a:defRPr sz="8325">
                <a:solidFill>
                  <a:schemeClr val="accent3"/>
                </a:solidFill>
              </a:defRPr>
            </a:lvl6pPr>
            <a:lvl7pPr marL="2381" indent="0">
              <a:spcBef>
                <a:spcPts val="0"/>
              </a:spcBef>
              <a:buNone/>
              <a:defRPr sz="8325">
                <a:solidFill>
                  <a:schemeClr val="accent3"/>
                </a:solidFill>
              </a:defRPr>
            </a:lvl7pPr>
            <a:lvl8pPr marL="2381" indent="0">
              <a:spcBef>
                <a:spcPts val="0"/>
              </a:spcBef>
              <a:buNone/>
              <a:defRPr sz="8325">
                <a:solidFill>
                  <a:schemeClr val="accent3"/>
                </a:solidFill>
              </a:defRPr>
            </a:lvl8pPr>
            <a:lvl9pPr marL="2381" indent="0">
              <a:spcBef>
                <a:spcPts val="0"/>
              </a:spcBef>
              <a:buNone/>
              <a:defRPr sz="8325">
                <a:solidFill>
                  <a:schemeClr val="accent3"/>
                </a:solidFill>
              </a:defRPr>
            </a:lvl9pPr>
          </a:lstStyle>
          <a:p>
            <a:pPr lvl="0"/>
            <a:r>
              <a:rPr lang="en-US" dirty="0"/>
              <a:t>XX</a:t>
            </a:r>
          </a:p>
        </p:txBody>
      </p:sp>
      <p:sp>
        <p:nvSpPr>
          <p:cNvPr id="14" name="Text Placeholder 3"/>
          <p:cNvSpPr>
            <a:spLocks noGrp="1"/>
          </p:cNvSpPr>
          <p:nvPr>
            <p:ph type="body" sz="quarter" idx="11"/>
          </p:nvPr>
        </p:nvSpPr>
        <p:spPr>
          <a:xfrm>
            <a:off x="992068" y="1771650"/>
            <a:ext cx="3291840" cy="800100"/>
          </a:xfrm>
        </p:spPr>
        <p:txBody>
          <a:bodyPr/>
          <a:lstStyle>
            <a:lvl1pPr marL="2381" indent="0">
              <a:spcBef>
                <a:spcPts val="0"/>
              </a:spcBef>
              <a:buNone/>
              <a:defRPr sz="1800" cap="none" baseline="0">
                <a:solidFill>
                  <a:schemeClr val="accent3"/>
                </a:solidFill>
              </a:defRPr>
            </a:lvl1pPr>
            <a:lvl2pPr marL="2381" indent="0">
              <a:spcBef>
                <a:spcPts val="0"/>
              </a:spcBef>
              <a:buNone/>
              <a:defRPr sz="1500" cap="all" baseline="0">
                <a:solidFill>
                  <a:schemeClr val="accent3"/>
                </a:solidFill>
              </a:defRPr>
            </a:lvl2pPr>
            <a:lvl3pPr marL="2381" indent="0">
              <a:spcBef>
                <a:spcPts val="0"/>
              </a:spcBef>
              <a:buNone/>
              <a:defRPr sz="1500" cap="all" baseline="0">
                <a:solidFill>
                  <a:schemeClr val="accent3"/>
                </a:solidFill>
              </a:defRPr>
            </a:lvl3pPr>
            <a:lvl4pPr marL="2381" indent="0">
              <a:spcBef>
                <a:spcPts val="0"/>
              </a:spcBef>
              <a:buNone/>
              <a:defRPr sz="1500" cap="all" baseline="0">
                <a:solidFill>
                  <a:schemeClr val="accent3"/>
                </a:solidFill>
              </a:defRPr>
            </a:lvl4pPr>
            <a:lvl5pPr marL="2381" indent="0">
              <a:spcBef>
                <a:spcPts val="0"/>
              </a:spcBef>
              <a:buNone/>
              <a:defRPr sz="1500" cap="all" baseline="0">
                <a:solidFill>
                  <a:schemeClr val="accent3"/>
                </a:solidFill>
              </a:defRPr>
            </a:lvl5pPr>
            <a:lvl6pPr marL="2381" indent="0">
              <a:spcBef>
                <a:spcPts val="0"/>
              </a:spcBef>
              <a:buNone/>
              <a:defRPr sz="1500" cap="all" baseline="0">
                <a:solidFill>
                  <a:schemeClr val="accent3"/>
                </a:solidFill>
              </a:defRPr>
            </a:lvl6pPr>
            <a:lvl7pPr marL="2381" indent="0">
              <a:spcBef>
                <a:spcPts val="0"/>
              </a:spcBef>
              <a:buNone/>
              <a:defRPr sz="1500" cap="all" baseline="0">
                <a:solidFill>
                  <a:schemeClr val="accent3"/>
                </a:solidFill>
              </a:defRPr>
            </a:lvl7pPr>
            <a:lvl8pPr marL="2381" indent="0">
              <a:spcBef>
                <a:spcPts val="0"/>
              </a:spcBef>
              <a:buNone/>
              <a:defRPr sz="1500" cap="all" baseline="0">
                <a:solidFill>
                  <a:schemeClr val="accent3"/>
                </a:solidFill>
              </a:defRPr>
            </a:lvl8pPr>
            <a:lvl9pPr marL="2381" indent="0">
              <a:spcBef>
                <a:spcPts val="0"/>
              </a:spcBef>
              <a:buNone/>
              <a:defRPr sz="1500" cap="all" baseline="0">
                <a:solidFill>
                  <a:schemeClr val="accent3"/>
                </a:solidFill>
              </a:defRPr>
            </a:lvl9pPr>
          </a:lstStyle>
          <a:p>
            <a:pPr lvl="0"/>
            <a:r>
              <a:rPr lang="en-US" dirty="0"/>
              <a:t>Click to edit Master text styles</a:t>
            </a:r>
          </a:p>
        </p:txBody>
      </p:sp>
    </p:spTree>
    <p:extLst>
      <p:ext uri="{BB962C8B-B14F-4D97-AF65-F5344CB8AC3E}">
        <p14:creationId xmlns:p14="http://schemas.microsoft.com/office/powerpoint/2010/main" val="3133397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ustom Metric 2">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9340" y="0"/>
            <a:ext cx="4274660" cy="5143500"/>
          </a:xfrm>
          <a:prstGeom prst="rect">
            <a:avLst/>
          </a:prstGeom>
        </p:spPr>
      </p:pic>
      <p:grpSp>
        <p:nvGrpSpPr>
          <p:cNvPr id="26" name="Group 25"/>
          <p:cNvGrpSpPr/>
          <p:nvPr/>
        </p:nvGrpSpPr>
        <p:grpSpPr>
          <a:xfrm>
            <a:off x="463529" y="4834534"/>
            <a:ext cx="825060" cy="130016"/>
            <a:chOff x="-84138" y="5622925"/>
            <a:chExt cx="4330701" cy="682626"/>
          </a:xfrm>
          <a:solidFill>
            <a:srgbClr val="FFFFFF"/>
          </a:solidFill>
        </p:grpSpPr>
        <p:sp>
          <p:nvSpPr>
            <p:cNvPr id="27"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9"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0"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1"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2"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3"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4" name="Text Placeholder 3"/>
          <p:cNvSpPr>
            <a:spLocks noGrp="1"/>
          </p:cNvSpPr>
          <p:nvPr>
            <p:ph type="body" sz="quarter" idx="10" hasCustomPrompt="1"/>
          </p:nvPr>
        </p:nvSpPr>
        <p:spPr>
          <a:xfrm>
            <a:off x="5029201" y="1657350"/>
            <a:ext cx="3291840" cy="1257300"/>
          </a:xfrm>
        </p:spPr>
        <p:txBody>
          <a:bodyPr anchor="b"/>
          <a:lstStyle>
            <a:lvl1pPr marL="2381" indent="0">
              <a:spcBef>
                <a:spcPts val="0"/>
              </a:spcBef>
              <a:buNone/>
              <a:defRPr sz="8325">
                <a:solidFill>
                  <a:schemeClr val="bg1"/>
                </a:solidFill>
              </a:defRPr>
            </a:lvl1pPr>
            <a:lvl2pPr marL="2381" indent="0">
              <a:spcBef>
                <a:spcPts val="0"/>
              </a:spcBef>
              <a:buNone/>
              <a:defRPr sz="8325">
                <a:solidFill>
                  <a:schemeClr val="bg1"/>
                </a:solidFill>
              </a:defRPr>
            </a:lvl2pPr>
            <a:lvl3pPr marL="2381" indent="0">
              <a:spcBef>
                <a:spcPts val="0"/>
              </a:spcBef>
              <a:buNone/>
              <a:defRPr sz="8325">
                <a:solidFill>
                  <a:schemeClr val="bg1"/>
                </a:solidFill>
              </a:defRPr>
            </a:lvl3pPr>
            <a:lvl4pPr marL="2381" indent="0">
              <a:spcBef>
                <a:spcPts val="0"/>
              </a:spcBef>
              <a:buNone/>
              <a:defRPr sz="8325">
                <a:solidFill>
                  <a:schemeClr val="bg1"/>
                </a:solidFill>
              </a:defRPr>
            </a:lvl4pPr>
            <a:lvl5pPr marL="2381" indent="0">
              <a:spcBef>
                <a:spcPts val="0"/>
              </a:spcBef>
              <a:buNone/>
              <a:defRPr sz="8325">
                <a:solidFill>
                  <a:schemeClr val="bg1"/>
                </a:solidFill>
              </a:defRPr>
            </a:lvl5pPr>
            <a:lvl6pPr marL="2381" indent="0">
              <a:spcBef>
                <a:spcPts val="0"/>
              </a:spcBef>
              <a:buNone/>
              <a:defRPr sz="8325">
                <a:solidFill>
                  <a:schemeClr val="bg1"/>
                </a:solidFill>
              </a:defRPr>
            </a:lvl6pPr>
            <a:lvl7pPr marL="2381" indent="0">
              <a:spcBef>
                <a:spcPts val="0"/>
              </a:spcBef>
              <a:buNone/>
              <a:defRPr sz="8325">
                <a:solidFill>
                  <a:schemeClr val="bg1"/>
                </a:solidFill>
              </a:defRPr>
            </a:lvl7pPr>
            <a:lvl8pPr marL="2381" indent="0">
              <a:spcBef>
                <a:spcPts val="0"/>
              </a:spcBef>
              <a:buNone/>
              <a:defRPr sz="8325">
                <a:solidFill>
                  <a:schemeClr val="bg1"/>
                </a:solidFill>
              </a:defRPr>
            </a:lvl8pPr>
            <a:lvl9pPr marL="2381" indent="0">
              <a:spcBef>
                <a:spcPts val="0"/>
              </a:spcBef>
              <a:buNone/>
              <a:defRPr sz="8325">
                <a:solidFill>
                  <a:schemeClr val="bg1"/>
                </a:solidFill>
              </a:defRPr>
            </a:lvl9pPr>
          </a:lstStyle>
          <a:p>
            <a:pPr lvl="0"/>
            <a:r>
              <a:rPr lang="en-US" dirty="0"/>
              <a:t>XX</a:t>
            </a:r>
          </a:p>
        </p:txBody>
      </p:sp>
      <p:sp>
        <p:nvSpPr>
          <p:cNvPr id="14" name="Text Placeholder 3"/>
          <p:cNvSpPr>
            <a:spLocks noGrp="1"/>
          </p:cNvSpPr>
          <p:nvPr>
            <p:ph type="body" sz="quarter" idx="11"/>
          </p:nvPr>
        </p:nvSpPr>
        <p:spPr>
          <a:xfrm>
            <a:off x="5029201" y="2914650"/>
            <a:ext cx="3291840" cy="800100"/>
          </a:xfrm>
        </p:spPr>
        <p:txBody>
          <a:bodyPr/>
          <a:lstStyle>
            <a:lvl1pPr marL="2381" indent="0">
              <a:spcBef>
                <a:spcPts val="0"/>
              </a:spcBef>
              <a:buNone/>
              <a:defRPr sz="1800" cap="none" baseline="0">
                <a:solidFill>
                  <a:schemeClr val="bg1"/>
                </a:solidFill>
              </a:defRPr>
            </a:lvl1pPr>
            <a:lvl2pPr marL="2381" indent="0">
              <a:spcBef>
                <a:spcPts val="0"/>
              </a:spcBef>
              <a:buNone/>
              <a:defRPr sz="1800" cap="none" baseline="0">
                <a:solidFill>
                  <a:schemeClr val="bg1"/>
                </a:solidFill>
              </a:defRPr>
            </a:lvl2pPr>
            <a:lvl3pPr marL="2381" indent="0">
              <a:spcBef>
                <a:spcPts val="0"/>
              </a:spcBef>
              <a:buNone/>
              <a:defRPr sz="1500" cap="all" baseline="0">
                <a:solidFill>
                  <a:schemeClr val="bg1"/>
                </a:solidFill>
              </a:defRPr>
            </a:lvl3pPr>
            <a:lvl4pPr marL="2381" indent="0">
              <a:spcBef>
                <a:spcPts val="0"/>
              </a:spcBef>
              <a:buNone/>
              <a:defRPr sz="1500" cap="all" baseline="0">
                <a:solidFill>
                  <a:schemeClr val="bg1"/>
                </a:solidFill>
              </a:defRPr>
            </a:lvl4pPr>
            <a:lvl5pPr marL="2381" indent="0">
              <a:spcBef>
                <a:spcPts val="0"/>
              </a:spcBef>
              <a:buNone/>
              <a:defRPr sz="1500" cap="all" baseline="0">
                <a:solidFill>
                  <a:schemeClr val="bg1"/>
                </a:solidFill>
              </a:defRPr>
            </a:lvl5pPr>
            <a:lvl6pPr marL="2381" indent="0">
              <a:spcBef>
                <a:spcPts val="0"/>
              </a:spcBef>
              <a:buNone/>
              <a:defRPr sz="1500" cap="all" baseline="0">
                <a:solidFill>
                  <a:schemeClr val="bg1"/>
                </a:solidFill>
              </a:defRPr>
            </a:lvl6pPr>
            <a:lvl7pPr marL="2381" indent="0">
              <a:spcBef>
                <a:spcPts val="0"/>
              </a:spcBef>
              <a:buNone/>
              <a:defRPr sz="1500" cap="all" baseline="0">
                <a:solidFill>
                  <a:schemeClr val="bg1"/>
                </a:solidFill>
              </a:defRPr>
            </a:lvl7pPr>
            <a:lvl8pPr marL="2381" indent="0">
              <a:spcBef>
                <a:spcPts val="0"/>
              </a:spcBef>
              <a:buNone/>
              <a:defRPr sz="1500" cap="all" baseline="0">
                <a:solidFill>
                  <a:schemeClr val="bg1"/>
                </a:solidFill>
              </a:defRPr>
            </a:lvl8pPr>
            <a:lvl9pPr marL="2381" indent="0">
              <a:spcBef>
                <a:spcPts val="0"/>
              </a:spcBef>
              <a:buNone/>
              <a:defRPr sz="1500" cap="all" baseline="0">
                <a:solidFill>
                  <a:schemeClr val="bg1"/>
                </a:solidFill>
              </a:defRPr>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9009226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ustom Metric 3">
    <p:bg bwMode="ltGray">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26376"/>
            <a:ext cx="9144095" cy="4717124"/>
          </a:xfrm>
          <a:prstGeom prst="rect">
            <a:avLst/>
          </a:prstGeom>
        </p:spPr>
      </p:pic>
      <p:grpSp>
        <p:nvGrpSpPr>
          <p:cNvPr id="24" name="Group 23"/>
          <p:cNvGrpSpPr/>
          <p:nvPr/>
        </p:nvGrpSpPr>
        <p:grpSpPr>
          <a:xfrm>
            <a:off x="463529" y="4834534"/>
            <a:ext cx="825060" cy="130016"/>
            <a:chOff x="-84138" y="5622925"/>
            <a:chExt cx="4330701" cy="682626"/>
          </a:xfrm>
        </p:grpSpPr>
        <p:sp>
          <p:nvSpPr>
            <p:cNvPr id="25" name="Freeform 6"/>
            <p:cNvSpPr>
              <a:spLocks/>
            </p:cNvSpPr>
            <p:nvPr/>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6" name="Freeform 7"/>
            <p:cNvSpPr>
              <a:spLocks/>
            </p:cNvSpPr>
            <p:nvPr/>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8"/>
            <p:cNvSpPr>
              <a:spLocks noEditPoints="1"/>
            </p:cNvSpPr>
            <p:nvPr/>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9"/>
            <p:cNvSpPr>
              <a:spLocks noEditPoints="1"/>
            </p:cNvSpPr>
            <p:nvPr/>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9" name="Freeform 10"/>
            <p:cNvSpPr>
              <a:spLocks/>
            </p:cNvSpPr>
            <p:nvPr/>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0" name="Freeform 11"/>
            <p:cNvSpPr>
              <a:spLocks noEditPoints="1"/>
            </p:cNvSpPr>
            <p:nvPr/>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31" name="Freeform 12"/>
            <p:cNvSpPr>
              <a:spLocks noEditPoints="1"/>
            </p:cNvSpPr>
            <p:nvPr/>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3" name="Text Placeholder 2"/>
          <p:cNvSpPr>
            <a:spLocks noGrp="1"/>
          </p:cNvSpPr>
          <p:nvPr>
            <p:ph type="body" sz="quarter" idx="12" hasCustomPrompt="1"/>
          </p:nvPr>
        </p:nvSpPr>
        <p:spPr>
          <a:xfrm>
            <a:off x="1295401" y="3555375"/>
            <a:ext cx="3048000" cy="1061702"/>
          </a:xfrm>
        </p:spPr>
        <p:txBody>
          <a:bodyPr anchor="ctr"/>
          <a:lstStyle>
            <a:lvl1pPr marL="2381" indent="0" algn="r">
              <a:spcBef>
                <a:spcPts val="0"/>
              </a:spcBef>
              <a:buNone/>
              <a:defRPr sz="6600">
                <a:solidFill>
                  <a:schemeClr val="accent3">
                    <a:lumMod val="50000"/>
                  </a:schemeClr>
                </a:solidFill>
              </a:defRPr>
            </a:lvl1pPr>
            <a:lvl2pPr marL="2381" indent="0">
              <a:spcBef>
                <a:spcPts val="0"/>
              </a:spcBef>
              <a:buNone/>
              <a:defRPr sz="6600">
                <a:solidFill>
                  <a:schemeClr val="accent1">
                    <a:lumMod val="50000"/>
                  </a:schemeClr>
                </a:solidFill>
              </a:defRPr>
            </a:lvl2pPr>
            <a:lvl3pPr marL="2381" indent="0">
              <a:spcBef>
                <a:spcPts val="0"/>
              </a:spcBef>
              <a:buNone/>
              <a:defRPr sz="6600">
                <a:solidFill>
                  <a:schemeClr val="accent1">
                    <a:lumMod val="50000"/>
                  </a:schemeClr>
                </a:solidFill>
              </a:defRPr>
            </a:lvl3pPr>
            <a:lvl4pPr marL="2381" indent="0">
              <a:spcBef>
                <a:spcPts val="0"/>
              </a:spcBef>
              <a:buNone/>
              <a:defRPr sz="6600">
                <a:solidFill>
                  <a:schemeClr val="accent1">
                    <a:lumMod val="50000"/>
                  </a:schemeClr>
                </a:solidFill>
              </a:defRPr>
            </a:lvl4pPr>
            <a:lvl5pPr marL="2381" indent="0">
              <a:spcBef>
                <a:spcPts val="0"/>
              </a:spcBef>
              <a:buNone/>
              <a:defRPr sz="6600">
                <a:solidFill>
                  <a:schemeClr val="accent1">
                    <a:lumMod val="50000"/>
                  </a:schemeClr>
                </a:solidFill>
              </a:defRPr>
            </a:lvl5pPr>
            <a:lvl6pPr marL="2381" indent="0">
              <a:spcBef>
                <a:spcPts val="0"/>
              </a:spcBef>
              <a:buNone/>
              <a:defRPr sz="6600">
                <a:solidFill>
                  <a:schemeClr val="accent1">
                    <a:lumMod val="50000"/>
                  </a:schemeClr>
                </a:solidFill>
              </a:defRPr>
            </a:lvl6pPr>
            <a:lvl7pPr marL="2381" indent="0">
              <a:spcBef>
                <a:spcPts val="0"/>
              </a:spcBef>
              <a:buNone/>
              <a:defRPr sz="6600">
                <a:solidFill>
                  <a:schemeClr val="accent1">
                    <a:lumMod val="50000"/>
                  </a:schemeClr>
                </a:solidFill>
              </a:defRPr>
            </a:lvl7pPr>
            <a:lvl8pPr marL="2381" indent="0">
              <a:spcBef>
                <a:spcPts val="0"/>
              </a:spcBef>
              <a:buNone/>
              <a:defRPr sz="6600">
                <a:solidFill>
                  <a:schemeClr val="accent1">
                    <a:lumMod val="50000"/>
                  </a:schemeClr>
                </a:solidFill>
              </a:defRPr>
            </a:lvl8pPr>
            <a:lvl9pPr marL="2381" indent="0">
              <a:spcBef>
                <a:spcPts val="0"/>
              </a:spcBef>
              <a:buNone/>
              <a:defRPr sz="6600">
                <a:solidFill>
                  <a:schemeClr val="accent1">
                    <a:lumMod val="50000"/>
                  </a:schemeClr>
                </a:solidFill>
              </a:defRPr>
            </a:lvl9pPr>
          </a:lstStyle>
          <a:p>
            <a:pPr lvl="0"/>
            <a:r>
              <a:rPr lang="en-US" dirty="0"/>
              <a:t>XX</a:t>
            </a:r>
          </a:p>
        </p:txBody>
      </p:sp>
      <p:sp>
        <p:nvSpPr>
          <p:cNvPr id="9" name="Text Placeholder 2"/>
          <p:cNvSpPr>
            <a:spLocks noGrp="1"/>
          </p:cNvSpPr>
          <p:nvPr>
            <p:ph type="body" sz="quarter" idx="13"/>
          </p:nvPr>
        </p:nvSpPr>
        <p:spPr>
          <a:xfrm>
            <a:off x="4572001" y="3555375"/>
            <a:ext cx="3383280" cy="1061702"/>
          </a:xfrm>
        </p:spPr>
        <p:txBody>
          <a:bodyPr anchor="ctr"/>
          <a:lstStyle>
            <a:lvl1pPr marL="2381" indent="0">
              <a:spcBef>
                <a:spcPts val="0"/>
              </a:spcBef>
              <a:buNone/>
              <a:defRPr sz="1800">
                <a:solidFill>
                  <a:schemeClr val="accent3">
                    <a:lumMod val="50000"/>
                  </a:schemeClr>
                </a:solidFill>
              </a:defRPr>
            </a:lvl1pPr>
            <a:lvl2pPr marL="2381" indent="0">
              <a:spcBef>
                <a:spcPts val="0"/>
              </a:spcBef>
              <a:buNone/>
              <a:defRPr sz="1500">
                <a:solidFill>
                  <a:schemeClr val="accent1">
                    <a:lumMod val="50000"/>
                  </a:schemeClr>
                </a:solidFill>
              </a:defRPr>
            </a:lvl2pPr>
            <a:lvl3pPr marL="2381" indent="0">
              <a:spcBef>
                <a:spcPts val="0"/>
              </a:spcBef>
              <a:buNone/>
              <a:defRPr sz="1500">
                <a:solidFill>
                  <a:schemeClr val="accent1">
                    <a:lumMod val="50000"/>
                  </a:schemeClr>
                </a:solidFill>
              </a:defRPr>
            </a:lvl3pPr>
            <a:lvl4pPr marL="2381" indent="0">
              <a:spcBef>
                <a:spcPts val="0"/>
              </a:spcBef>
              <a:buNone/>
              <a:defRPr sz="1500">
                <a:solidFill>
                  <a:schemeClr val="accent1">
                    <a:lumMod val="50000"/>
                  </a:schemeClr>
                </a:solidFill>
              </a:defRPr>
            </a:lvl4pPr>
            <a:lvl5pPr marL="2381" indent="0">
              <a:spcBef>
                <a:spcPts val="0"/>
              </a:spcBef>
              <a:buNone/>
              <a:defRPr sz="1500">
                <a:solidFill>
                  <a:schemeClr val="accent1">
                    <a:lumMod val="50000"/>
                  </a:schemeClr>
                </a:solidFill>
              </a:defRPr>
            </a:lvl5pPr>
            <a:lvl6pPr marL="2381" indent="0">
              <a:spcBef>
                <a:spcPts val="0"/>
              </a:spcBef>
              <a:buNone/>
              <a:defRPr sz="1500">
                <a:solidFill>
                  <a:schemeClr val="accent1">
                    <a:lumMod val="50000"/>
                  </a:schemeClr>
                </a:solidFill>
              </a:defRPr>
            </a:lvl6pPr>
            <a:lvl7pPr marL="2381" indent="0">
              <a:spcBef>
                <a:spcPts val="0"/>
              </a:spcBef>
              <a:buNone/>
              <a:defRPr sz="1500">
                <a:solidFill>
                  <a:schemeClr val="accent1">
                    <a:lumMod val="50000"/>
                  </a:schemeClr>
                </a:solidFill>
              </a:defRPr>
            </a:lvl7pPr>
            <a:lvl8pPr marL="2381" indent="0">
              <a:spcBef>
                <a:spcPts val="0"/>
              </a:spcBef>
              <a:buNone/>
              <a:defRPr sz="1500">
                <a:solidFill>
                  <a:schemeClr val="accent1">
                    <a:lumMod val="50000"/>
                  </a:schemeClr>
                </a:solidFill>
              </a:defRPr>
            </a:lvl8pPr>
            <a:lvl9pPr marL="2381" indent="0">
              <a:spcBef>
                <a:spcPts val="0"/>
              </a:spcBef>
              <a:buNone/>
              <a:defRPr sz="1500">
                <a:solidFill>
                  <a:schemeClr val="accent1">
                    <a:lumMod val="50000"/>
                  </a:schemeClr>
                </a:solidFill>
              </a:defRPr>
            </a:lvl9pPr>
          </a:lstStyle>
          <a:p>
            <a:pPr lvl="0"/>
            <a:r>
              <a:rPr lang="en-US" dirty="0"/>
              <a:t>Click to edit Master text styles</a:t>
            </a:r>
          </a:p>
        </p:txBody>
      </p:sp>
    </p:spTree>
    <p:extLst>
      <p:ext uri="{BB962C8B-B14F-4D97-AF65-F5344CB8AC3E}">
        <p14:creationId xmlns:p14="http://schemas.microsoft.com/office/powerpoint/2010/main" val="2319421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3038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63840" y="257177"/>
            <a:ext cx="822960" cy="42576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57177"/>
            <a:ext cx="7162800" cy="4257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717074">
                  <a:tint val="75000"/>
                </a:srgbClr>
              </a:solidFill>
            </a:endParaRPr>
          </a:p>
        </p:txBody>
      </p:sp>
      <p:sp>
        <p:nvSpPr>
          <p:cNvPr id="5" name="Footer Placeholder 4"/>
          <p:cNvSpPr>
            <a:spLocks noGrp="1"/>
          </p:cNvSpPr>
          <p:nvPr>
            <p:ph type="ftr" sz="quarter" idx="11"/>
          </p:nvPr>
        </p:nvSpPr>
        <p:spPr/>
        <p:txBody>
          <a:bodyPr/>
          <a:lstStyle/>
          <a:p>
            <a:r>
              <a:rPr lang="en-US">
                <a:solidFill>
                  <a:srgbClr val="717074">
                    <a:tint val="75000"/>
                  </a:srgbClr>
                </a:solidFill>
              </a:rPr>
              <a:t>CONFIDENTIAL</a:t>
            </a:r>
          </a:p>
        </p:txBody>
      </p:sp>
      <p:sp>
        <p:nvSpPr>
          <p:cNvPr id="6" name="Slide Number Placeholder 5"/>
          <p:cNvSpPr>
            <a:spLocks noGrp="1"/>
          </p:cNvSpPr>
          <p:nvPr>
            <p:ph type="sldNum" sz="quarter" idx="12"/>
          </p:nvPr>
        </p:nvSpPr>
        <p:spPr/>
        <p:txBody>
          <a:bodyPr/>
          <a:lstStyle/>
          <a:p>
            <a:fld id="{6EA6D8CF-3CDE-4807-BCD2-C9F2B831AAA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4270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訂版面配置">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9" y="4077246"/>
            <a:ext cx="1224136" cy="5827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6"/>
          <p:cNvSpPr txBox="1"/>
          <p:nvPr userDrawn="1"/>
        </p:nvSpPr>
        <p:spPr>
          <a:xfrm>
            <a:off x="730830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12238761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2483768" y="1275606"/>
            <a:ext cx="4462264" cy="2214246"/>
          </a:xfrm>
        </p:spPr>
        <p:txBody>
          <a:bodyPr/>
          <a:lstStyle>
            <a:lvl1pPr algn="l">
              <a:defRPr b="0" baseline="0">
                <a:solidFill>
                  <a:schemeClr val="bg1"/>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3" name="副標題 2"/>
          <p:cNvSpPr>
            <a:spLocks noGrp="1"/>
          </p:cNvSpPr>
          <p:nvPr>
            <p:ph type="subTitle" idx="1"/>
          </p:nvPr>
        </p:nvSpPr>
        <p:spPr>
          <a:xfrm>
            <a:off x="251520" y="4083919"/>
            <a:ext cx="5976664" cy="936408"/>
          </a:xfrm>
        </p:spPr>
        <p:txBody>
          <a:bodyPr>
            <a:normAutofit/>
          </a:bodyPr>
          <a:lstStyle>
            <a:lvl1pPr marL="0" indent="0" algn="l">
              <a:buNone/>
              <a:defRPr sz="2100" baseline="0">
                <a:solidFill>
                  <a:schemeClr val="bg1"/>
                </a:solidFill>
                <a:latin typeface="Calibri" pitchFamily="34" charset="0"/>
                <a:ea typeface="微軟正黑體" pitchFamily="34" charset="-120"/>
              </a:defRPr>
            </a:lvl1pPr>
            <a:lvl2pPr marL="342751" indent="0" algn="ctr">
              <a:buNone/>
              <a:defRPr>
                <a:solidFill>
                  <a:schemeClr val="tx1">
                    <a:tint val="75000"/>
                  </a:schemeClr>
                </a:solidFill>
              </a:defRPr>
            </a:lvl2pPr>
            <a:lvl3pPr marL="685502" indent="0" algn="ctr">
              <a:buNone/>
              <a:defRPr>
                <a:solidFill>
                  <a:schemeClr val="tx1">
                    <a:tint val="75000"/>
                  </a:schemeClr>
                </a:solidFill>
              </a:defRPr>
            </a:lvl3pPr>
            <a:lvl4pPr marL="1028256" indent="0" algn="ctr">
              <a:buNone/>
              <a:defRPr>
                <a:solidFill>
                  <a:schemeClr val="tx1">
                    <a:tint val="75000"/>
                  </a:schemeClr>
                </a:solidFill>
              </a:defRPr>
            </a:lvl4pPr>
            <a:lvl5pPr marL="1371008" indent="0" algn="ctr">
              <a:buNone/>
              <a:defRPr>
                <a:solidFill>
                  <a:schemeClr val="tx1">
                    <a:tint val="75000"/>
                  </a:schemeClr>
                </a:solidFill>
              </a:defRPr>
            </a:lvl5pPr>
            <a:lvl6pPr marL="1713760" indent="0" algn="ctr">
              <a:buNone/>
              <a:defRPr>
                <a:solidFill>
                  <a:schemeClr val="tx1">
                    <a:tint val="75000"/>
                  </a:schemeClr>
                </a:solidFill>
              </a:defRPr>
            </a:lvl6pPr>
            <a:lvl7pPr marL="2056512" indent="0" algn="ctr">
              <a:buNone/>
              <a:defRPr>
                <a:solidFill>
                  <a:schemeClr val="tx1">
                    <a:tint val="75000"/>
                  </a:schemeClr>
                </a:solidFill>
              </a:defRPr>
            </a:lvl7pPr>
            <a:lvl8pPr marL="2399262" indent="0" algn="ctr">
              <a:buNone/>
              <a:defRPr>
                <a:solidFill>
                  <a:schemeClr val="tx1">
                    <a:tint val="75000"/>
                  </a:schemeClr>
                </a:solidFill>
              </a:defRPr>
            </a:lvl8pPr>
            <a:lvl9pPr marL="2742015" indent="0" algn="ctr">
              <a:buNone/>
              <a:defRPr>
                <a:solidFill>
                  <a:schemeClr val="tx1">
                    <a:tint val="75000"/>
                  </a:schemeClr>
                </a:solidFill>
              </a:defRPr>
            </a:lvl9pPr>
          </a:lstStyle>
          <a:p>
            <a:r>
              <a:rPr lang="en-US" altLang="zh-TW"/>
              <a:t>Click to edit Master subtitle style</a:t>
            </a:r>
            <a:endParaRPr lang="zh-TW" altLang="en-US" dirty="0"/>
          </a:p>
        </p:txBody>
      </p:sp>
    </p:spTree>
    <p:extLst>
      <p:ext uri="{BB962C8B-B14F-4D97-AF65-F5344CB8AC3E}">
        <p14:creationId xmlns:p14="http://schemas.microsoft.com/office/powerpoint/2010/main" val="1278432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2700" baseline="0">
                <a:latin typeface="Calibri" pitchFamily="34" charset="0"/>
                <a:ea typeface="微軟正黑體" pitchFamily="34" charset="-120"/>
              </a:defRPr>
            </a:lvl1pPr>
          </a:lstStyle>
          <a:p>
            <a:r>
              <a:rPr lang="en-US" altLang="zh-TW"/>
              <a:t>Click to edit Master title style</a:t>
            </a:r>
            <a:endParaRPr lang="zh-TW" altLang="en-US" dirty="0"/>
          </a:p>
        </p:txBody>
      </p:sp>
      <p:sp>
        <p:nvSpPr>
          <p:cNvPr id="3" name="內容版面配置區 2"/>
          <p:cNvSpPr>
            <a:spLocks noGrp="1"/>
          </p:cNvSpPr>
          <p:nvPr>
            <p:ph idx="1"/>
          </p:nvPr>
        </p:nvSpPr>
        <p:spPr>
          <a:xfrm>
            <a:off x="457200" y="1275608"/>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8"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7"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27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_標題及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2700" baseline="0">
                <a:latin typeface="Calibri" pitchFamily="34" charset="0"/>
                <a:ea typeface="微軟正黑體" pitchFamily="34" charset="-120"/>
              </a:defRPr>
            </a:lvl1pPr>
          </a:lstStyle>
          <a:p>
            <a:r>
              <a:rPr lang="en-US" altLang="zh-TW"/>
              <a:t>Click to edit Master title style</a:t>
            </a:r>
            <a:endParaRPr lang="zh-TW" altLang="en-US" dirty="0"/>
          </a:p>
        </p:txBody>
      </p:sp>
      <p:sp>
        <p:nvSpPr>
          <p:cNvPr id="3" name="內容版面配置區 2"/>
          <p:cNvSpPr>
            <a:spLocks noGrp="1"/>
          </p:cNvSpPr>
          <p:nvPr>
            <p:ph idx="1"/>
          </p:nvPr>
        </p:nvSpPr>
        <p:spPr>
          <a:xfrm>
            <a:off x="457200" y="1275608"/>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7" name="Slide Number Placeholder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8"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690126"/>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_自訂版面配置">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7" y="4132920"/>
            <a:ext cx="1375401" cy="4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46378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7601" y="248402"/>
            <a:ext cx="993600" cy="832232"/>
          </a:xfrm>
          <a:prstGeom prst="rect">
            <a:avLst/>
          </a:prstGeom>
          <a:noFill/>
          <a:extLst>
            <a:ext uri="{909E8E84-426E-40DD-AFC4-6F175D3DCCD1}">
              <a14:hiddenFill xmlns:a14="http://schemas.microsoft.com/office/drawing/2010/main">
                <a:solidFill>
                  <a:srgbClr val="FFFFFF"/>
                </a:solidFill>
              </a14:hiddenFill>
            </a:ext>
          </a:extLst>
        </p:spPr>
      </p:pic>
      <p:sp>
        <p:nvSpPr>
          <p:cNvPr id="14"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5"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pic>
        <p:nvPicPr>
          <p:cNvPr id="6" name="Picture 2"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38203"/>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自訂版面配置">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7" y="4132920"/>
            <a:ext cx="1375401" cy="4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28101"/>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6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7601" y="248402"/>
            <a:ext cx="993600" cy="832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0"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2740589424"/>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7" y="4132920"/>
            <a:ext cx="1375401" cy="4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296103"/>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7601" y="248402"/>
            <a:ext cx="993600" cy="8322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0"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1810155199"/>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7" y="4132920"/>
            <a:ext cx="1375401" cy="4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5705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標題 1"/>
          <p:cNvSpPr>
            <a:spLocks noGrp="1"/>
          </p:cNvSpPr>
          <p:nvPr>
            <p:ph type="title"/>
          </p:nvPr>
        </p:nvSpPr>
        <p:spPr>
          <a:xfrm>
            <a:off x="4644008" y="2427734"/>
            <a:ext cx="4176464" cy="864096"/>
          </a:xfrm>
        </p:spPr>
        <p:txBody>
          <a:bodyPr anchor="t">
            <a:noAutofit/>
          </a:bodyPr>
          <a:lstStyle>
            <a:lvl1pPr algn="r">
              <a:lnSpc>
                <a:spcPts val="3600"/>
              </a:lnSpc>
              <a:defRPr sz="4200" b="0" cap="none" baseline="0">
                <a:solidFill>
                  <a:srgbClr val="005197"/>
                </a:solidFill>
                <a:latin typeface="Calibri" pitchFamily="34" charset="0"/>
                <a:ea typeface="微軟正黑體" pitchFamily="34" charset="-120"/>
              </a:defRPr>
            </a:lvl1pPr>
          </a:lstStyle>
          <a:p>
            <a:r>
              <a:rPr lang="zh-TW" altLang="en-US" dirty="0"/>
              <a:t>按一下以編輯母片標題樣式</a:t>
            </a:r>
          </a:p>
        </p:txBody>
      </p:sp>
      <p:sp>
        <p:nvSpPr>
          <p:cNvPr id="10" name="文字版面配置區 2"/>
          <p:cNvSpPr>
            <a:spLocks noGrp="1"/>
          </p:cNvSpPr>
          <p:nvPr>
            <p:ph type="body" idx="1"/>
          </p:nvPr>
        </p:nvSpPr>
        <p:spPr>
          <a:xfrm>
            <a:off x="4644008" y="3075806"/>
            <a:ext cx="4176464" cy="463723"/>
          </a:xfrm>
        </p:spPr>
        <p:txBody>
          <a:bodyPr anchor="t"/>
          <a:lstStyle>
            <a:lvl1pPr marL="0" indent="0" algn="r">
              <a:buNone/>
              <a:defRPr sz="2000" baseline="0">
                <a:solidFill>
                  <a:srgbClr val="005197"/>
                </a:solidFill>
                <a:latin typeface="Calibri" pitchFamily="34" charset="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7" name="文字方塊 6"/>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085600" y="256438"/>
            <a:ext cx="738000" cy="815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userDrawn="1"/>
        </p:nvSpPr>
        <p:spPr>
          <a:xfrm>
            <a:off x="467544" y="4698509"/>
            <a:ext cx="986003" cy="249505"/>
          </a:xfrm>
          <a:prstGeom prst="rect">
            <a:avLst/>
          </a:prstGeom>
        </p:spPr>
        <p:txBody>
          <a:bodyPr wrap="none" lIns="33732" tIns="16866" rIns="33732" bIns="16866">
            <a:spAutoFit/>
          </a:bodyPr>
          <a:lstStyle/>
          <a:p>
            <a:r>
              <a:rPr lang="en-US" sz="1400" b="1" dirty="0">
                <a:solidFill>
                  <a:schemeClr val="bg1"/>
                </a:solidFill>
                <a:latin typeface="Calibri" panose="020F0502020204030204" pitchFamily="34" charset="0"/>
              </a:rPr>
              <a:t>www.QCT.io</a:t>
            </a:r>
          </a:p>
        </p:txBody>
      </p:sp>
      <p:sp>
        <p:nvSpPr>
          <p:cNvPr id="12" name="矩形 11"/>
          <p:cNvSpPr/>
          <p:nvPr userDrawn="1"/>
        </p:nvSpPr>
        <p:spPr>
          <a:xfrm>
            <a:off x="1490683" y="4371950"/>
            <a:ext cx="1691056" cy="640323"/>
          </a:xfrm>
          <a:prstGeom prst="rect">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72643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8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7601" y="248402"/>
            <a:ext cx="993600" cy="832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0"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1641248209"/>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1567" y="4132920"/>
            <a:ext cx="1375401" cy="49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002123"/>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9_章節標題-Ser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2" descr="C:\Users\10304001\Desktop\未命名-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1201" y="4711528"/>
            <a:ext cx="2520000" cy="1264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07601" y="249491"/>
            <a:ext cx="993600" cy="832230"/>
          </a:xfrm>
          <a:prstGeom prst="rect">
            <a:avLst/>
          </a:prstGeom>
          <a:noFill/>
          <a:extLst>
            <a:ext uri="{909E8E84-426E-40DD-AFC4-6F175D3DCCD1}">
              <a14:hiddenFill xmlns:a14="http://schemas.microsoft.com/office/drawing/2010/main">
                <a:solidFill>
                  <a:srgbClr val="FFFFFF"/>
                </a:solidFill>
              </a14:hiddenFill>
            </a:ext>
          </a:extLst>
        </p:spPr>
      </p:pic>
      <p:sp>
        <p:nvSpPr>
          <p:cNvPr id="10" name="標題 1"/>
          <p:cNvSpPr>
            <a:spLocks noGrp="1"/>
          </p:cNvSpPr>
          <p:nvPr>
            <p:ph type="title"/>
          </p:nvPr>
        </p:nvSpPr>
        <p:spPr>
          <a:xfrm>
            <a:off x="4572000" y="2571751"/>
            <a:ext cx="4176464" cy="648072"/>
          </a:xfrm>
        </p:spPr>
        <p:txBody>
          <a:bodyPr anchor="t">
            <a:noAutofit/>
          </a:bodyPr>
          <a:lstStyle>
            <a:lvl1pPr algn="r">
              <a:lnSpc>
                <a:spcPts val="2699"/>
              </a:lnSpc>
              <a:defRPr sz="3225" b="0" cap="none" baseline="0">
                <a:solidFill>
                  <a:srgbClr val="005197"/>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1" name="文字版面配置區 2"/>
          <p:cNvSpPr>
            <a:spLocks noGrp="1"/>
          </p:cNvSpPr>
          <p:nvPr>
            <p:ph type="body" idx="1"/>
          </p:nvPr>
        </p:nvSpPr>
        <p:spPr>
          <a:xfrm>
            <a:off x="4572000" y="3003823"/>
            <a:ext cx="4176464" cy="347792"/>
          </a:xfrm>
        </p:spPr>
        <p:txBody>
          <a:bodyPr anchor="t">
            <a:normAutofit/>
          </a:bodyPr>
          <a:lstStyle>
            <a:lvl1pPr marL="0" indent="0" algn="r">
              <a:buNone/>
              <a:defRPr sz="1800" baseline="0">
                <a:solidFill>
                  <a:srgbClr val="005197"/>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235231586"/>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en-US" altLang="zh-TW"/>
              <a:t>Click to edit Master title style</a:t>
            </a:r>
            <a:endParaRPr lang="zh-TW" altLang="en-US" dirty="0"/>
          </a:p>
        </p:txBody>
      </p:sp>
      <p:sp>
        <p:nvSpPr>
          <p:cNvPr id="3" name="內容版面配置區 2"/>
          <p:cNvSpPr>
            <a:spLocks noGrp="1"/>
          </p:cNvSpPr>
          <p:nvPr>
            <p:ph sz="half" idx="1"/>
          </p:nvPr>
        </p:nvSpPr>
        <p:spPr>
          <a:xfrm>
            <a:off x="457200" y="1275608"/>
            <a:ext cx="4038600" cy="3232454"/>
          </a:xfrm>
        </p:spPr>
        <p:txBody>
          <a:bodyPr/>
          <a:lstStyle>
            <a:lvl1pPr>
              <a:defRPr sz="2100" baseline="0">
                <a:latin typeface="Calibri" pitchFamily="34" charset="0"/>
                <a:ea typeface="微軟正黑體" pitchFamily="34" charset="-120"/>
              </a:defRPr>
            </a:lvl1pPr>
            <a:lvl2pPr>
              <a:defRPr sz="1800" baseline="0">
                <a:latin typeface="Calibri" pitchFamily="34" charset="0"/>
                <a:ea typeface="微軟正黑體" pitchFamily="34" charset="-120"/>
              </a:defRPr>
            </a:lvl2pPr>
            <a:lvl3pPr>
              <a:defRPr sz="1500" baseline="0">
                <a:latin typeface="Calibri" pitchFamily="34" charset="0"/>
                <a:ea typeface="微軟正黑體" pitchFamily="34" charset="-120"/>
              </a:defRPr>
            </a:lvl3pPr>
            <a:lvl4pPr>
              <a:defRPr sz="1425" baseline="0">
                <a:latin typeface="Calibri" pitchFamily="34" charset="0"/>
                <a:ea typeface="微軟正黑體" pitchFamily="34" charset="-120"/>
              </a:defRPr>
            </a:lvl4pPr>
            <a:lvl5pPr>
              <a:defRPr sz="1425" baseline="0">
                <a:latin typeface="Calibri" pitchFamily="34" charset="0"/>
                <a:ea typeface="微軟正黑體" pitchFamily="34" charset="-120"/>
              </a:defRPr>
            </a:lvl5pPr>
            <a:lvl6pPr>
              <a:defRPr sz="1425"/>
            </a:lvl6pPr>
            <a:lvl7pPr>
              <a:defRPr sz="1425"/>
            </a:lvl7pPr>
            <a:lvl8pPr>
              <a:defRPr sz="1425"/>
            </a:lvl8pPr>
            <a:lvl9pPr>
              <a:defRPr sz="1425"/>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4" name="內容版面配置區 3"/>
          <p:cNvSpPr>
            <a:spLocks noGrp="1"/>
          </p:cNvSpPr>
          <p:nvPr>
            <p:ph sz="half" idx="2"/>
          </p:nvPr>
        </p:nvSpPr>
        <p:spPr>
          <a:xfrm>
            <a:off x="4648200" y="1275608"/>
            <a:ext cx="4038600" cy="3232454"/>
          </a:xfrm>
        </p:spPr>
        <p:txBody>
          <a:bodyPr/>
          <a:lstStyle>
            <a:lvl1pPr>
              <a:defRPr sz="2100" baseline="0">
                <a:latin typeface="Calibri" pitchFamily="34" charset="0"/>
                <a:ea typeface="微軟正黑體" pitchFamily="34" charset="-120"/>
              </a:defRPr>
            </a:lvl1pPr>
            <a:lvl2pPr>
              <a:defRPr sz="1800" baseline="0">
                <a:latin typeface="Calibri" pitchFamily="34" charset="0"/>
                <a:ea typeface="微軟正黑體" pitchFamily="34" charset="-120"/>
              </a:defRPr>
            </a:lvl2pPr>
            <a:lvl3pPr>
              <a:defRPr sz="1500" baseline="0">
                <a:latin typeface="Calibri" pitchFamily="34" charset="0"/>
                <a:ea typeface="微軟正黑體" pitchFamily="34" charset="-120"/>
              </a:defRPr>
            </a:lvl3pPr>
            <a:lvl4pPr>
              <a:defRPr sz="1425" baseline="0">
                <a:latin typeface="Calibri" pitchFamily="34" charset="0"/>
                <a:ea typeface="微軟正黑體" pitchFamily="34" charset="-120"/>
              </a:defRPr>
            </a:lvl4pPr>
            <a:lvl5pPr>
              <a:defRPr sz="1425" baseline="0">
                <a:latin typeface="Calibri" pitchFamily="34" charset="0"/>
                <a:ea typeface="微軟正黑體" pitchFamily="34" charset="-120"/>
              </a:defRPr>
            </a:lvl5pPr>
            <a:lvl6pPr>
              <a:defRPr sz="1425"/>
            </a:lvl6pPr>
            <a:lvl7pPr>
              <a:defRPr sz="1425"/>
            </a:lvl7pPr>
            <a:lvl8pPr>
              <a:defRPr sz="1425"/>
            </a:lvl8pPr>
            <a:lvl9pPr>
              <a:defRPr sz="1425"/>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9"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EE7E93A4-027E-483E-A3FB-2324DF1ACF6B}"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8"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3002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en-US" altLang="zh-TW"/>
              <a:t>Click to edit Master title style</a:t>
            </a:r>
            <a:endParaRPr lang="zh-TW" altLang="en-US" dirty="0"/>
          </a:p>
        </p:txBody>
      </p:sp>
      <p:sp>
        <p:nvSpPr>
          <p:cNvPr id="3" name="文字版面配置區 2"/>
          <p:cNvSpPr>
            <a:spLocks noGrp="1"/>
          </p:cNvSpPr>
          <p:nvPr>
            <p:ph type="body" idx="1"/>
          </p:nvPr>
        </p:nvSpPr>
        <p:spPr>
          <a:xfrm>
            <a:off x="457200" y="1227835"/>
            <a:ext cx="4040188" cy="479822"/>
          </a:xfrm>
        </p:spPr>
        <p:txBody>
          <a:bodyPr anchor="b"/>
          <a:lstStyle>
            <a:lvl1pPr marL="0" indent="0">
              <a:buNone/>
              <a:defRPr sz="1800" b="1" baseline="0">
                <a:latin typeface="Calibri" pitchFamily="34" charset="0"/>
                <a:ea typeface="微軟正黑體" pitchFamily="34" charset="-120"/>
              </a:defRPr>
            </a:lvl1pPr>
            <a:lvl2pPr marL="342751" indent="0">
              <a:buNone/>
              <a:defRPr sz="1500" b="1"/>
            </a:lvl2pPr>
            <a:lvl3pPr marL="685502" indent="0">
              <a:buNone/>
              <a:defRPr sz="1425" b="1"/>
            </a:lvl3pPr>
            <a:lvl4pPr marL="1028256" indent="0">
              <a:buNone/>
              <a:defRPr sz="1200" b="1"/>
            </a:lvl4pPr>
            <a:lvl5pPr marL="1371008" indent="0">
              <a:buNone/>
              <a:defRPr sz="1200" b="1"/>
            </a:lvl5pPr>
            <a:lvl6pPr marL="1713760" indent="0">
              <a:buNone/>
              <a:defRPr sz="1200" b="1"/>
            </a:lvl6pPr>
            <a:lvl7pPr marL="2056512" indent="0">
              <a:buNone/>
              <a:defRPr sz="1200" b="1"/>
            </a:lvl7pPr>
            <a:lvl8pPr marL="2399262" indent="0">
              <a:buNone/>
              <a:defRPr sz="1200" b="1"/>
            </a:lvl8pPr>
            <a:lvl9pPr marL="2742015" indent="0">
              <a:buNone/>
              <a:defRPr sz="1200" b="1"/>
            </a:lvl9pPr>
          </a:lstStyle>
          <a:p>
            <a:pPr lvl="0"/>
            <a:r>
              <a:rPr lang="en-US" altLang="zh-TW"/>
              <a:t>Click to edit Master text styles</a:t>
            </a:r>
          </a:p>
        </p:txBody>
      </p:sp>
      <p:sp>
        <p:nvSpPr>
          <p:cNvPr id="4" name="內容版面配置區 3"/>
          <p:cNvSpPr>
            <a:spLocks noGrp="1"/>
          </p:cNvSpPr>
          <p:nvPr>
            <p:ph sz="half" idx="2"/>
          </p:nvPr>
        </p:nvSpPr>
        <p:spPr>
          <a:xfrm>
            <a:off x="457200" y="1707658"/>
            <a:ext cx="4040188" cy="2795216"/>
          </a:xfrm>
        </p:spPr>
        <p:txBody>
          <a:bodyPr/>
          <a:lstStyle>
            <a:lvl1pPr>
              <a:defRPr sz="1800" baseline="0">
                <a:latin typeface="Calibri" pitchFamily="34" charset="0"/>
                <a:ea typeface="微軟正黑體" pitchFamily="34" charset="-120"/>
              </a:defRPr>
            </a:lvl1pPr>
            <a:lvl2pPr>
              <a:defRPr sz="1500" baseline="0">
                <a:latin typeface="Calibri" pitchFamily="34" charset="0"/>
                <a:ea typeface="微軟正黑體" pitchFamily="34" charset="-120"/>
              </a:defRPr>
            </a:lvl2pPr>
            <a:lvl3pPr>
              <a:defRPr sz="1425" baseline="0">
                <a:latin typeface="Calibri" pitchFamily="34" charset="0"/>
                <a:ea typeface="微軟正黑體" pitchFamily="34" charset="-120"/>
              </a:defRPr>
            </a:lvl3pPr>
            <a:lvl4pPr>
              <a:defRPr sz="1200" baseline="0">
                <a:latin typeface="Calibri" pitchFamily="34" charset="0"/>
                <a:ea typeface="微軟正黑體" pitchFamily="34" charset="-120"/>
              </a:defRPr>
            </a:lvl4pPr>
            <a:lvl5pPr>
              <a:defRPr sz="1200" baseline="0">
                <a:latin typeface="Calibri" pitchFamily="34" charset="0"/>
                <a:ea typeface="微軟正黑體" pitchFamily="34" charset="-120"/>
              </a:defRPr>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5" name="文字版面配置區 4"/>
          <p:cNvSpPr>
            <a:spLocks noGrp="1"/>
          </p:cNvSpPr>
          <p:nvPr>
            <p:ph type="body" sz="quarter" idx="3"/>
          </p:nvPr>
        </p:nvSpPr>
        <p:spPr>
          <a:xfrm>
            <a:off x="4645033" y="1227835"/>
            <a:ext cx="4041775" cy="479822"/>
          </a:xfrm>
        </p:spPr>
        <p:txBody>
          <a:bodyPr anchor="b"/>
          <a:lstStyle>
            <a:lvl1pPr marL="0" indent="0">
              <a:buNone/>
              <a:defRPr sz="1800" b="1" baseline="0">
                <a:latin typeface="Calibri" pitchFamily="34" charset="0"/>
                <a:ea typeface="微軟正黑體" pitchFamily="34" charset="-120"/>
              </a:defRPr>
            </a:lvl1pPr>
            <a:lvl2pPr marL="342751" indent="0">
              <a:buNone/>
              <a:defRPr sz="1500" b="1"/>
            </a:lvl2pPr>
            <a:lvl3pPr marL="685502" indent="0">
              <a:buNone/>
              <a:defRPr sz="1425" b="1"/>
            </a:lvl3pPr>
            <a:lvl4pPr marL="1028256" indent="0">
              <a:buNone/>
              <a:defRPr sz="1200" b="1"/>
            </a:lvl4pPr>
            <a:lvl5pPr marL="1371008" indent="0">
              <a:buNone/>
              <a:defRPr sz="1200" b="1"/>
            </a:lvl5pPr>
            <a:lvl6pPr marL="1713760" indent="0">
              <a:buNone/>
              <a:defRPr sz="1200" b="1"/>
            </a:lvl6pPr>
            <a:lvl7pPr marL="2056512" indent="0">
              <a:buNone/>
              <a:defRPr sz="1200" b="1"/>
            </a:lvl7pPr>
            <a:lvl8pPr marL="2399262" indent="0">
              <a:buNone/>
              <a:defRPr sz="1200" b="1"/>
            </a:lvl8pPr>
            <a:lvl9pPr marL="2742015" indent="0">
              <a:buNone/>
              <a:defRPr sz="1200" b="1"/>
            </a:lvl9pPr>
          </a:lstStyle>
          <a:p>
            <a:pPr lvl="0"/>
            <a:r>
              <a:rPr lang="en-US" altLang="zh-TW"/>
              <a:t>Click to edit Master text styles</a:t>
            </a:r>
          </a:p>
        </p:txBody>
      </p:sp>
      <p:sp>
        <p:nvSpPr>
          <p:cNvPr id="6" name="內容版面配置區 5"/>
          <p:cNvSpPr>
            <a:spLocks noGrp="1"/>
          </p:cNvSpPr>
          <p:nvPr>
            <p:ph sz="quarter" idx="4"/>
          </p:nvPr>
        </p:nvSpPr>
        <p:spPr>
          <a:xfrm>
            <a:off x="4645033" y="1707658"/>
            <a:ext cx="4041775" cy="2795216"/>
          </a:xfrm>
        </p:spPr>
        <p:txBody>
          <a:bodyPr/>
          <a:lstStyle>
            <a:lvl1pPr>
              <a:defRPr sz="1800" baseline="0">
                <a:latin typeface="Calibri" pitchFamily="34" charset="0"/>
                <a:ea typeface="微軟正黑體" pitchFamily="34" charset="-120"/>
              </a:defRPr>
            </a:lvl1pPr>
            <a:lvl2pPr>
              <a:defRPr sz="1500" baseline="0">
                <a:latin typeface="Calibri" pitchFamily="34" charset="0"/>
                <a:ea typeface="微軟正黑體" pitchFamily="34" charset="-120"/>
              </a:defRPr>
            </a:lvl2pPr>
            <a:lvl3pPr>
              <a:defRPr sz="1425" baseline="0">
                <a:latin typeface="Calibri" pitchFamily="34" charset="0"/>
                <a:ea typeface="微軟正黑體" pitchFamily="34" charset="-120"/>
              </a:defRPr>
            </a:lvl3pPr>
            <a:lvl4pPr>
              <a:defRPr sz="1200" baseline="0">
                <a:latin typeface="Calibri" pitchFamily="34" charset="0"/>
                <a:ea typeface="微軟正黑體" pitchFamily="34" charset="-120"/>
              </a:defRPr>
            </a:lvl4pPr>
            <a:lvl5pPr>
              <a:defRPr sz="1200" baseline="0">
                <a:latin typeface="Calibri" pitchFamily="34" charset="0"/>
                <a:ea typeface="微軟正黑體" pitchFamily="34" charset="-120"/>
              </a:defRPr>
            </a:lvl5pPr>
            <a:lvl6pPr>
              <a:defRPr sz="1200"/>
            </a:lvl6pPr>
            <a:lvl7pPr>
              <a:defRPr sz="1200"/>
            </a:lvl7pPr>
            <a:lvl8pPr>
              <a:defRPr sz="1200"/>
            </a:lvl8pPr>
            <a:lvl9pPr>
              <a:defRPr sz="12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10" name="Rectangle 6"/>
          <p:cNvSpPr>
            <a:spLocks noGrp="1" noChangeArrowheads="1"/>
          </p:cNvSpPr>
          <p:nvPr>
            <p:ph type="sldNum" sz="quarter" idx="10"/>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254A6EED-497F-4F69-80D9-7DD3F58AF12F}"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11"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77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Calibri" pitchFamily="34" charset="0"/>
                <a:ea typeface="微軟正黑體" pitchFamily="34" charset="-120"/>
              </a:defRPr>
            </a:lvl1pPr>
          </a:lstStyle>
          <a:p>
            <a:r>
              <a:rPr lang="en-US" altLang="zh-TW"/>
              <a:t>Click to edit Master title style</a:t>
            </a:r>
            <a:endParaRPr lang="zh-TW" altLang="en-US" dirty="0"/>
          </a:p>
        </p:txBody>
      </p:sp>
      <p:sp>
        <p:nvSpPr>
          <p:cNvPr id="6"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586F9E">
                    <a:lumMod val="75000"/>
                  </a:srgbClr>
                </a:solidFill>
              </a:rPr>
              <a:pPr/>
              <a:t>‹#›</a:t>
            </a:fld>
            <a:endParaRPr lang="en-US" altLang="zh-TW" dirty="0">
              <a:solidFill>
                <a:srgbClr val="586F9E">
                  <a:lumMod val="75000"/>
                </a:srgbClr>
              </a:solidFill>
            </a:endParaRPr>
          </a:p>
        </p:txBody>
      </p:sp>
      <p:pic>
        <p:nvPicPr>
          <p:cNvPr id="7"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647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6"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04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a:xfrm>
            <a:off x="6902897" y="4732014"/>
            <a:ext cx="2133600" cy="273844"/>
          </a:xfrm>
        </p:spPr>
        <p:txBody>
          <a:body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196674720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24" y="204805"/>
            <a:ext cx="3008313" cy="871538"/>
          </a:xfrm>
        </p:spPr>
        <p:txBody>
          <a:bodyPr anchor="b"/>
          <a:lstStyle>
            <a:lvl1pPr algn="l">
              <a:defRPr sz="1500" b="1"/>
            </a:lvl1pPr>
          </a:lstStyle>
          <a:p>
            <a:r>
              <a:rPr lang="en-US" altLang="zh-TW"/>
              <a:t>Click to edit Master title style</a:t>
            </a:r>
            <a:endParaRPr lang="zh-TW" altLang="en-US" dirty="0"/>
          </a:p>
        </p:txBody>
      </p:sp>
      <p:sp>
        <p:nvSpPr>
          <p:cNvPr id="3" name="內容版面配置區 2"/>
          <p:cNvSpPr>
            <a:spLocks noGrp="1"/>
          </p:cNvSpPr>
          <p:nvPr>
            <p:ph idx="1"/>
          </p:nvPr>
        </p:nvSpPr>
        <p:spPr>
          <a:xfrm>
            <a:off x="3575050" y="204811"/>
            <a:ext cx="5111750" cy="431117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4" name="文字版面配置區 3"/>
          <p:cNvSpPr>
            <a:spLocks noGrp="1"/>
          </p:cNvSpPr>
          <p:nvPr>
            <p:ph type="body" sz="half" idx="2"/>
          </p:nvPr>
        </p:nvSpPr>
        <p:spPr>
          <a:xfrm>
            <a:off x="457224" y="1076330"/>
            <a:ext cx="3008313" cy="3455257"/>
          </a:xfrm>
        </p:spPr>
        <p:txBody>
          <a:bodyPr/>
          <a:lstStyle>
            <a:lvl1pPr marL="0" indent="0">
              <a:buNone/>
              <a:defRPr sz="1125"/>
            </a:lvl1pPr>
            <a:lvl2pPr marL="342751" indent="0">
              <a:buNone/>
              <a:defRPr sz="900"/>
            </a:lvl2pPr>
            <a:lvl3pPr marL="685502" indent="0">
              <a:buNone/>
              <a:defRPr sz="825"/>
            </a:lvl3pPr>
            <a:lvl4pPr marL="1028256" indent="0">
              <a:buNone/>
              <a:defRPr sz="675"/>
            </a:lvl4pPr>
            <a:lvl5pPr marL="1371008" indent="0">
              <a:buNone/>
              <a:defRPr sz="675"/>
            </a:lvl5pPr>
            <a:lvl6pPr marL="1713760" indent="0">
              <a:buNone/>
              <a:defRPr sz="675"/>
            </a:lvl6pPr>
            <a:lvl7pPr marL="2056512" indent="0">
              <a:buNone/>
              <a:defRPr sz="675"/>
            </a:lvl7pPr>
            <a:lvl8pPr marL="2399262" indent="0">
              <a:buNone/>
              <a:defRPr sz="675"/>
            </a:lvl8pPr>
            <a:lvl9pPr marL="2742015" indent="0">
              <a:buNone/>
              <a:defRPr sz="675"/>
            </a:lvl9pPr>
          </a:lstStyle>
          <a:p>
            <a:pPr lvl="0"/>
            <a:r>
              <a:rPr lang="en-US" altLang="zh-TW"/>
              <a:t>Click to edit Master text styles</a:t>
            </a:r>
          </a:p>
        </p:txBody>
      </p:sp>
      <p:sp>
        <p:nvSpPr>
          <p:cNvPr id="8"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9"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1986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3390379"/>
            <a:ext cx="5486400" cy="425054"/>
          </a:xfrm>
        </p:spPr>
        <p:txBody>
          <a:bodyPr anchor="b"/>
          <a:lstStyle>
            <a:lvl1pPr algn="l">
              <a:defRPr sz="1500" b="1"/>
            </a:lvl1pPr>
          </a:lstStyle>
          <a:p>
            <a:r>
              <a:rPr lang="en-US" altLang="zh-TW"/>
              <a:t>Click to edit Master title style</a:t>
            </a:r>
            <a:endParaRPr lang="zh-TW" altLang="en-US" dirty="0"/>
          </a:p>
        </p:txBody>
      </p:sp>
      <p:sp>
        <p:nvSpPr>
          <p:cNvPr id="3" name="圖片版面配置區 2"/>
          <p:cNvSpPr>
            <a:spLocks noGrp="1"/>
          </p:cNvSpPr>
          <p:nvPr>
            <p:ph type="pic" idx="1"/>
          </p:nvPr>
        </p:nvSpPr>
        <p:spPr>
          <a:xfrm>
            <a:off x="1792288" y="249492"/>
            <a:ext cx="5486400" cy="3086100"/>
          </a:xfrm>
        </p:spPr>
        <p:txBody>
          <a:bodyPr/>
          <a:lstStyle>
            <a:lvl1pPr marL="0" indent="0">
              <a:buNone/>
              <a:defRPr sz="2400"/>
            </a:lvl1pPr>
            <a:lvl2pPr marL="342751" indent="0">
              <a:buNone/>
              <a:defRPr sz="2100"/>
            </a:lvl2pPr>
            <a:lvl3pPr marL="685502" indent="0">
              <a:buNone/>
              <a:defRPr sz="1800"/>
            </a:lvl3pPr>
            <a:lvl4pPr marL="1028256" indent="0">
              <a:buNone/>
              <a:defRPr sz="1500"/>
            </a:lvl4pPr>
            <a:lvl5pPr marL="1371008" indent="0">
              <a:buNone/>
              <a:defRPr sz="1500"/>
            </a:lvl5pPr>
            <a:lvl6pPr marL="1713760" indent="0">
              <a:buNone/>
              <a:defRPr sz="1500"/>
            </a:lvl6pPr>
            <a:lvl7pPr marL="2056512" indent="0">
              <a:buNone/>
              <a:defRPr sz="1500"/>
            </a:lvl7pPr>
            <a:lvl8pPr marL="2399262" indent="0">
              <a:buNone/>
              <a:defRPr sz="1500"/>
            </a:lvl8pPr>
            <a:lvl9pPr marL="2742015" indent="0">
              <a:buNone/>
              <a:defRPr sz="1500"/>
            </a:lvl9pPr>
          </a:lstStyle>
          <a:p>
            <a:r>
              <a:rPr lang="en-US" altLang="zh-TW"/>
              <a:t>Drag picture to placeholder or click icon to add</a:t>
            </a:r>
            <a:endParaRPr lang="zh-TW" altLang="en-US" dirty="0"/>
          </a:p>
        </p:txBody>
      </p:sp>
      <p:sp>
        <p:nvSpPr>
          <p:cNvPr id="4" name="文字版面配置區 3"/>
          <p:cNvSpPr>
            <a:spLocks noGrp="1"/>
          </p:cNvSpPr>
          <p:nvPr>
            <p:ph type="body" sz="half" idx="2"/>
          </p:nvPr>
        </p:nvSpPr>
        <p:spPr>
          <a:xfrm>
            <a:off x="1792288" y="3815438"/>
            <a:ext cx="5486400" cy="603647"/>
          </a:xfrm>
        </p:spPr>
        <p:txBody>
          <a:bodyPr/>
          <a:lstStyle>
            <a:lvl1pPr marL="0" indent="0">
              <a:buNone/>
              <a:defRPr sz="1125"/>
            </a:lvl1pPr>
            <a:lvl2pPr marL="342751" indent="0">
              <a:buNone/>
              <a:defRPr sz="900"/>
            </a:lvl2pPr>
            <a:lvl3pPr marL="685502" indent="0">
              <a:buNone/>
              <a:defRPr sz="825"/>
            </a:lvl3pPr>
            <a:lvl4pPr marL="1028256" indent="0">
              <a:buNone/>
              <a:defRPr sz="675"/>
            </a:lvl4pPr>
            <a:lvl5pPr marL="1371008" indent="0">
              <a:buNone/>
              <a:defRPr sz="675"/>
            </a:lvl5pPr>
            <a:lvl6pPr marL="1713760" indent="0">
              <a:buNone/>
              <a:defRPr sz="675"/>
            </a:lvl6pPr>
            <a:lvl7pPr marL="2056512" indent="0">
              <a:buNone/>
              <a:defRPr sz="675"/>
            </a:lvl7pPr>
            <a:lvl8pPr marL="2399262" indent="0">
              <a:buNone/>
              <a:defRPr sz="675"/>
            </a:lvl8pPr>
            <a:lvl9pPr marL="2742015" indent="0">
              <a:buNone/>
              <a:defRPr sz="675"/>
            </a:lvl9pPr>
          </a:lstStyle>
          <a:p>
            <a:pPr lvl="0"/>
            <a:r>
              <a:rPr lang="en-US" altLang="zh-TW"/>
              <a:t>Click to edit Master text styles</a:t>
            </a:r>
          </a:p>
        </p:txBody>
      </p:sp>
      <p:sp>
        <p:nvSpPr>
          <p:cNvPr id="8" name="Rectangle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9"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71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章節標題-Switch">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C:\Users\10304001\Desktop\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83569" y="4077246"/>
            <a:ext cx="1224136" cy="582736"/>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6"/>
          <p:cNvSpPr txBox="1"/>
          <p:nvPr userDrawn="1"/>
        </p:nvSpPr>
        <p:spPr>
          <a:xfrm>
            <a:off x="730830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chemeClr val="bg1"/>
                </a:solidFill>
                <a:effectLst/>
                <a:latin typeface="Arial" charset="0"/>
                <a:ea typeface="+mn-ea"/>
                <a:cs typeface="+mn-cs"/>
              </a:rPr>
              <a:t>QCT CONFIDENTIAL</a:t>
            </a:r>
            <a:endParaRPr lang="zh-TW" altLang="zh-TW" sz="800" kern="1200" dirty="0">
              <a:solidFill>
                <a:schemeClr val="bg1"/>
              </a:solidFill>
              <a:effectLst/>
              <a:latin typeface="Arial" charset="0"/>
              <a:ea typeface="+mn-ea"/>
              <a:cs typeface="+mn-cs"/>
            </a:endParaRPr>
          </a:p>
        </p:txBody>
      </p:sp>
    </p:spTree>
    <p:extLst>
      <p:ext uri="{BB962C8B-B14F-4D97-AF65-F5344CB8AC3E}">
        <p14:creationId xmlns:p14="http://schemas.microsoft.com/office/powerpoint/2010/main" val="447894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7" name="Slide Number Placeholder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8"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6994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99"/>
            <a:ext cx="2057400" cy="4309988"/>
          </a:xfrm>
        </p:spPr>
        <p:txBody>
          <a:bodyPr vert="eaVert"/>
          <a:lstStyle/>
          <a:p>
            <a:r>
              <a:rPr lang="en-US" altLang="zh-TW"/>
              <a:t>Click to edit Master title style</a:t>
            </a:r>
            <a:endParaRPr lang="zh-TW" altLang="en-US" dirty="0"/>
          </a:p>
        </p:txBody>
      </p:sp>
      <p:sp>
        <p:nvSpPr>
          <p:cNvPr id="3" name="直排文字版面配置區 2"/>
          <p:cNvSpPr>
            <a:spLocks noGrp="1"/>
          </p:cNvSpPr>
          <p:nvPr>
            <p:ph type="body" orient="vert" idx="1"/>
          </p:nvPr>
        </p:nvSpPr>
        <p:spPr>
          <a:xfrm>
            <a:off x="457200" y="205999"/>
            <a:ext cx="6019800" cy="4309988"/>
          </a:xfrm>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dirty="0"/>
          </a:p>
        </p:txBody>
      </p:sp>
      <p:sp>
        <p:nvSpPr>
          <p:cNvPr id="7" name="Slide Number Placeholder 6"/>
          <p:cNvSpPr>
            <a:spLocks noGrp="1" noChangeArrowheads="1"/>
          </p:cNvSpPr>
          <p:nvPr>
            <p:ph type="sldNum" sz="quarter" idx="4"/>
          </p:nvPr>
        </p:nvSpPr>
        <p:spPr bwMode="auto">
          <a:xfrm>
            <a:off x="7741097" y="4569972"/>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accent4">
                    <a:lumMod val="50000"/>
                  </a:schemeClr>
                </a:solidFill>
                <a:latin typeface="Calibri" pitchFamily="34" charset="0"/>
                <a:ea typeface="微軟正黑體" pitchFamily="34" charset="-120"/>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pic>
        <p:nvPicPr>
          <p:cNvPr id="8" name="Picture 2" descr="C:\Users\10304001\Desktop\未命名-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4488" y="4857748"/>
            <a:ext cx="1800000" cy="902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10304001\Desktop\未命名-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1" y="4613860"/>
            <a:ext cx="936000" cy="334178"/>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7"/>
          <p:cNvSpPr txBox="1"/>
          <p:nvPr userDrawn="1"/>
        </p:nvSpPr>
        <p:spPr>
          <a:xfrm>
            <a:off x="1331640" y="4894022"/>
            <a:ext cx="2232248" cy="196179"/>
          </a:xfrm>
          <a:prstGeom prst="rect">
            <a:avLst/>
          </a:prstGeom>
          <a:noFill/>
        </p:spPr>
        <p:txBody>
          <a:bodyPr wrap="square" lIns="68549" tIns="34276" rIns="68549" bIns="34276" rtlCol="0">
            <a:spAutoFit/>
          </a:bodyPr>
          <a:lstStyle/>
          <a:p>
            <a:pPr eaLnBrk="0" fontAlgn="base" hangingPunct="0">
              <a:spcBef>
                <a:spcPct val="0"/>
              </a:spcBef>
              <a:spcAft>
                <a:spcPct val="0"/>
              </a:spcAft>
              <a:defRPr/>
            </a:pPr>
            <a:r>
              <a:rPr lang="en-US" altLang="zh-TW" sz="825" dirty="0">
                <a:solidFill>
                  <a:srgbClr val="DADADA">
                    <a:lumMod val="50000"/>
                  </a:srgbClr>
                </a:solidFill>
                <a:latin typeface="Myriad Pro" pitchFamily="34" charset="0"/>
              </a:rPr>
              <a:t>http://www.QuantaQCT.com</a:t>
            </a:r>
          </a:p>
        </p:txBody>
      </p:sp>
      <p:pic>
        <p:nvPicPr>
          <p:cNvPr id="11" name="圖片 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3053" y="4894031"/>
            <a:ext cx="978595" cy="187283"/>
          </a:xfrm>
          <a:prstGeom prst="rect">
            <a:avLst/>
          </a:prstGeom>
        </p:spPr>
      </p:pic>
    </p:spTree>
    <p:extLst>
      <p:ext uri="{BB962C8B-B14F-4D97-AF65-F5344CB8AC3E}">
        <p14:creationId xmlns:p14="http://schemas.microsoft.com/office/powerpoint/2010/main" val="20837124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2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sz="quarter" idx="4"/>
          </p:nvPr>
        </p:nvSpPr>
        <p:spPr bwMode="auto">
          <a:xfrm>
            <a:off x="7813104" y="4920835"/>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bg1"/>
                </a:solidFill>
                <a:latin typeface="Calibri" pitchFamily="34" charset="0"/>
                <a:ea typeface="微軟正黑體" pitchFamily="34"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11" name="標題 1"/>
          <p:cNvSpPr>
            <a:spLocks noGrp="1"/>
          </p:cNvSpPr>
          <p:nvPr>
            <p:ph type="title"/>
          </p:nvPr>
        </p:nvSpPr>
        <p:spPr>
          <a:xfrm>
            <a:off x="827605" y="1437625"/>
            <a:ext cx="7612649" cy="648072"/>
          </a:xfrm>
        </p:spPr>
        <p:txBody>
          <a:bodyPr anchor="t"/>
          <a:lstStyle>
            <a:lvl1pPr algn="l">
              <a:defRPr sz="3000" b="0" cap="none" baseline="0">
                <a:solidFill>
                  <a:schemeClr val="bg1"/>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3" name="文字版面配置區 2"/>
          <p:cNvSpPr>
            <a:spLocks noGrp="1"/>
          </p:cNvSpPr>
          <p:nvPr>
            <p:ph type="body" idx="1"/>
          </p:nvPr>
        </p:nvSpPr>
        <p:spPr>
          <a:xfrm>
            <a:off x="827605" y="2139726"/>
            <a:ext cx="7612649" cy="391715"/>
          </a:xfrm>
        </p:spPr>
        <p:txBody>
          <a:bodyPr anchor="t"/>
          <a:lstStyle>
            <a:lvl1pPr marL="0" indent="0">
              <a:buNone/>
              <a:defRPr sz="1500" baseline="0">
                <a:solidFill>
                  <a:schemeClr val="bg1"/>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2950355527"/>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sz="quarter" idx="4"/>
          </p:nvPr>
        </p:nvSpPr>
        <p:spPr bwMode="auto">
          <a:xfrm>
            <a:off x="7813104" y="4920835"/>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bg1"/>
                </a:solidFill>
                <a:latin typeface="Calibri" pitchFamily="34" charset="0"/>
                <a:ea typeface="微軟正黑體" pitchFamily="34"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11" name="標題 1"/>
          <p:cNvSpPr>
            <a:spLocks noGrp="1"/>
          </p:cNvSpPr>
          <p:nvPr>
            <p:ph type="title"/>
          </p:nvPr>
        </p:nvSpPr>
        <p:spPr>
          <a:xfrm>
            <a:off x="827605" y="1437625"/>
            <a:ext cx="7612649" cy="648072"/>
          </a:xfrm>
        </p:spPr>
        <p:txBody>
          <a:bodyPr anchor="t"/>
          <a:lstStyle>
            <a:lvl1pPr algn="l">
              <a:defRPr sz="3000" b="0" cap="none" baseline="0">
                <a:solidFill>
                  <a:schemeClr val="bg1"/>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3" name="文字版面配置區 2"/>
          <p:cNvSpPr>
            <a:spLocks noGrp="1"/>
          </p:cNvSpPr>
          <p:nvPr>
            <p:ph type="body" idx="1"/>
          </p:nvPr>
        </p:nvSpPr>
        <p:spPr>
          <a:xfrm>
            <a:off x="827605" y="2139726"/>
            <a:ext cx="7612649" cy="391715"/>
          </a:xfrm>
        </p:spPr>
        <p:txBody>
          <a:bodyPr anchor="t"/>
          <a:lstStyle>
            <a:lvl1pPr marL="0" indent="0">
              <a:buNone/>
              <a:defRPr sz="1500" baseline="0">
                <a:solidFill>
                  <a:schemeClr val="bg1"/>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2691818695"/>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6"/>
          <p:cNvSpPr>
            <a:spLocks noGrp="1" noChangeArrowheads="1"/>
          </p:cNvSpPr>
          <p:nvPr>
            <p:ph type="sldNum" sz="quarter" idx="4"/>
          </p:nvPr>
        </p:nvSpPr>
        <p:spPr bwMode="auto">
          <a:xfrm>
            <a:off x="7813104" y="4920835"/>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baseline="0">
                <a:solidFill>
                  <a:schemeClr val="bg1"/>
                </a:solidFill>
                <a:latin typeface="Calibri" pitchFamily="34" charset="0"/>
                <a:ea typeface="微軟正黑體" pitchFamily="34"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14" name="標題 1"/>
          <p:cNvSpPr>
            <a:spLocks noGrp="1"/>
          </p:cNvSpPr>
          <p:nvPr>
            <p:ph type="title"/>
          </p:nvPr>
        </p:nvSpPr>
        <p:spPr>
          <a:xfrm>
            <a:off x="827605" y="1437625"/>
            <a:ext cx="7612649" cy="648072"/>
          </a:xfrm>
        </p:spPr>
        <p:txBody>
          <a:bodyPr anchor="t"/>
          <a:lstStyle>
            <a:lvl1pPr algn="l">
              <a:defRPr sz="3000" b="0" cap="none" baseline="0">
                <a:solidFill>
                  <a:schemeClr val="bg1"/>
                </a:solidFill>
                <a:latin typeface="Calibri" pitchFamily="34" charset="0"/>
                <a:ea typeface="微軟正黑體" pitchFamily="34" charset="-120"/>
              </a:defRPr>
            </a:lvl1pPr>
          </a:lstStyle>
          <a:p>
            <a:r>
              <a:rPr lang="en-US" altLang="zh-TW"/>
              <a:t>Click to edit Master title style</a:t>
            </a:r>
            <a:endParaRPr lang="zh-TW" altLang="en-US" dirty="0"/>
          </a:p>
        </p:txBody>
      </p:sp>
      <p:sp>
        <p:nvSpPr>
          <p:cNvPr id="15" name="文字版面配置區 2"/>
          <p:cNvSpPr>
            <a:spLocks noGrp="1"/>
          </p:cNvSpPr>
          <p:nvPr>
            <p:ph type="body" idx="1"/>
          </p:nvPr>
        </p:nvSpPr>
        <p:spPr>
          <a:xfrm>
            <a:off x="827605" y="2139726"/>
            <a:ext cx="7612649" cy="391715"/>
          </a:xfrm>
        </p:spPr>
        <p:txBody>
          <a:bodyPr anchor="t"/>
          <a:lstStyle>
            <a:lvl1pPr marL="0" indent="0">
              <a:buNone/>
              <a:defRPr sz="1500" baseline="0">
                <a:solidFill>
                  <a:schemeClr val="bg1"/>
                </a:solidFill>
                <a:latin typeface="Calibri" pitchFamily="34" charset="0"/>
                <a:ea typeface="微軟正黑體" pitchFamily="34" charset="-120"/>
              </a:defRPr>
            </a:lvl1pPr>
            <a:lvl2pPr marL="342751" indent="0">
              <a:buNone/>
              <a:defRPr sz="1425">
                <a:solidFill>
                  <a:schemeClr val="tx1">
                    <a:tint val="75000"/>
                  </a:schemeClr>
                </a:solidFill>
              </a:defRPr>
            </a:lvl2pPr>
            <a:lvl3pPr marL="685502" indent="0">
              <a:buNone/>
              <a:defRPr sz="1200">
                <a:solidFill>
                  <a:schemeClr val="tx1">
                    <a:tint val="75000"/>
                  </a:schemeClr>
                </a:solidFill>
              </a:defRPr>
            </a:lvl3pPr>
            <a:lvl4pPr marL="1028256" indent="0">
              <a:buNone/>
              <a:defRPr sz="1125">
                <a:solidFill>
                  <a:schemeClr val="tx1">
                    <a:tint val="75000"/>
                  </a:schemeClr>
                </a:solidFill>
              </a:defRPr>
            </a:lvl4pPr>
            <a:lvl5pPr marL="1371008" indent="0">
              <a:buNone/>
              <a:defRPr sz="1125">
                <a:solidFill>
                  <a:schemeClr val="tx1">
                    <a:tint val="75000"/>
                  </a:schemeClr>
                </a:solidFill>
              </a:defRPr>
            </a:lvl5pPr>
            <a:lvl6pPr marL="1713760" indent="0">
              <a:buNone/>
              <a:defRPr sz="1125">
                <a:solidFill>
                  <a:schemeClr val="tx1">
                    <a:tint val="75000"/>
                  </a:schemeClr>
                </a:solidFill>
              </a:defRPr>
            </a:lvl6pPr>
            <a:lvl7pPr marL="2056512" indent="0">
              <a:buNone/>
              <a:defRPr sz="1125">
                <a:solidFill>
                  <a:schemeClr val="tx1">
                    <a:tint val="75000"/>
                  </a:schemeClr>
                </a:solidFill>
              </a:defRPr>
            </a:lvl7pPr>
            <a:lvl8pPr marL="2399262" indent="0">
              <a:buNone/>
              <a:defRPr sz="1125">
                <a:solidFill>
                  <a:schemeClr val="tx1">
                    <a:tint val="75000"/>
                  </a:schemeClr>
                </a:solidFill>
              </a:defRPr>
            </a:lvl8pPr>
            <a:lvl9pPr marL="2742015" indent="0">
              <a:buNone/>
              <a:defRPr sz="1125">
                <a:solidFill>
                  <a:schemeClr val="tx1">
                    <a:tint val="75000"/>
                  </a:schemeClr>
                </a:solidFill>
              </a:defRPr>
            </a:lvl9pPr>
          </a:lstStyle>
          <a:p>
            <a:pPr lvl="0"/>
            <a:r>
              <a:rPr lang="en-US" altLang="zh-TW"/>
              <a:t>Click to edit Master text styles</a:t>
            </a:r>
          </a:p>
        </p:txBody>
      </p:sp>
    </p:spTree>
    <p:extLst>
      <p:ext uri="{BB962C8B-B14F-4D97-AF65-F5344CB8AC3E}">
        <p14:creationId xmlns:p14="http://schemas.microsoft.com/office/powerpoint/2010/main" val="3151014501"/>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標題及物件">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13588"/>
            <a:ext cx="8515672" cy="3458412"/>
          </a:xfrm>
        </p:spPr>
        <p:txBody>
          <a:bodyPr/>
          <a:lstStyle>
            <a:lvl1pPr>
              <a:spcBef>
                <a:spcPts val="225"/>
              </a:spcBef>
              <a:defRPr sz="1800" baseline="0">
                <a:latin typeface="Calibri" pitchFamily="34" charset="0"/>
                <a:ea typeface="+mn-ea"/>
                <a:cs typeface="Calibri" pitchFamily="34" charset="0"/>
              </a:defRPr>
            </a:lvl1pPr>
            <a:lvl2pPr>
              <a:spcBef>
                <a:spcPts val="225"/>
              </a:spcBef>
              <a:defRPr sz="1500" baseline="0">
                <a:latin typeface="Calibri" pitchFamily="34" charset="0"/>
                <a:ea typeface="+mn-ea"/>
                <a:cs typeface="Calibri" pitchFamily="34" charset="0"/>
              </a:defRPr>
            </a:lvl2pPr>
            <a:lvl3pPr>
              <a:spcBef>
                <a:spcPts val="225"/>
              </a:spcBef>
              <a:defRPr sz="1425" baseline="0">
                <a:latin typeface="Calibri" pitchFamily="34" charset="0"/>
                <a:ea typeface="+mn-ea"/>
                <a:cs typeface="Calibri" pitchFamily="34" charset="0"/>
              </a:defRPr>
            </a:lvl3pPr>
            <a:lvl4pPr>
              <a:spcBef>
                <a:spcPts val="225"/>
              </a:spcBef>
              <a:defRPr sz="1200" baseline="0">
                <a:latin typeface="Calibri" pitchFamily="34" charset="0"/>
                <a:ea typeface="+mn-ea"/>
                <a:cs typeface="Calibri" pitchFamily="34" charset="0"/>
              </a:defRPr>
            </a:lvl4pPr>
            <a:lvl5pPr>
              <a:spcBef>
                <a:spcPts val="225"/>
              </a:spcBef>
              <a:defRPr sz="1125" baseline="0">
                <a:latin typeface="Calibri" pitchFamily="34" charset="0"/>
                <a:ea typeface="+mn-ea"/>
                <a:cs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91399" tIns="45701" rIns="91399" bIns="45701" numCol="1" anchor="ctr" anchorCtr="0" compatLnSpc="1">
            <a:prstTxWarp prst="textNoShape">
              <a:avLst/>
            </a:prstTxWarp>
          </a:bodyPr>
          <a:lstStyle>
            <a:lvl1pPr>
              <a:defRPr>
                <a:latin typeface="Calibri" pitchFamily="34" charset="0"/>
                <a:cs typeface="Calibri" pitchFamily="34" charset="0"/>
              </a:defRPr>
            </a:lvl1pPr>
          </a:lstStyle>
          <a:p>
            <a:pPr lvl="0"/>
            <a:r>
              <a:rPr lang="zh-TW" altLang="en-US" dirty="0"/>
              <a:t>按一下以編輯母片標題樣式</a:t>
            </a:r>
            <a:endParaRPr lang="en-US" altLang="zh-TW" dirty="0"/>
          </a:p>
        </p:txBody>
      </p:sp>
      <p:sp>
        <p:nvSpPr>
          <p:cNvPr id="12" name="Rectangle 4"/>
          <p:cNvSpPr>
            <a:spLocks noGrp="1" noChangeArrowheads="1"/>
          </p:cNvSpPr>
          <p:nvPr>
            <p:ph type="dt" sz="half" idx="2"/>
          </p:nvPr>
        </p:nvSpPr>
        <p:spPr bwMode="auto">
          <a:xfrm>
            <a:off x="6084169" y="4894008"/>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eaLnBrk="1" hangingPunct="1">
              <a:defRPr sz="825">
                <a:solidFill>
                  <a:schemeClr val="accent4">
                    <a:lumMod val="50000"/>
                  </a:schemeClr>
                </a:solidFill>
                <a:latin typeface="Myriad Pro" pitchFamily="34" charset="0"/>
                <a:ea typeface="新細明體" charset="-120"/>
              </a:defRPr>
            </a:lvl1pPr>
          </a:lstStyle>
          <a:p>
            <a:pPr fontAlgn="base">
              <a:spcBef>
                <a:spcPct val="0"/>
              </a:spcBef>
              <a:spcAft>
                <a:spcPct val="0"/>
              </a:spcAft>
            </a:pPr>
            <a:endParaRPr lang="en-US" altLang="zh-TW" dirty="0">
              <a:solidFill>
                <a:srgbClr val="DADADA">
                  <a:lumMod val="50000"/>
                </a:srgbClr>
              </a:solidFill>
            </a:endParaRPr>
          </a:p>
        </p:txBody>
      </p:sp>
      <p:sp>
        <p:nvSpPr>
          <p:cNvPr id="13"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a:solidFill>
                  <a:schemeClr val="accent4">
                    <a:lumMod val="50000"/>
                  </a:schemeClr>
                </a:solidFill>
                <a:latin typeface="Myriad Pro" pitchFamily="34" charset="0"/>
                <a:ea typeface="新細明體" charset="-120"/>
              </a:defRPr>
            </a:lvl1pPr>
          </a:lstStyle>
          <a:p>
            <a:fld id="{26ABC516-D93B-4368-B021-9DF04E8EFC6F}"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7" name="文字方塊 6"/>
          <p:cNvSpPr txBox="1"/>
          <p:nvPr userDrawn="1"/>
        </p:nvSpPr>
        <p:spPr>
          <a:xfrm>
            <a:off x="1331640" y="4894022"/>
            <a:ext cx="2232248" cy="196179"/>
          </a:xfrm>
          <a:prstGeom prst="rect">
            <a:avLst/>
          </a:prstGeom>
          <a:noFill/>
        </p:spPr>
        <p:txBody>
          <a:bodyPr wrap="square" lIns="68549" tIns="34276" rIns="68549" bIns="34276" rtlCol="0">
            <a:spAutoFit/>
          </a:bodyPr>
          <a:lstStyle/>
          <a:p>
            <a:pPr eaLnBrk="0" fontAlgn="base" hangingPunct="0">
              <a:spcBef>
                <a:spcPct val="0"/>
              </a:spcBef>
              <a:spcAft>
                <a:spcPct val="0"/>
              </a:spcAft>
              <a:defRPr/>
            </a:pPr>
            <a:r>
              <a:rPr lang="en-US" altLang="zh-TW" sz="825" dirty="0">
                <a:solidFill>
                  <a:srgbClr val="DADADA">
                    <a:lumMod val="50000"/>
                  </a:srgbClr>
                </a:solidFill>
                <a:latin typeface="Myriad Pro" pitchFamily="34" charset="0"/>
              </a:rPr>
              <a:t>http://www.QuantaQCT.com</a:t>
            </a:r>
          </a:p>
        </p:txBody>
      </p:sp>
      <p:pic>
        <p:nvPicPr>
          <p:cNvPr id="2" name="圖片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3053" y="4894031"/>
            <a:ext cx="978595" cy="187283"/>
          </a:xfrm>
          <a:prstGeom prst="rect">
            <a:avLst/>
          </a:prstGeom>
        </p:spPr>
      </p:pic>
    </p:spTree>
    <p:extLst>
      <p:ext uri="{BB962C8B-B14F-4D97-AF65-F5344CB8AC3E}">
        <p14:creationId xmlns:p14="http://schemas.microsoft.com/office/powerpoint/2010/main" val="22841488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24" y="204805"/>
            <a:ext cx="3008313" cy="871538"/>
          </a:xfrm>
        </p:spPr>
        <p:txBody>
          <a:bodyPr anchor="b"/>
          <a:lstStyle>
            <a:lvl1pPr algn="l">
              <a:defRPr sz="1500" b="1"/>
            </a:lvl1pPr>
          </a:lstStyle>
          <a:p>
            <a:r>
              <a:rPr lang="zh-TW" altLang="en-US" dirty="0"/>
              <a:t>按一下以編輯母片標題樣式</a:t>
            </a:r>
          </a:p>
        </p:txBody>
      </p:sp>
      <p:sp>
        <p:nvSpPr>
          <p:cNvPr id="3" name="內容版面配置區 2"/>
          <p:cNvSpPr>
            <a:spLocks noGrp="1"/>
          </p:cNvSpPr>
          <p:nvPr>
            <p:ph idx="1"/>
          </p:nvPr>
        </p:nvSpPr>
        <p:spPr>
          <a:xfrm>
            <a:off x="3575050" y="20481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24" y="1076328"/>
            <a:ext cx="3008313" cy="3518297"/>
          </a:xfrm>
        </p:spPr>
        <p:txBody>
          <a:bodyPr/>
          <a:lstStyle>
            <a:lvl1pPr marL="0" indent="0">
              <a:buNone/>
              <a:defRPr sz="1125"/>
            </a:lvl1pPr>
            <a:lvl2pPr marL="342751" indent="0">
              <a:buNone/>
              <a:defRPr sz="900"/>
            </a:lvl2pPr>
            <a:lvl3pPr marL="685502" indent="0">
              <a:buNone/>
              <a:defRPr sz="825"/>
            </a:lvl3pPr>
            <a:lvl4pPr marL="1028256" indent="0">
              <a:buNone/>
              <a:defRPr sz="675"/>
            </a:lvl4pPr>
            <a:lvl5pPr marL="1371008" indent="0">
              <a:buNone/>
              <a:defRPr sz="675"/>
            </a:lvl5pPr>
            <a:lvl6pPr marL="1713760" indent="0">
              <a:buNone/>
              <a:defRPr sz="675"/>
            </a:lvl6pPr>
            <a:lvl7pPr marL="2056512" indent="0">
              <a:buNone/>
              <a:defRPr sz="675"/>
            </a:lvl7pPr>
            <a:lvl8pPr marL="2399262" indent="0">
              <a:buNone/>
              <a:defRPr sz="675"/>
            </a:lvl8pPr>
            <a:lvl9pPr marL="2742015" indent="0">
              <a:buNone/>
              <a:defRPr sz="675"/>
            </a:lvl9pPr>
          </a:lstStyle>
          <a:p>
            <a:pPr lvl="0"/>
            <a:r>
              <a:rPr lang="zh-TW" altLang="en-US" dirty="0"/>
              <a:t>按一下以編輯母片文字樣式</a:t>
            </a:r>
          </a:p>
        </p:txBody>
      </p:sp>
      <p:sp>
        <p:nvSpPr>
          <p:cNvPr id="8" name="投影片編號版面配置區 4"/>
          <p:cNvSpPr>
            <a:spLocks noGrp="1"/>
          </p:cNvSpPr>
          <p:nvPr>
            <p:ph type="sldNum" sz="quarter" idx="12"/>
          </p:nvPr>
        </p:nvSpPr>
        <p:spPr>
          <a:xfrm>
            <a:off x="7543800" y="4894008"/>
            <a:ext cx="1295400" cy="189198"/>
          </a:xfrm>
        </p:spPr>
        <p:txBody>
          <a:bodyPr/>
          <a:lstStyle>
            <a:lvl1pPr>
              <a:defRPr>
                <a:solidFill>
                  <a:schemeClr val="accent4">
                    <a:lumMod val="50000"/>
                  </a:schemeClr>
                </a:solidFill>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9" name="文字方塊 8"/>
          <p:cNvSpPr txBox="1"/>
          <p:nvPr userDrawn="1"/>
        </p:nvSpPr>
        <p:spPr>
          <a:xfrm>
            <a:off x="1331640" y="4894022"/>
            <a:ext cx="2232248" cy="196179"/>
          </a:xfrm>
          <a:prstGeom prst="rect">
            <a:avLst/>
          </a:prstGeom>
          <a:noFill/>
        </p:spPr>
        <p:txBody>
          <a:bodyPr wrap="square" lIns="68549" tIns="34276" rIns="68549" bIns="34276" rtlCol="0">
            <a:spAutoFit/>
          </a:bodyPr>
          <a:lstStyle/>
          <a:p>
            <a:pPr eaLnBrk="0" fontAlgn="base" hangingPunct="0">
              <a:spcBef>
                <a:spcPct val="0"/>
              </a:spcBef>
              <a:spcAft>
                <a:spcPct val="0"/>
              </a:spcAft>
              <a:defRPr/>
            </a:pPr>
            <a:r>
              <a:rPr lang="en-US" altLang="zh-TW" sz="825" dirty="0">
                <a:solidFill>
                  <a:srgbClr val="DADADA">
                    <a:lumMod val="50000"/>
                  </a:srgbClr>
                </a:solidFill>
                <a:latin typeface="Myriad Pro" pitchFamily="34" charset="0"/>
              </a:rPr>
              <a:t>http://www.QuantaQCT.com</a:t>
            </a:r>
          </a:p>
        </p:txBody>
      </p:sp>
      <p:sp>
        <p:nvSpPr>
          <p:cNvPr id="11" name="日期版面配置區 6"/>
          <p:cNvSpPr>
            <a:spLocks noGrp="1"/>
          </p:cNvSpPr>
          <p:nvPr>
            <p:ph type="dt" sz="half" idx="10"/>
          </p:nvPr>
        </p:nvSpPr>
        <p:spPr>
          <a:xfrm>
            <a:off x="6084169" y="4894008"/>
            <a:ext cx="1295400" cy="189198"/>
          </a:xfrm>
          <a:prstGeom prst="rect">
            <a:avLst/>
          </a:prstGeom>
        </p:spPr>
        <p:txBody>
          <a:bodyPr lIns="91399" tIns="45701" rIns="91399" bIns="45701"/>
          <a:lstStyle>
            <a:lvl1pPr>
              <a:defRPr>
                <a:solidFill>
                  <a:schemeClr val="accent4">
                    <a:lumMod val="50000"/>
                  </a:schemeClr>
                </a:solidFill>
              </a:defRPr>
            </a:lvl1pPr>
          </a:lstStyle>
          <a:p>
            <a:pPr eaLnBrk="0" fontAlgn="base" hangingPunct="0">
              <a:spcBef>
                <a:spcPct val="0"/>
              </a:spcBef>
              <a:spcAft>
                <a:spcPct val="0"/>
              </a:spcAft>
            </a:pPr>
            <a:endParaRPr lang="en-US" altLang="zh-TW" dirty="0">
              <a:solidFill>
                <a:srgbClr val="DADADA">
                  <a:lumMod val="50000"/>
                </a:srgbClr>
              </a:solidFill>
              <a:latin typeface="Arial" charset="0"/>
            </a:endParaRPr>
          </a:p>
        </p:txBody>
      </p:sp>
      <p:pic>
        <p:nvPicPr>
          <p:cNvPr id="10" name="圖片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053" y="4894031"/>
            <a:ext cx="978595" cy="187283"/>
          </a:xfrm>
          <a:prstGeom prst="rect">
            <a:avLst/>
          </a:prstGeom>
        </p:spPr>
      </p:pic>
    </p:spTree>
    <p:extLst>
      <p:ext uri="{BB962C8B-B14F-4D97-AF65-F5344CB8AC3E}">
        <p14:creationId xmlns:p14="http://schemas.microsoft.com/office/powerpoint/2010/main" val="5220141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標題及圖表">
    <p:spTree>
      <p:nvGrpSpPr>
        <p:cNvPr id="1" name=""/>
        <p:cNvGrpSpPr/>
        <p:nvPr/>
      </p:nvGrpSpPr>
      <p:grpSpPr>
        <a:xfrm>
          <a:off x="0" y="0"/>
          <a:ext cx="0" cy="0"/>
          <a:chOff x="0" y="0"/>
          <a:chExt cx="0" cy="0"/>
        </a:xfrm>
      </p:grpSpPr>
      <p:sp>
        <p:nvSpPr>
          <p:cNvPr id="3" name="圖表版面配置區 2"/>
          <p:cNvSpPr>
            <a:spLocks noGrp="1"/>
          </p:cNvSpPr>
          <p:nvPr>
            <p:ph type="chart" idx="1"/>
          </p:nvPr>
        </p:nvSpPr>
        <p:spPr>
          <a:xfrm>
            <a:off x="179410" y="1167604"/>
            <a:ext cx="8785225" cy="3563950"/>
          </a:xfrm>
        </p:spPr>
        <p:txBody>
          <a:bodyPr/>
          <a:lstStyle/>
          <a:p>
            <a:pPr lvl="0"/>
            <a:endParaRPr lang="zh-TW" altLang="en-US" noProof="0"/>
          </a:p>
        </p:txBody>
      </p:sp>
      <p:sp>
        <p:nvSpPr>
          <p:cNvPr id="8" name="標題 1"/>
          <p:cNvSpPr>
            <a:spLocks noGrp="1"/>
          </p:cNvSpPr>
          <p:nvPr>
            <p:ph type="title"/>
          </p:nvPr>
        </p:nvSpPr>
        <p:spPr>
          <a:xfrm>
            <a:off x="323528" y="171450"/>
            <a:ext cx="8515672" cy="800100"/>
          </a:xfrm>
        </p:spPr>
        <p:txBody>
          <a:bodyPr/>
          <a:lstStyle/>
          <a:p>
            <a:r>
              <a:rPr lang="zh-TW" altLang="en-US"/>
              <a:t>按一下以編輯母片標題樣式</a:t>
            </a:r>
          </a:p>
        </p:txBody>
      </p:sp>
      <p:sp>
        <p:nvSpPr>
          <p:cNvPr id="7" name="文字方塊 6"/>
          <p:cNvSpPr txBox="1"/>
          <p:nvPr userDrawn="1"/>
        </p:nvSpPr>
        <p:spPr>
          <a:xfrm>
            <a:off x="1331640" y="4894022"/>
            <a:ext cx="2232248" cy="196179"/>
          </a:xfrm>
          <a:prstGeom prst="rect">
            <a:avLst/>
          </a:prstGeom>
          <a:noFill/>
        </p:spPr>
        <p:txBody>
          <a:bodyPr wrap="square" lIns="68549" tIns="34276" rIns="68549" bIns="34276" rtlCol="0">
            <a:spAutoFit/>
          </a:bodyPr>
          <a:lstStyle/>
          <a:p>
            <a:pPr eaLnBrk="0" fontAlgn="base" hangingPunct="0">
              <a:spcBef>
                <a:spcPct val="0"/>
              </a:spcBef>
              <a:spcAft>
                <a:spcPct val="0"/>
              </a:spcAft>
              <a:defRPr/>
            </a:pPr>
            <a:r>
              <a:rPr lang="en-US" altLang="zh-TW" sz="825" dirty="0">
                <a:solidFill>
                  <a:srgbClr val="DADADA">
                    <a:lumMod val="50000"/>
                  </a:srgbClr>
                </a:solidFill>
                <a:latin typeface="Myriad Pro" pitchFamily="34" charset="0"/>
              </a:rPr>
              <a:t>http://www.QuantaQCT.com</a:t>
            </a:r>
          </a:p>
        </p:txBody>
      </p:sp>
      <p:sp>
        <p:nvSpPr>
          <p:cNvPr id="9" name="投影片編號版面配置區 4"/>
          <p:cNvSpPr>
            <a:spLocks noGrp="1"/>
          </p:cNvSpPr>
          <p:nvPr>
            <p:ph type="sldNum" sz="quarter" idx="12"/>
          </p:nvPr>
        </p:nvSpPr>
        <p:spPr>
          <a:xfrm>
            <a:off x="7543800" y="4894008"/>
            <a:ext cx="1295400" cy="189198"/>
          </a:xfrm>
        </p:spPr>
        <p:txBody>
          <a:bodyPr/>
          <a:lstStyle>
            <a:lvl1pPr>
              <a:defRPr>
                <a:solidFill>
                  <a:schemeClr val="accent4">
                    <a:lumMod val="50000"/>
                  </a:schemeClr>
                </a:solidFill>
              </a:defRPr>
            </a:lvl1pPr>
          </a:lstStyle>
          <a:p>
            <a:fld id="{9BEAB8EF-5F3B-4AC2-8327-B8C8086548D9}" type="slidenum">
              <a:rPr lang="en-US" altLang="zh-TW" smtClean="0">
                <a:solidFill>
                  <a:srgbClr val="DADADA">
                    <a:lumMod val="50000"/>
                  </a:srgbClr>
                </a:solidFill>
              </a:rPr>
              <a:pPr/>
              <a:t>‹#›</a:t>
            </a:fld>
            <a:endParaRPr lang="en-US" altLang="zh-TW" dirty="0">
              <a:solidFill>
                <a:srgbClr val="DADADA">
                  <a:lumMod val="50000"/>
                </a:srgbClr>
              </a:solidFill>
            </a:endParaRPr>
          </a:p>
        </p:txBody>
      </p:sp>
      <p:sp>
        <p:nvSpPr>
          <p:cNvPr id="12" name="日期版面配置區 6"/>
          <p:cNvSpPr>
            <a:spLocks noGrp="1"/>
          </p:cNvSpPr>
          <p:nvPr>
            <p:ph type="dt" sz="half" idx="10"/>
          </p:nvPr>
        </p:nvSpPr>
        <p:spPr>
          <a:xfrm>
            <a:off x="6084169" y="4894008"/>
            <a:ext cx="1295400" cy="189198"/>
          </a:xfrm>
          <a:prstGeom prst="rect">
            <a:avLst/>
          </a:prstGeom>
        </p:spPr>
        <p:txBody>
          <a:bodyPr lIns="91399" tIns="45701" rIns="91399" bIns="45701"/>
          <a:lstStyle>
            <a:lvl1pPr>
              <a:defRPr>
                <a:solidFill>
                  <a:schemeClr val="accent4">
                    <a:lumMod val="50000"/>
                  </a:schemeClr>
                </a:solidFill>
              </a:defRPr>
            </a:lvl1pPr>
          </a:lstStyle>
          <a:p>
            <a:pPr eaLnBrk="0" fontAlgn="base" hangingPunct="0">
              <a:spcBef>
                <a:spcPct val="0"/>
              </a:spcBef>
              <a:spcAft>
                <a:spcPct val="0"/>
              </a:spcAft>
            </a:pPr>
            <a:endParaRPr lang="en-US" altLang="zh-TW" dirty="0">
              <a:solidFill>
                <a:srgbClr val="DADADA">
                  <a:lumMod val="50000"/>
                </a:srgbClr>
              </a:solidFill>
              <a:latin typeface="Arial" charset="0"/>
            </a:endParaRPr>
          </a:p>
        </p:txBody>
      </p:sp>
      <p:pic>
        <p:nvPicPr>
          <p:cNvPr id="10" name="圖片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3053" y="4894031"/>
            <a:ext cx="978595" cy="187283"/>
          </a:xfrm>
          <a:prstGeom prst="rect">
            <a:avLst/>
          </a:prstGeom>
        </p:spPr>
      </p:pic>
    </p:spTree>
    <p:extLst>
      <p:ext uri="{BB962C8B-B14F-4D97-AF65-F5344CB8AC3E}">
        <p14:creationId xmlns:p14="http://schemas.microsoft.com/office/powerpoint/2010/main" val="1526961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13588"/>
            <a:ext cx="8515672" cy="3458412"/>
          </a:xfrm>
        </p:spPr>
        <p:txBody>
          <a:bodyPr/>
          <a:lstStyle>
            <a:lvl1pPr>
              <a:spcBef>
                <a:spcPts val="225"/>
              </a:spcBef>
              <a:defRPr sz="1800">
                <a:latin typeface="Calibri" pitchFamily="34" charset="0"/>
                <a:ea typeface="+mn-ea"/>
                <a:cs typeface="Calibri" pitchFamily="34" charset="0"/>
              </a:defRPr>
            </a:lvl1pPr>
            <a:lvl2pPr>
              <a:spcBef>
                <a:spcPts val="225"/>
              </a:spcBef>
              <a:defRPr sz="1500">
                <a:latin typeface="Calibri" pitchFamily="34" charset="0"/>
                <a:ea typeface="+mn-ea"/>
                <a:cs typeface="Calibri" pitchFamily="34" charset="0"/>
              </a:defRPr>
            </a:lvl2pPr>
            <a:lvl3pPr>
              <a:spcBef>
                <a:spcPts val="225"/>
              </a:spcBef>
              <a:defRPr sz="1425">
                <a:latin typeface="Calibri" pitchFamily="34" charset="0"/>
                <a:ea typeface="+mn-ea"/>
                <a:cs typeface="Calibri" pitchFamily="34" charset="0"/>
              </a:defRPr>
            </a:lvl3pPr>
            <a:lvl4pPr>
              <a:spcBef>
                <a:spcPts val="225"/>
              </a:spcBef>
              <a:defRPr sz="1200">
                <a:latin typeface="Calibri" pitchFamily="34" charset="0"/>
                <a:ea typeface="+mn-ea"/>
                <a:cs typeface="Calibri" pitchFamily="34" charset="0"/>
              </a:defRPr>
            </a:lvl4pPr>
            <a:lvl5pPr>
              <a:spcBef>
                <a:spcPts val="225"/>
              </a:spcBef>
              <a:defRPr sz="1125">
                <a:latin typeface="Calibri" pitchFamily="34" charset="0"/>
                <a:ea typeface="+mn-ea"/>
                <a:cs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91399" tIns="45701" rIns="91399" bIns="45701" numCol="1" anchor="ctr" anchorCtr="0" compatLnSpc="1">
            <a:prstTxWarp prst="textNoShape">
              <a:avLst/>
            </a:prstTxWarp>
          </a:bodyPr>
          <a:lstStyle>
            <a:lvl1pPr>
              <a:defRPr>
                <a:latin typeface="Calibri" pitchFamily="34" charset="0"/>
                <a:cs typeface="Calibri" pitchFamily="34" charset="0"/>
              </a:defRPr>
            </a:lvl1pPr>
          </a:lstStyle>
          <a:p>
            <a:pPr lvl="0"/>
            <a:r>
              <a:rPr lang="zh-TW" altLang="en-US" dirty="0"/>
              <a:t>按一下以編輯母片標題樣式</a:t>
            </a:r>
            <a:endParaRPr lang="en-US" altLang="zh-TW" dirty="0"/>
          </a:p>
        </p:txBody>
      </p:sp>
      <p:sp>
        <p:nvSpPr>
          <p:cNvPr id="12" name="Rectangle 4"/>
          <p:cNvSpPr>
            <a:spLocks noGrp="1" noChangeArrowheads="1"/>
          </p:cNvSpPr>
          <p:nvPr>
            <p:ph type="dt" sz="half" idx="2"/>
          </p:nvPr>
        </p:nvSpPr>
        <p:spPr bwMode="auto">
          <a:xfrm>
            <a:off x="6084169" y="4894008"/>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eaLnBrk="1" hangingPunct="1">
              <a:defRPr sz="825">
                <a:solidFill>
                  <a:srgbClr val="6699FF"/>
                </a:solidFill>
                <a:latin typeface="Myriad Pro" pitchFamily="34" charset="0"/>
                <a:ea typeface="新細明體" charset="-120"/>
              </a:defRPr>
            </a:lvl1pPr>
          </a:lstStyle>
          <a:p>
            <a:pPr fontAlgn="base">
              <a:spcBef>
                <a:spcPct val="0"/>
              </a:spcBef>
              <a:spcAft>
                <a:spcPct val="0"/>
              </a:spcAft>
            </a:pPr>
            <a:endParaRPr lang="en-US" altLang="zh-TW" dirty="0"/>
          </a:p>
        </p:txBody>
      </p:sp>
      <p:sp>
        <p:nvSpPr>
          <p:cNvPr id="13"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eaLnBrk="1" hangingPunct="1">
              <a:defRPr sz="825">
                <a:solidFill>
                  <a:srgbClr val="6699FF"/>
                </a:solidFill>
                <a:latin typeface="Myriad Pro" pitchFamily="34" charset="0"/>
                <a:ea typeface="新細明體" charset="-120"/>
              </a:defRPr>
            </a:lvl1pPr>
          </a:lstStyle>
          <a:p>
            <a:fld id="{26ABC516-D93B-4368-B021-9DF04E8EFC6F}" type="slidenum">
              <a:rPr lang="en-US" altLang="zh-TW" smtClean="0"/>
              <a:pPr/>
              <a:t>‹#›</a:t>
            </a:fld>
            <a:endParaRPr lang="en-US" altLang="zh-TW" dirty="0"/>
          </a:p>
        </p:txBody>
      </p:sp>
    </p:spTree>
    <p:extLst>
      <p:ext uri="{BB962C8B-B14F-4D97-AF65-F5344CB8AC3E}">
        <p14:creationId xmlns:p14="http://schemas.microsoft.com/office/powerpoint/2010/main" val="21552414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24" y="204805"/>
            <a:ext cx="3008313" cy="871538"/>
          </a:xfrm>
        </p:spPr>
        <p:txBody>
          <a:bodyPr anchor="b"/>
          <a:lstStyle>
            <a:lvl1pPr algn="l">
              <a:defRPr sz="1500" b="1"/>
            </a:lvl1pPr>
          </a:lstStyle>
          <a:p>
            <a:r>
              <a:rPr lang="zh-TW" altLang="en-US" dirty="0"/>
              <a:t>按一下以編輯母片標題樣式</a:t>
            </a:r>
          </a:p>
        </p:txBody>
      </p:sp>
      <p:sp>
        <p:nvSpPr>
          <p:cNvPr id="3" name="內容版面配置區 2"/>
          <p:cNvSpPr>
            <a:spLocks noGrp="1"/>
          </p:cNvSpPr>
          <p:nvPr>
            <p:ph idx="1"/>
          </p:nvPr>
        </p:nvSpPr>
        <p:spPr>
          <a:xfrm>
            <a:off x="3575050" y="204815"/>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24" y="1076328"/>
            <a:ext cx="3008313" cy="3518297"/>
          </a:xfrm>
        </p:spPr>
        <p:txBody>
          <a:bodyPr/>
          <a:lstStyle>
            <a:lvl1pPr marL="0" indent="0">
              <a:buNone/>
              <a:defRPr sz="1125"/>
            </a:lvl1pPr>
            <a:lvl2pPr marL="342751" indent="0">
              <a:buNone/>
              <a:defRPr sz="900"/>
            </a:lvl2pPr>
            <a:lvl3pPr marL="685502" indent="0">
              <a:buNone/>
              <a:defRPr sz="825"/>
            </a:lvl3pPr>
            <a:lvl4pPr marL="1028256" indent="0">
              <a:buNone/>
              <a:defRPr sz="675"/>
            </a:lvl4pPr>
            <a:lvl5pPr marL="1371008" indent="0">
              <a:buNone/>
              <a:defRPr sz="675"/>
            </a:lvl5pPr>
            <a:lvl6pPr marL="1713760" indent="0">
              <a:buNone/>
              <a:defRPr sz="675"/>
            </a:lvl6pPr>
            <a:lvl7pPr marL="2056512" indent="0">
              <a:buNone/>
              <a:defRPr sz="675"/>
            </a:lvl7pPr>
            <a:lvl8pPr marL="2399262" indent="0">
              <a:buNone/>
              <a:defRPr sz="675"/>
            </a:lvl8pPr>
            <a:lvl9pPr marL="2742015" indent="0">
              <a:buNone/>
              <a:defRPr sz="675"/>
            </a:lvl9pPr>
          </a:lstStyle>
          <a:p>
            <a:pPr lvl="0"/>
            <a:r>
              <a:rPr lang="zh-TW" altLang="en-US" dirty="0"/>
              <a:t>按一下以編輯母片文字樣式</a:t>
            </a:r>
          </a:p>
        </p:txBody>
      </p:sp>
      <p:sp>
        <p:nvSpPr>
          <p:cNvPr id="8" name="投影片編號版面配置區 4"/>
          <p:cNvSpPr>
            <a:spLocks noGrp="1"/>
          </p:cNvSpPr>
          <p:nvPr>
            <p:ph type="sldNum" sz="quarter" idx="12"/>
          </p:nvPr>
        </p:nvSpPr>
        <p:spPr>
          <a:xfrm>
            <a:off x="7543800" y="4894008"/>
            <a:ext cx="1295400" cy="189198"/>
          </a:xfrm>
        </p:spPr>
        <p:txBody>
          <a:bodyPr/>
          <a:lstStyle>
            <a:lvl1pPr>
              <a:defRPr>
                <a:solidFill>
                  <a:schemeClr val="accent1">
                    <a:lumMod val="75000"/>
                  </a:schemeClr>
                </a:solidFill>
              </a:defRPr>
            </a:lvl1pPr>
          </a:lstStyle>
          <a:p>
            <a:fld id="{9BEAB8EF-5F3B-4AC2-8327-B8C8086548D9}" type="slidenum">
              <a:rPr lang="en-US" altLang="zh-TW" smtClean="0">
                <a:solidFill>
                  <a:srgbClr val="4F81BD">
                    <a:lumMod val="75000"/>
                  </a:srgbClr>
                </a:solidFill>
              </a:rPr>
              <a:pPr/>
              <a:t>‹#›</a:t>
            </a:fld>
            <a:endParaRPr lang="en-US" altLang="zh-TW" dirty="0">
              <a:solidFill>
                <a:srgbClr val="4F81BD">
                  <a:lumMod val="75000"/>
                </a:srgbClr>
              </a:solidFill>
            </a:endParaRPr>
          </a:p>
        </p:txBody>
      </p:sp>
      <p:sp>
        <p:nvSpPr>
          <p:cNvPr id="10" name="文字方塊 9"/>
          <p:cNvSpPr txBox="1"/>
          <p:nvPr userDrawn="1"/>
        </p:nvSpPr>
        <p:spPr>
          <a:xfrm>
            <a:off x="251520" y="4894022"/>
            <a:ext cx="2232248" cy="196179"/>
          </a:xfrm>
          <a:prstGeom prst="rect">
            <a:avLst/>
          </a:prstGeom>
          <a:noFill/>
        </p:spPr>
        <p:txBody>
          <a:bodyPr wrap="square" lIns="68549" tIns="34276" rIns="68549" bIns="34276" rtlCol="0">
            <a:spAutoFit/>
          </a:bodyPr>
          <a:lstStyle/>
          <a:p>
            <a:pPr defTabSz="685502" eaLnBrk="0" fontAlgn="base" hangingPunct="0">
              <a:spcBef>
                <a:spcPct val="0"/>
              </a:spcBef>
              <a:spcAft>
                <a:spcPct val="0"/>
              </a:spcAft>
              <a:defRPr/>
            </a:pPr>
            <a:r>
              <a:rPr lang="en-US" altLang="zh-TW" sz="825" dirty="0">
                <a:solidFill>
                  <a:srgbClr val="4F81BD">
                    <a:lumMod val="75000"/>
                  </a:srgbClr>
                </a:solidFill>
                <a:latin typeface="Myriad Pro" pitchFamily="34" charset="0"/>
              </a:rPr>
              <a:t>www.QuantaQCT.com</a:t>
            </a:r>
          </a:p>
        </p:txBody>
      </p:sp>
    </p:spTree>
    <p:extLst>
      <p:ext uri="{BB962C8B-B14F-4D97-AF65-F5344CB8AC3E}">
        <p14:creationId xmlns:p14="http://schemas.microsoft.com/office/powerpoint/2010/main" val="9264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章節標題-Stor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標題 1"/>
          <p:cNvSpPr>
            <a:spLocks noGrp="1"/>
          </p:cNvSpPr>
          <p:nvPr>
            <p:ph type="title"/>
          </p:nvPr>
        </p:nvSpPr>
        <p:spPr>
          <a:xfrm>
            <a:off x="4644008" y="2427734"/>
            <a:ext cx="4176464" cy="864096"/>
          </a:xfrm>
        </p:spPr>
        <p:txBody>
          <a:bodyPr anchor="t">
            <a:noAutofit/>
          </a:bodyPr>
          <a:lstStyle>
            <a:lvl1pPr algn="r">
              <a:lnSpc>
                <a:spcPts val="3600"/>
              </a:lnSpc>
              <a:defRPr sz="4200" b="0" cap="none" baseline="0">
                <a:solidFill>
                  <a:srgbClr val="005197"/>
                </a:solidFill>
                <a:latin typeface="Calibri" pitchFamily="34" charset="0"/>
                <a:ea typeface="微軟正黑體" pitchFamily="34" charset="-120"/>
              </a:defRPr>
            </a:lvl1pPr>
          </a:lstStyle>
          <a:p>
            <a:r>
              <a:rPr lang="zh-TW" altLang="en-US" dirty="0"/>
              <a:t>按一下以編輯母片標題樣式</a:t>
            </a:r>
          </a:p>
        </p:txBody>
      </p:sp>
      <p:sp>
        <p:nvSpPr>
          <p:cNvPr id="10" name="文字版面配置區 2"/>
          <p:cNvSpPr>
            <a:spLocks noGrp="1"/>
          </p:cNvSpPr>
          <p:nvPr>
            <p:ph type="body" idx="1"/>
          </p:nvPr>
        </p:nvSpPr>
        <p:spPr>
          <a:xfrm>
            <a:off x="4644008" y="3075806"/>
            <a:ext cx="4176464" cy="463723"/>
          </a:xfrm>
        </p:spPr>
        <p:txBody>
          <a:bodyPr anchor="t"/>
          <a:lstStyle>
            <a:lvl1pPr marL="0" indent="0" algn="r">
              <a:buNone/>
              <a:defRPr sz="2000" baseline="0">
                <a:solidFill>
                  <a:srgbClr val="005197"/>
                </a:solidFill>
                <a:latin typeface="Calibri" pitchFamily="34" charset="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7" name="文字方塊 6"/>
          <p:cNvSpPr txBox="1"/>
          <p:nvPr userDrawn="1"/>
        </p:nvSpPr>
        <p:spPr>
          <a:xfrm>
            <a:off x="6948264" y="4804578"/>
            <a:ext cx="1656184" cy="215444"/>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altLang="zh-TW" sz="800" kern="1200" dirty="0">
                <a:solidFill>
                  <a:srgbClr val="005197"/>
                </a:solidFill>
                <a:effectLst/>
                <a:latin typeface="Arial" charset="0"/>
                <a:ea typeface="+mn-ea"/>
                <a:cs typeface="+mn-cs"/>
              </a:rPr>
              <a:t>QCT CONFIDENTIAL</a:t>
            </a:r>
            <a:endParaRPr lang="zh-TW" altLang="zh-TW" sz="800" kern="1200" dirty="0">
              <a:solidFill>
                <a:srgbClr val="005197"/>
              </a:solidFill>
              <a:effectLst/>
              <a:latin typeface="Arial" charset="0"/>
              <a:ea typeface="+mn-ea"/>
              <a:cs typeface="+mn-cs"/>
            </a:endParaRPr>
          </a:p>
        </p:txBody>
      </p:sp>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8085600" y="256438"/>
            <a:ext cx="738000" cy="8153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7"/>
          <p:cNvSpPr/>
          <p:nvPr userDrawn="1"/>
        </p:nvSpPr>
        <p:spPr>
          <a:xfrm>
            <a:off x="467544" y="4698509"/>
            <a:ext cx="986003" cy="249505"/>
          </a:xfrm>
          <a:prstGeom prst="rect">
            <a:avLst/>
          </a:prstGeom>
        </p:spPr>
        <p:txBody>
          <a:bodyPr wrap="none" lIns="33732" tIns="16866" rIns="33732" bIns="16866">
            <a:spAutoFit/>
          </a:bodyPr>
          <a:lstStyle/>
          <a:p>
            <a:r>
              <a:rPr lang="en-US" sz="1400" b="1" dirty="0">
                <a:solidFill>
                  <a:schemeClr val="bg1"/>
                </a:solidFill>
                <a:latin typeface="Calibri" panose="020F0502020204030204" pitchFamily="34" charset="0"/>
              </a:rPr>
              <a:t>www.QCT.io</a:t>
            </a:r>
          </a:p>
        </p:txBody>
      </p:sp>
      <p:sp>
        <p:nvSpPr>
          <p:cNvPr id="12" name="矩形 11"/>
          <p:cNvSpPr/>
          <p:nvPr userDrawn="1"/>
        </p:nvSpPr>
        <p:spPr>
          <a:xfrm>
            <a:off x="1490683" y="4371950"/>
            <a:ext cx="1691056" cy="640323"/>
          </a:xfrm>
          <a:prstGeom prst="rect">
            <a:avLst/>
          </a:prstGeom>
          <a:solidFill>
            <a:srgbClr val="8CD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0562738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82" y="4660000"/>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ctrTitle" hasCustomPrompt="1"/>
          </p:nvPr>
        </p:nvSpPr>
        <p:spPr>
          <a:xfrm>
            <a:off x="4644023" y="2139704"/>
            <a:ext cx="4248471" cy="1114191"/>
          </a:xfrm>
        </p:spPr>
        <p:txBody>
          <a:bodyPr anchor="ctr"/>
          <a:lstStyle>
            <a:lvl1pPr algn="r">
              <a:lnSpc>
                <a:spcPct val="100000"/>
              </a:lnSpc>
              <a:defRPr sz="4200" b="1" baseline="0">
                <a:solidFill>
                  <a:srgbClr val="005197"/>
                </a:solidFill>
                <a:effectLst/>
                <a:latin typeface="Calibri" pitchFamily="34" charset="0"/>
                <a:cs typeface="Calibri" pitchFamily="34" charset="0"/>
              </a:defRPr>
            </a:lvl1pPr>
          </a:lstStyle>
          <a:p>
            <a:r>
              <a:rPr lang="en-US" altLang="zh-TW" dirty="0"/>
              <a:t>QCT Company Template</a:t>
            </a:r>
          </a:p>
        </p:txBody>
      </p:sp>
      <p:sp>
        <p:nvSpPr>
          <p:cNvPr id="11" name="Rectangle 3"/>
          <p:cNvSpPr>
            <a:spLocks noGrp="1" noChangeArrowheads="1"/>
          </p:cNvSpPr>
          <p:nvPr>
            <p:ph type="subTitle" idx="1" hasCustomPrompt="1"/>
          </p:nvPr>
        </p:nvSpPr>
        <p:spPr>
          <a:xfrm>
            <a:off x="4644023" y="3795887"/>
            <a:ext cx="4248471" cy="517773"/>
          </a:xfrm>
        </p:spPr>
        <p:txBody>
          <a:bodyPr/>
          <a:lstStyle>
            <a:lvl1pPr marL="0" indent="0" algn="r">
              <a:buFontTx/>
              <a:buNone/>
              <a:defRPr sz="1575" b="0" baseline="0">
                <a:solidFill>
                  <a:srgbClr val="005197"/>
                </a:solidFill>
                <a:latin typeface="Calibri" pitchFamily="34" charset="0"/>
                <a:cs typeface="Calibri" pitchFamily="34" charset="0"/>
              </a:defRPr>
            </a:lvl1pPr>
          </a:lstStyle>
          <a:p>
            <a:r>
              <a:rPr lang="en-US" altLang="zh-TW" dirty="0"/>
              <a:t>Click to add your name</a:t>
            </a:r>
          </a:p>
        </p:txBody>
      </p:sp>
      <p:sp>
        <p:nvSpPr>
          <p:cNvPr id="12"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327378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標題及物件">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13588"/>
            <a:ext cx="8515672" cy="3458412"/>
          </a:xfrm>
        </p:spPr>
        <p:txBody>
          <a:bodyPr/>
          <a:lstStyle>
            <a:lvl1pPr>
              <a:spcBef>
                <a:spcPts val="300"/>
              </a:spcBef>
              <a:defRPr sz="2400" baseline="0">
                <a:latin typeface="Calibri" pitchFamily="34" charset="0"/>
                <a:ea typeface="+mn-ea"/>
                <a:cs typeface="Calibri" pitchFamily="34" charset="0"/>
              </a:defRPr>
            </a:lvl1pPr>
            <a:lvl2pPr>
              <a:spcBef>
                <a:spcPts val="300"/>
              </a:spcBef>
              <a:defRPr sz="2025" baseline="0">
                <a:latin typeface="Calibri" pitchFamily="34" charset="0"/>
                <a:ea typeface="+mn-ea"/>
                <a:cs typeface="Calibri" pitchFamily="34" charset="0"/>
              </a:defRPr>
            </a:lvl2pPr>
            <a:lvl3pPr>
              <a:spcBef>
                <a:spcPts val="300"/>
              </a:spcBef>
              <a:defRPr sz="1800" baseline="0">
                <a:latin typeface="Calibri" pitchFamily="34" charset="0"/>
                <a:ea typeface="+mn-ea"/>
                <a:cs typeface="Calibri" pitchFamily="34" charset="0"/>
              </a:defRPr>
            </a:lvl3pPr>
            <a:lvl4pPr>
              <a:spcBef>
                <a:spcPts val="300"/>
              </a:spcBef>
              <a:defRPr sz="1575" baseline="0">
                <a:latin typeface="Calibri" pitchFamily="34" charset="0"/>
                <a:ea typeface="+mn-ea"/>
                <a:cs typeface="Calibri" pitchFamily="34" charset="0"/>
              </a:defRPr>
            </a:lvl4pPr>
            <a:lvl5pPr>
              <a:spcBef>
                <a:spcPts val="300"/>
              </a:spcBef>
              <a:defRPr sz="1425" baseline="0">
                <a:latin typeface="Calibri" pitchFamily="34" charset="0"/>
                <a:ea typeface="+mn-ea"/>
                <a:cs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121883" tIns="60941" rIns="121883" bIns="60941" numCol="1" anchor="ctr" anchorCtr="0" compatLnSpc="1">
            <a:prstTxWarp prst="textNoShape">
              <a:avLst/>
            </a:prstTxWarp>
          </a:bodyPr>
          <a:lstStyle>
            <a:lvl1pPr>
              <a:defRPr>
                <a:latin typeface="Calibri" pitchFamily="34" charset="0"/>
                <a:cs typeface="Calibri" pitchFamily="34" charset="0"/>
              </a:defRPr>
            </a:lvl1pPr>
          </a:lstStyle>
          <a:p>
            <a:pPr lvl="0"/>
            <a:r>
              <a:rPr lang="zh-TW" altLang="en-US" dirty="0"/>
              <a:t>按一下以編輯母片標題樣式</a:t>
            </a:r>
            <a:endParaRPr lang="en-US" altLang="zh-TW" dirty="0"/>
          </a:p>
        </p:txBody>
      </p:sp>
      <p:pic>
        <p:nvPicPr>
          <p:cNvPr id="9" name="Picture 2" descr="H:\01.QCT US\Collateral\04_Digital\01_QCT Design\QCT-Powerpoint Template\PSD\第八版\company introduction\4 to 3\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6482994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Slide Number Placeholder 5"/>
          <p:cNvSpPr txBox="1">
            <a:spLocks/>
          </p:cNvSpPr>
          <p:nvPr userDrawn="1"/>
        </p:nvSpPr>
        <p:spPr bwMode="auto">
          <a:xfrm>
            <a:off x="8664982" y="4840024"/>
            <a:ext cx="423785" cy="225287"/>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F03DB6F-265E-5C4F-A42D-2A563BB4C44D}" type="slidenum">
              <a:rPr lang="en-US" sz="900" smtClean="0">
                <a:solidFill>
                  <a:srgbClr val="005197"/>
                </a:solidFill>
              </a:rPr>
              <a:pPr/>
              <a:t>‹#›</a:t>
            </a:fld>
            <a:endParaRPr lang="en-US" sz="900" dirty="0">
              <a:solidFill>
                <a:srgbClr val="005197"/>
              </a:solidFill>
            </a:endParaRPr>
          </a:p>
        </p:txBody>
      </p:sp>
      <p:pic>
        <p:nvPicPr>
          <p:cNvPr id="7" name="Picture 2" descr="C:\Users\10304001\Desktop\未命名-1.jp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6804000" y="4660000"/>
            <a:ext cx="2340000" cy="18777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57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orbel" pitchFamily="34" charset="0"/>
              </a:defRPr>
            </a:lvl1pPr>
          </a:lstStyle>
          <a:p>
            <a:r>
              <a:rPr lang="zh-TW" altLang="en-US" dirty="0"/>
              <a:t>按一下以編輯母片標題樣式</a:t>
            </a:r>
          </a:p>
        </p:txBody>
      </p:sp>
      <p:pic>
        <p:nvPicPr>
          <p:cNvPr id="8" name="Picture 2" descr="H:\01.QCT US\Collateral\04_Digital\01_QCT Design\QCT-Powerpoint Template\PSD\第八版\company introduction\4 to 3\未命名-1.png"/>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3742660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H:\01.QCT US\Collateral\04_Digital\01_QCT Design\QCT-Powerpoint Template\PSD\第八版\company introduction\4 to 3\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26172721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lgn="l">
              <a:defRPr sz="3600" baseline="0">
                <a:latin typeface="Calibri" pitchFamily="34" charset="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275608"/>
            <a:ext cx="8229600" cy="3178448"/>
          </a:xfrm>
        </p:spPr>
        <p:txBody>
          <a:bodyPr/>
          <a:lstStyle>
            <a:lvl1pPr>
              <a:defRPr baseline="0">
                <a:solidFill>
                  <a:schemeClr val="tx1">
                    <a:lumMod val="85000"/>
                    <a:lumOff val="15000"/>
                  </a:schemeClr>
                </a:solidFill>
                <a:latin typeface="Calibri" pitchFamily="34" charset="0"/>
                <a:ea typeface="微軟正黑體" pitchFamily="34" charset="-120"/>
              </a:defRPr>
            </a:lvl1pPr>
            <a:lvl2pPr>
              <a:defRPr baseline="0">
                <a:solidFill>
                  <a:schemeClr val="tx1">
                    <a:lumMod val="85000"/>
                    <a:lumOff val="15000"/>
                  </a:schemeClr>
                </a:solidFill>
                <a:latin typeface="Calibri" pitchFamily="34" charset="0"/>
                <a:ea typeface="微軟正黑體" pitchFamily="34" charset="-120"/>
              </a:defRPr>
            </a:lvl2pPr>
            <a:lvl3pPr>
              <a:defRPr baseline="0">
                <a:solidFill>
                  <a:schemeClr val="tx1">
                    <a:lumMod val="85000"/>
                    <a:lumOff val="15000"/>
                  </a:schemeClr>
                </a:solidFill>
                <a:latin typeface="Calibri" pitchFamily="34" charset="0"/>
                <a:ea typeface="微軟正黑體" pitchFamily="34" charset="-120"/>
              </a:defRPr>
            </a:lvl3pPr>
            <a:lvl4pPr>
              <a:defRPr baseline="0">
                <a:solidFill>
                  <a:schemeClr val="tx1">
                    <a:lumMod val="85000"/>
                    <a:lumOff val="15000"/>
                  </a:schemeClr>
                </a:solidFill>
                <a:latin typeface="Calibri" pitchFamily="34" charset="0"/>
                <a:ea typeface="微軟正黑體" pitchFamily="34" charset="-120"/>
              </a:defRPr>
            </a:lvl4pPr>
            <a:lvl5pPr>
              <a:defRPr baseline="0">
                <a:solidFill>
                  <a:schemeClr val="tx1">
                    <a:lumMod val="85000"/>
                    <a:lumOff val="15000"/>
                  </a:schemeClr>
                </a:solidFill>
                <a:latin typeface="Calibri" pitchFamily="34" charset="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pic>
        <p:nvPicPr>
          <p:cNvPr id="5" name="Picture 2" descr="H:\01.QCT US\Collateral\04_Digital\01_QCT Design\QCT-Powerpoint Template\PSD\第八版\company introduction\4 to 3\未命名-1.png"/>
          <p:cNvPicPr>
            <a:picLocks noChangeAspect="1" noChangeArrowheads="1"/>
          </p:cNvPicPr>
          <p:nvPr userDrawn="1"/>
        </p:nvPicPr>
        <p:blipFill>
          <a:blip r:embed="rId2" cstate="email">
            <a:biLevel thresh="25000"/>
            <a:extLst>
              <a:ext uri="{28A0092B-C50C-407E-A947-70E740481C1C}">
                <a14:useLocalDpi xmlns:a14="http://schemas.microsoft.com/office/drawing/2010/main"/>
              </a:ext>
            </a:extLst>
          </a:blip>
          <a:stretch>
            <a:fillRect/>
          </a:stretch>
        </p:blipFill>
        <p:spPr bwMode="auto">
          <a:xfrm>
            <a:off x="-4666" y="4662018"/>
            <a:ext cx="2340000" cy="1834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570448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Ending pag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127841" y="1707673"/>
            <a:ext cx="3775838" cy="1152128"/>
          </a:xfrm>
        </p:spPr>
        <p:txBody>
          <a:bodyPr>
            <a:noAutofit/>
          </a:bodyPr>
          <a:lstStyle>
            <a:lvl1pPr algn="r">
              <a:defRPr sz="2625" b="1" i="0">
                <a:solidFill>
                  <a:srgbClr val="FFFFFF"/>
                </a:solidFill>
                <a:latin typeface="Calibri" panose="020F0502020204030204" pitchFamily="34" charset="0"/>
                <a:cs typeface="Calibri" panose="020F0502020204030204" pitchFamily="34" charset="0"/>
              </a:defRPr>
            </a:lvl1pPr>
          </a:lstStyle>
          <a:p>
            <a:r>
              <a:rPr lang="en-US" dirty="0"/>
              <a:t>Click to edit</a:t>
            </a:r>
          </a:p>
        </p:txBody>
      </p:sp>
      <p:sp>
        <p:nvSpPr>
          <p:cNvPr id="7" name="Rectangle 7"/>
          <p:cNvSpPr/>
          <p:nvPr userDrawn="1"/>
        </p:nvSpPr>
        <p:spPr>
          <a:xfrm>
            <a:off x="6711426" y="3574579"/>
            <a:ext cx="869538" cy="241798"/>
          </a:xfrm>
          <a:prstGeom prst="rect">
            <a:avLst/>
          </a:prstGeom>
        </p:spPr>
        <p:txBody>
          <a:bodyPr wrap="none" lIns="33721" tIns="16860" rIns="33721" bIns="16860">
            <a:spAutoFit/>
          </a:bodyPr>
          <a:lstStyle/>
          <a:p>
            <a:pPr eaLnBrk="0" fontAlgn="base" hangingPunct="0">
              <a:spcBef>
                <a:spcPct val="0"/>
              </a:spcBef>
              <a:spcAft>
                <a:spcPct val="0"/>
              </a:spcAft>
            </a:pPr>
            <a:r>
              <a:rPr lang="en-US" sz="1350" dirty="0">
                <a:solidFill>
                  <a:srgbClr val="FFFFFF"/>
                </a:solidFill>
                <a:latin typeface="Calibri" panose="020F0502020204030204" pitchFamily="34" charset="0"/>
              </a:rPr>
              <a:t>www.qct.io</a:t>
            </a:r>
          </a:p>
        </p:txBody>
      </p:sp>
      <p:pic>
        <p:nvPicPr>
          <p:cNvPr id="8" name="Picture 2" descr="H:\B.Project\0 New QCT Logo\Ofap08\00.QCT Brand Assets\02.QCT logo\QCT Logo-USA\Core Logos\Vertical (First priority)\Digital\QCT-Logo-Core-Vertical-White-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8408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3074" name="Picture 2" descr="H:\01.QCT US\Collateral\04_Digital\01_QCT Design\QCT-Powerpoint Template\PSD\第八版\company introduction\16 to 9\ending-01.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 y="2"/>
            <a:ext cx="9144001" cy="51450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804" y="1919788"/>
            <a:ext cx="3775838" cy="807950"/>
          </a:xfrm>
        </p:spPr>
        <p:txBody>
          <a:bodyPr>
            <a:noAutofit/>
          </a:bodyPr>
          <a:lstStyle>
            <a:lvl1pPr algn="ctr">
              <a:defRPr sz="3825" b="1" i="0">
                <a:solidFill>
                  <a:srgbClr val="FFFFFF"/>
                </a:solidFill>
                <a:latin typeface="Calibri" pitchFamily="34" charset="0"/>
                <a:cs typeface="Calibri" pitchFamily="34" charset="0"/>
              </a:defRPr>
            </a:lvl1pPr>
          </a:lstStyle>
          <a:p>
            <a:r>
              <a:rPr lang="en-US" dirty="0"/>
              <a:t>End Page </a:t>
            </a:r>
          </a:p>
        </p:txBody>
      </p:sp>
      <p:sp>
        <p:nvSpPr>
          <p:cNvPr id="6" name="Slide Number Placeholder 5"/>
          <p:cNvSpPr>
            <a:spLocks noGrp="1"/>
          </p:cNvSpPr>
          <p:nvPr>
            <p:ph type="sldNum" sz="quarter" idx="12"/>
          </p:nvPr>
        </p:nvSpPr>
        <p:spPr>
          <a:xfrm>
            <a:off x="75271" y="4819206"/>
            <a:ext cx="430664" cy="273844"/>
          </a:xfrm>
        </p:spPr>
        <p:txBody>
          <a:bodyPr/>
          <a:lstStyle>
            <a:lvl1pPr algn="ctr">
              <a:defRPr>
                <a:solidFill>
                  <a:schemeClr val="bg1"/>
                </a:solidFill>
              </a:defRPr>
            </a:lvl1pPr>
          </a:lstStyle>
          <a:p>
            <a:fld id="{3F03DB6F-265E-5C4F-A42D-2A563BB4C44D}" type="slidenum">
              <a:rPr lang="en-US" smtClean="0">
                <a:solidFill>
                  <a:srgbClr val="4BB7B7"/>
                </a:solidFill>
              </a:rPr>
              <a:pPr/>
              <a:t>‹#›</a:t>
            </a:fld>
            <a:endParaRPr lang="en-US" dirty="0">
              <a:solidFill>
                <a:srgbClr val="4BB7B7"/>
              </a:solidFill>
            </a:endParaRPr>
          </a:p>
        </p:txBody>
      </p:sp>
      <p:sp>
        <p:nvSpPr>
          <p:cNvPr id="8" name="Rectangle 7"/>
          <p:cNvSpPr/>
          <p:nvPr userDrawn="1"/>
        </p:nvSpPr>
        <p:spPr>
          <a:xfrm>
            <a:off x="7001464" y="4659988"/>
            <a:ext cx="875872" cy="244967"/>
          </a:xfrm>
          <a:prstGeom prst="rect">
            <a:avLst/>
          </a:prstGeom>
        </p:spPr>
        <p:txBody>
          <a:bodyPr wrap="none" lIns="36857" tIns="18429" rIns="36857" bIns="18429">
            <a:spAutoFit/>
          </a:bodyPr>
          <a:lstStyle/>
          <a:p>
            <a:pPr eaLnBrk="0" fontAlgn="base" hangingPunct="0">
              <a:spcBef>
                <a:spcPct val="0"/>
              </a:spcBef>
              <a:spcAft>
                <a:spcPct val="0"/>
              </a:spcAft>
            </a:pPr>
            <a:r>
              <a:rPr lang="en-US" sz="1350" dirty="0">
                <a:solidFill>
                  <a:srgbClr val="FFFFFF"/>
                </a:solidFill>
                <a:latin typeface="Calibri" pitchFamily="34" charset="0"/>
                <a:cs typeface="Calibri" pitchFamily="34" charset="0"/>
              </a:rPr>
              <a:t>www.qct.io</a:t>
            </a:r>
          </a:p>
        </p:txBody>
      </p:sp>
    </p:spTree>
    <p:extLst>
      <p:ext uri="{BB962C8B-B14F-4D97-AF65-F5344CB8AC3E}">
        <p14:creationId xmlns:p14="http://schemas.microsoft.com/office/powerpoint/2010/main" val="1224677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標題投影片">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2" descr="C:\Users\10304001\Desktop\3 colour squar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60482" y="4660000"/>
            <a:ext cx="483518" cy="4835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B.Project\0 New QCT Logo\Ofap08\00.QCT Brand Assets\02.QCT logo\QCT Logo-USA\Core Logos\Vertical (First priority)\Digital\QCT-Logo-Core-Vertical-RGB.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920000" y="79202"/>
            <a:ext cx="1062000" cy="10673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a:spLocks noGrp="1" noChangeArrowheads="1"/>
          </p:cNvSpPr>
          <p:nvPr>
            <p:ph type="ctrTitle" hasCustomPrompt="1"/>
          </p:nvPr>
        </p:nvSpPr>
        <p:spPr>
          <a:xfrm>
            <a:off x="4644023" y="2139704"/>
            <a:ext cx="4248471" cy="1114191"/>
          </a:xfrm>
        </p:spPr>
        <p:txBody>
          <a:bodyPr anchor="ctr"/>
          <a:lstStyle>
            <a:lvl1pPr algn="r">
              <a:lnSpc>
                <a:spcPct val="100000"/>
              </a:lnSpc>
              <a:defRPr sz="4200" b="1" baseline="0">
                <a:solidFill>
                  <a:srgbClr val="005197"/>
                </a:solidFill>
                <a:effectLst/>
                <a:latin typeface="Calibri" pitchFamily="34" charset="0"/>
                <a:cs typeface="Calibri" pitchFamily="34" charset="0"/>
              </a:defRPr>
            </a:lvl1pPr>
          </a:lstStyle>
          <a:p>
            <a:r>
              <a:rPr lang="en-US" altLang="zh-TW" dirty="0"/>
              <a:t>QCT Company Template</a:t>
            </a:r>
          </a:p>
        </p:txBody>
      </p:sp>
      <p:sp>
        <p:nvSpPr>
          <p:cNvPr id="11" name="Rectangle 3"/>
          <p:cNvSpPr>
            <a:spLocks noGrp="1" noChangeArrowheads="1"/>
          </p:cNvSpPr>
          <p:nvPr>
            <p:ph type="subTitle" idx="1" hasCustomPrompt="1"/>
          </p:nvPr>
        </p:nvSpPr>
        <p:spPr>
          <a:xfrm>
            <a:off x="4644023" y="3795887"/>
            <a:ext cx="4248471" cy="517773"/>
          </a:xfrm>
        </p:spPr>
        <p:txBody>
          <a:bodyPr/>
          <a:lstStyle>
            <a:lvl1pPr marL="0" indent="0" algn="r">
              <a:buFontTx/>
              <a:buNone/>
              <a:defRPr sz="1575" b="0" baseline="0">
                <a:solidFill>
                  <a:srgbClr val="005197"/>
                </a:solidFill>
                <a:latin typeface="Calibri" pitchFamily="34" charset="0"/>
                <a:cs typeface="Calibri" pitchFamily="34" charset="0"/>
              </a:defRPr>
            </a:lvl1pPr>
          </a:lstStyle>
          <a:p>
            <a:r>
              <a:rPr lang="en-US" altLang="zh-TW" dirty="0"/>
              <a:t>Click to add your name</a:t>
            </a:r>
          </a:p>
        </p:txBody>
      </p:sp>
      <p:sp>
        <p:nvSpPr>
          <p:cNvPr id="12" name="Slide Number Placeholder 5"/>
          <p:cNvSpPr>
            <a:spLocks noGrp="1"/>
          </p:cNvSpPr>
          <p:nvPr>
            <p:ph type="sldNum" sz="quarter" idx="12"/>
          </p:nvPr>
        </p:nvSpPr>
        <p:spPr>
          <a:xfrm>
            <a:off x="75271" y="4819206"/>
            <a:ext cx="430664" cy="273844"/>
          </a:xfrm>
        </p:spPr>
        <p:txBody>
          <a:bodyPr/>
          <a:lstStyle>
            <a:lvl1pPr algn="ctr">
              <a:defRPr sz="1200">
                <a:solidFill>
                  <a:schemeClr val="tx1"/>
                </a:solidFill>
                <a:latin typeface="Calibri" panose="020F0502020204030204" pitchFamily="34" charset="0"/>
              </a:defRPr>
            </a:lvl1pPr>
          </a:lstStyle>
          <a:p>
            <a:fld id="{3F03DB6F-265E-5C4F-A42D-2A563BB4C44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022935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標題及物件">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13588"/>
            <a:ext cx="8515672" cy="3458412"/>
          </a:xfrm>
        </p:spPr>
        <p:txBody>
          <a:bodyPr/>
          <a:lstStyle>
            <a:lvl1pPr>
              <a:spcBef>
                <a:spcPts val="300"/>
              </a:spcBef>
              <a:defRPr sz="2400" baseline="0">
                <a:latin typeface="Calibri" pitchFamily="34" charset="0"/>
                <a:ea typeface="+mn-ea"/>
                <a:cs typeface="Calibri" pitchFamily="34" charset="0"/>
              </a:defRPr>
            </a:lvl1pPr>
            <a:lvl2pPr>
              <a:spcBef>
                <a:spcPts val="300"/>
              </a:spcBef>
              <a:defRPr sz="2025" baseline="0">
                <a:latin typeface="Calibri" pitchFamily="34" charset="0"/>
                <a:ea typeface="+mn-ea"/>
                <a:cs typeface="Calibri" pitchFamily="34" charset="0"/>
              </a:defRPr>
            </a:lvl2pPr>
            <a:lvl3pPr>
              <a:spcBef>
                <a:spcPts val="300"/>
              </a:spcBef>
              <a:defRPr sz="1800" baseline="0">
                <a:latin typeface="Calibri" pitchFamily="34" charset="0"/>
                <a:ea typeface="+mn-ea"/>
                <a:cs typeface="Calibri" pitchFamily="34" charset="0"/>
              </a:defRPr>
            </a:lvl3pPr>
            <a:lvl4pPr>
              <a:spcBef>
                <a:spcPts val="300"/>
              </a:spcBef>
              <a:defRPr sz="1575" baseline="0">
                <a:latin typeface="Calibri" pitchFamily="34" charset="0"/>
                <a:ea typeface="+mn-ea"/>
                <a:cs typeface="Calibri" pitchFamily="34" charset="0"/>
              </a:defRPr>
            </a:lvl4pPr>
            <a:lvl5pPr>
              <a:spcBef>
                <a:spcPts val="300"/>
              </a:spcBef>
              <a:defRPr sz="1425" baseline="0">
                <a:latin typeface="Calibri" pitchFamily="34" charset="0"/>
                <a:ea typeface="+mn-ea"/>
                <a:cs typeface="Calibri" pitchFamily="34"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121883" tIns="60941" rIns="121883" bIns="60941" numCol="1" anchor="ctr" anchorCtr="0" compatLnSpc="1">
            <a:prstTxWarp prst="textNoShape">
              <a:avLst/>
            </a:prstTxWarp>
          </a:bodyPr>
          <a:lstStyle>
            <a:lvl1pPr>
              <a:defRPr>
                <a:latin typeface="Calibri" pitchFamily="34" charset="0"/>
                <a:cs typeface="Calibri" pitchFamily="34" charset="0"/>
              </a:defRPr>
            </a:lvl1pPr>
          </a:lstStyle>
          <a:p>
            <a:pPr lvl="0"/>
            <a:r>
              <a:rPr lang="zh-TW" altLang="en-US" dirty="0"/>
              <a:t>按一下以編輯母片標題樣式</a:t>
            </a:r>
            <a:endParaRPr lang="en-US" altLang="zh-TW" dirty="0"/>
          </a:p>
        </p:txBody>
      </p:sp>
      <p:pic>
        <p:nvPicPr>
          <p:cNvPr id="9" name="Picture 2" descr="H:\01.QCT US\Collateral\04_Digital\01_QCT Design\QCT-Powerpoint Template\PSD\第八版\company introduction\4 to 3\未命名-1.png"/>
          <p:cNvPicPr>
            <a:picLocks noChangeAspect="1" noChangeArrowheads="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931" y="4662000"/>
            <a:ext cx="2340000" cy="1834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5271" y="4819206"/>
            <a:ext cx="430664" cy="273844"/>
          </a:xfrm>
        </p:spPr>
        <p:txBody>
          <a:bodyPr/>
          <a:lstStyle>
            <a:lvl1pPr algn="ctr">
              <a:defRPr sz="1200">
                <a:solidFill>
                  <a:srgbClr val="005197"/>
                </a:solidFill>
                <a:latin typeface="Calibri" panose="020F0502020204030204" pitchFamily="34" charset="0"/>
              </a:defRPr>
            </a:lvl1pPr>
          </a:lstStyle>
          <a:p>
            <a:fld id="{3F03DB6F-265E-5C4F-A42D-2A563BB4C44D}" type="slidenum">
              <a:rPr lang="en-US" smtClean="0"/>
              <a:pPr/>
              <a:t>‹#›</a:t>
            </a:fld>
            <a:endParaRPr lang="en-US" dirty="0"/>
          </a:p>
        </p:txBody>
      </p:sp>
    </p:spTree>
    <p:extLst>
      <p:ext uri="{BB962C8B-B14F-4D97-AF65-F5344CB8AC3E}">
        <p14:creationId xmlns:p14="http://schemas.microsoft.com/office/powerpoint/2010/main" val="3137239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0.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31.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image" Target="../media/image1.jpeg"/><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theme" Target="../theme/theme4.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5" Type="http://schemas.openxmlformats.org/officeDocument/2006/relationships/slideLayout" Target="../slideLayouts/slideLayout94.xml"/><Relationship Id="rId10" Type="http://schemas.openxmlformats.org/officeDocument/2006/relationships/image" Target="../media/image20.jpeg"/><Relationship Id="rId4" Type="http://schemas.openxmlformats.org/officeDocument/2006/relationships/slideLayout" Target="../slideLayouts/slideLayout9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5" Type="http://schemas.openxmlformats.org/officeDocument/2006/relationships/slideLayout" Target="../slideLayouts/slideLayout102.xml"/><Relationship Id="rId10" Type="http://schemas.openxmlformats.org/officeDocument/2006/relationships/image" Target="../media/image20.jpeg"/><Relationship Id="rId4" Type="http://schemas.openxmlformats.org/officeDocument/2006/relationships/slideLayout" Target="../slideLayouts/slideLayout10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20.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275606"/>
            <a:ext cx="8229600" cy="3240360"/>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6614864" y="4836189"/>
            <a:ext cx="2133600" cy="273844"/>
          </a:xfrm>
          <a:prstGeom prst="rect">
            <a:avLst/>
          </a:prstGeom>
        </p:spPr>
        <p:txBody>
          <a:bodyPr vert="horz" lIns="91440" tIns="45720" rIns="91440" bIns="45720" rtlCol="0" anchor="ctr"/>
          <a:lstStyle>
            <a:lvl1pPr algn="r">
              <a:defRPr sz="1200" baseline="0">
                <a:solidFill>
                  <a:srgbClr val="686868"/>
                </a:solidFill>
                <a:latin typeface="Calibri" pitchFamily="34" charset="0"/>
                <a:ea typeface="微軟正黑體" pitchFamily="34" charset="-120"/>
              </a:defRPr>
            </a:lvl1pPr>
          </a:lstStyle>
          <a:p>
            <a:fld id="{A3C866E0-E5A9-456E-B325-FCCA52451255}" type="slidenum">
              <a:rPr lang="zh-TW" altLang="en-US" smtClean="0"/>
              <a:pPr/>
              <a:t>‹#›</a:t>
            </a:fld>
            <a:endParaRPr lang="zh-TW" altLang="en-US" dirty="0"/>
          </a:p>
        </p:txBody>
      </p:sp>
    </p:spTree>
    <p:extLst>
      <p:ext uri="{BB962C8B-B14F-4D97-AF65-F5344CB8AC3E}">
        <p14:creationId xmlns:p14="http://schemas.microsoft.com/office/powerpoint/2010/main" val="1021785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4" r:id="rId3"/>
    <p:sldLayoutId id="2147483702" r:id="rId4"/>
    <p:sldLayoutId id="2147483708" r:id="rId5"/>
    <p:sldLayoutId id="2147483696" r:id="rId6"/>
    <p:sldLayoutId id="2147483709" r:id="rId7"/>
    <p:sldLayoutId id="2147483697" r:id="rId8"/>
    <p:sldLayoutId id="2147483710" r:id="rId9"/>
    <p:sldLayoutId id="2147483701" r:id="rId10"/>
    <p:sldLayoutId id="2147483711" r:id="rId11"/>
    <p:sldLayoutId id="2147483698" r:id="rId12"/>
    <p:sldLayoutId id="2147483712" r:id="rId13"/>
    <p:sldLayoutId id="2147483652" r:id="rId14"/>
    <p:sldLayoutId id="2147483653" r:id="rId15"/>
    <p:sldLayoutId id="2147483654" r:id="rId16"/>
    <p:sldLayoutId id="2147483655" r:id="rId17"/>
    <p:sldLayoutId id="2147483695" r:id="rId18"/>
    <p:sldLayoutId id="2147483656" r:id="rId19"/>
    <p:sldLayoutId id="2147483657" r:id="rId20"/>
    <p:sldLayoutId id="2147483658" r:id="rId21"/>
    <p:sldLayoutId id="2147483659" r:id="rId22"/>
  </p:sldLayoutIdLst>
  <p:hf hdr="0" dt="0"/>
  <p:txStyles>
    <p:titleStyle>
      <a:lvl1pPr algn="l"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kern="1200" baseline="0">
          <a:solidFill>
            <a:schemeClr val="tx1"/>
          </a:solidFill>
          <a:latin typeface="Calibri" pitchFamily="34" charset="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Calibri" pitchFamily="34" charset="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Calibri" pitchFamily="34" charset="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endParaRPr lang="en-US" altLang="zh-TW" dirty="0"/>
          </a:p>
        </p:txBody>
      </p:sp>
      <p:sp>
        <p:nvSpPr>
          <p:cNvPr id="6147" name="Rectangle 3"/>
          <p:cNvSpPr>
            <a:spLocks noGrp="1" noChangeArrowheads="1"/>
          </p:cNvSpPr>
          <p:nvPr>
            <p:ph type="body" idx="1"/>
          </p:nvPr>
        </p:nvSpPr>
        <p:spPr bwMode="auto">
          <a:xfrm>
            <a:off x="323528" y="1085850"/>
            <a:ext cx="8515672" cy="3486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6148" name="Rectangle 4"/>
          <p:cNvSpPr>
            <a:spLocks noGrp="1" noChangeArrowheads="1"/>
          </p:cNvSpPr>
          <p:nvPr>
            <p:ph type="dt" sz="half" idx="2"/>
          </p:nvPr>
        </p:nvSpPr>
        <p:spPr bwMode="auto">
          <a:xfrm>
            <a:off x="6084168" y="4894008"/>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accent4">
                    <a:lumMod val="50000"/>
                  </a:schemeClr>
                </a:solidFill>
                <a:latin typeface="Myriad Pro" pitchFamily="34" charset="0"/>
                <a:ea typeface="新細明體" charset="-120"/>
              </a:defRPr>
            </a:lvl1pPr>
          </a:lstStyle>
          <a:p>
            <a:pPr fontAlgn="base">
              <a:spcBef>
                <a:spcPct val="0"/>
              </a:spcBef>
              <a:spcAft>
                <a:spcPct val="0"/>
              </a:spcAft>
            </a:pPr>
            <a:endParaRPr lang="en-US" altLang="zh-TW" dirty="0">
              <a:solidFill>
                <a:srgbClr val="DADADA">
                  <a:lumMod val="50000"/>
                </a:srgbClr>
              </a:solidFill>
            </a:endParaRPr>
          </a:p>
        </p:txBody>
      </p:sp>
      <p:sp>
        <p:nvSpPr>
          <p:cNvPr id="6150"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accent4">
                    <a:lumMod val="50000"/>
                  </a:schemeClr>
                </a:solidFill>
                <a:latin typeface="Myriad Pro" pitchFamily="34" charset="0"/>
                <a:ea typeface="新細明體" charset="-120"/>
              </a:defRPr>
            </a:lvl1pPr>
          </a:lstStyle>
          <a:p>
            <a:pPr fontAlgn="base">
              <a:spcBef>
                <a:spcPct val="0"/>
              </a:spcBef>
              <a:spcAft>
                <a:spcPct val="0"/>
              </a:spcAft>
            </a:pPr>
            <a:fld id="{26ABC516-D93B-4368-B021-9DF04E8EFC6F}" type="slidenum">
              <a:rPr lang="en-US" altLang="zh-TW" smtClean="0">
                <a:solidFill>
                  <a:srgbClr val="DADADA">
                    <a:lumMod val="50000"/>
                  </a:srgbClr>
                </a:solidFill>
              </a:rPr>
              <a:pPr fontAlgn="base">
                <a:spcBef>
                  <a:spcPct val="0"/>
                </a:spcBef>
                <a:spcAft>
                  <a:spcPct val="0"/>
                </a:spcAft>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3831560612"/>
      </p:ext>
    </p:extLst>
  </p:cSld>
  <p:clrMap bg1="dk2" tx1="lt1" bg2="dk1"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3" r:id="rId9"/>
    <p:sldLayoutId id="2147483725" r:id="rId10"/>
    <p:sldLayoutId id="2147483726" r:id="rId11"/>
  </p:sldLayoutIdLst>
  <p:hf hdr="0" ftr="0" dt="0"/>
  <p:txStyles>
    <p:titleStyle>
      <a:lvl1pPr algn="l" rtl="0" eaLnBrk="1" fontAlgn="base" hangingPunct="1">
        <a:spcBef>
          <a:spcPct val="0"/>
        </a:spcBef>
        <a:spcAft>
          <a:spcPct val="0"/>
        </a:spcAft>
        <a:defRPr sz="4000" b="1">
          <a:solidFill>
            <a:srgbClr val="005197"/>
          </a:solidFill>
          <a:latin typeface="Calibri" pitchFamily="34" charset="0"/>
          <a:ea typeface="+mj-ea"/>
          <a:cs typeface="Calibri" pitchFamily="34" charset="0"/>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baseline="0">
          <a:solidFill>
            <a:schemeClr val="accent4">
              <a:lumMod val="10000"/>
            </a:schemeClr>
          </a:solidFill>
          <a:latin typeface="Calibri" pitchFamily="34" charset="0"/>
          <a:ea typeface="+mj-ea"/>
          <a:cs typeface="Calibri" pitchFamily="34" charset="0"/>
        </a:defRPr>
      </a:lvl1pPr>
      <a:lvl2pPr marL="742950" indent="-285750" algn="l" rtl="0" eaLnBrk="1" fontAlgn="base" hangingPunct="1">
        <a:spcBef>
          <a:spcPct val="20000"/>
        </a:spcBef>
        <a:spcAft>
          <a:spcPct val="0"/>
        </a:spcAft>
        <a:buChar char="–"/>
        <a:defRPr sz="2800" baseline="0">
          <a:solidFill>
            <a:schemeClr val="accent4">
              <a:lumMod val="10000"/>
            </a:schemeClr>
          </a:solidFill>
          <a:latin typeface="Calibri" pitchFamily="34" charset="0"/>
          <a:ea typeface="+mj-ea"/>
          <a:cs typeface="Calibri" pitchFamily="34" charset="0"/>
        </a:defRPr>
      </a:lvl2pPr>
      <a:lvl3pPr marL="1143000" indent="-228600" algn="l" rtl="0" eaLnBrk="1" fontAlgn="base" hangingPunct="1">
        <a:spcBef>
          <a:spcPct val="20000"/>
        </a:spcBef>
        <a:spcAft>
          <a:spcPct val="0"/>
        </a:spcAft>
        <a:buChar char="•"/>
        <a:defRPr sz="2400" baseline="0">
          <a:solidFill>
            <a:schemeClr val="accent4">
              <a:lumMod val="10000"/>
            </a:schemeClr>
          </a:solidFill>
          <a:latin typeface="Calibri" pitchFamily="34" charset="0"/>
          <a:ea typeface="+mj-ea"/>
          <a:cs typeface="Calibri" pitchFamily="34" charset="0"/>
        </a:defRPr>
      </a:lvl3pPr>
      <a:lvl4pPr marL="1600200" indent="-228600" algn="l" rtl="0" eaLnBrk="1" fontAlgn="base" hangingPunct="1">
        <a:spcBef>
          <a:spcPct val="20000"/>
        </a:spcBef>
        <a:spcAft>
          <a:spcPct val="0"/>
        </a:spcAft>
        <a:buChar char="–"/>
        <a:defRPr sz="2000" baseline="0">
          <a:solidFill>
            <a:schemeClr val="accent4">
              <a:lumMod val="10000"/>
            </a:schemeClr>
          </a:solidFill>
          <a:latin typeface="Calibri" pitchFamily="34" charset="0"/>
          <a:ea typeface="+mj-ea"/>
          <a:cs typeface="Calibri" pitchFamily="34" charset="0"/>
        </a:defRPr>
      </a:lvl4pPr>
      <a:lvl5pPr marL="2057400" indent="-228600" algn="l" rtl="0" eaLnBrk="1" fontAlgn="base" hangingPunct="1">
        <a:spcBef>
          <a:spcPct val="20000"/>
        </a:spcBef>
        <a:spcAft>
          <a:spcPct val="0"/>
        </a:spcAft>
        <a:buChar char="»"/>
        <a:defRPr sz="2000" baseline="0">
          <a:solidFill>
            <a:schemeClr val="accent4">
              <a:lumMod val="10000"/>
            </a:schemeClr>
          </a:solidFill>
          <a:latin typeface="Calibri" pitchFamily="34" charset="0"/>
          <a:ea typeface="+mj-ea"/>
          <a:cs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7658904" y="4056577"/>
            <a:ext cx="1485096" cy="1090573"/>
          </a:xfrm>
          <a:prstGeom prst="rect">
            <a:avLst/>
          </a:prstGeom>
        </p:spPr>
      </p:pic>
      <p:grpSp>
        <p:nvGrpSpPr>
          <p:cNvPr id="21" name="Group 20"/>
          <p:cNvGrpSpPr/>
          <p:nvPr userDrawn="1"/>
        </p:nvGrpSpPr>
        <p:grpSpPr>
          <a:xfrm>
            <a:off x="463529" y="4834534"/>
            <a:ext cx="825060" cy="130016"/>
            <a:chOff x="-84138" y="5622925"/>
            <a:chExt cx="4330701" cy="682626"/>
          </a:xfrm>
        </p:grpSpPr>
        <p:sp>
          <p:nvSpPr>
            <p:cNvPr id="22" name="Freeform 6"/>
            <p:cNvSpPr>
              <a:spLocks/>
            </p:cNvSpPr>
            <p:nvPr userDrawn="1"/>
          </p:nvSpPr>
          <p:spPr bwMode="auto">
            <a:xfrm>
              <a:off x="1589088" y="5649913"/>
              <a:ext cx="914400" cy="647700"/>
            </a:xfrm>
            <a:custGeom>
              <a:avLst/>
              <a:gdLst>
                <a:gd name="T0" fmla="*/ 52 w 243"/>
                <a:gd name="T1" fmla="*/ 159 h 170"/>
                <a:gd name="T2" fmla="*/ 2 w 243"/>
                <a:gd name="T3" fmla="*/ 19 h 170"/>
                <a:gd name="T4" fmla="*/ 0 w 243"/>
                <a:gd name="T5" fmla="*/ 12 h 170"/>
                <a:gd name="T6" fmla="*/ 13 w 243"/>
                <a:gd name="T7" fmla="*/ 0 h 170"/>
                <a:gd name="T8" fmla="*/ 25 w 243"/>
                <a:gd name="T9" fmla="*/ 11 h 170"/>
                <a:gd name="T10" fmla="*/ 67 w 243"/>
                <a:gd name="T11" fmla="*/ 131 h 170"/>
                <a:gd name="T12" fmla="*/ 109 w 243"/>
                <a:gd name="T13" fmla="*/ 10 h 170"/>
                <a:gd name="T14" fmla="*/ 121 w 243"/>
                <a:gd name="T15" fmla="*/ 0 h 170"/>
                <a:gd name="T16" fmla="*/ 122 w 243"/>
                <a:gd name="T17" fmla="*/ 0 h 170"/>
                <a:gd name="T18" fmla="*/ 135 w 243"/>
                <a:gd name="T19" fmla="*/ 10 h 170"/>
                <a:gd name="T20" fmla="*/ 177 w 243"/>
                <a:gd name="T21" fmla="*/ 131 h 170"/>
                <a:gd name="T22" fmla="*/ 219 w 243"/>
                <a:gd name="T23" fmla="*/ 10 h 170"/>
                <a:gd name="T24" fmla="*/ 231 w 243"/>
                <a:gd name="T25" fmla="*/ 0 h 170"/>
                <a:gd name="T26" fmla="*/ 243 w 243"/>
                <a:gd name="T27" fmla="*/ 12 h 170"/>
                <a:gd name="T28" fmla="*/ 241 w 243"/>
                <a:gd name="T29" fmla="*/ 19 h 170"/>
                <a:gd name="T30" fmla="*/ 191 w 243"/>
                <a:gd name="T31" fmla="*/ 159 h 170"/>
                <a:gd name="T32" fmla="*/ 177 w 243"/>
                <a:gd name="T33" fmla="*/ 170 h 170"/>
                <a:gd name="T34" fmla="*/ 176 w 243"/>
                <a:gd name="T35" fmla="*/ 170 h 170"/>
                <a:gd name="T36" fmla="*/ 163 w 243"/>
                <a:gd name="T37" fmla="*/ 159 h 170"/>
                <a:gd name="T38" fmla="*/ 122 w 243"/>
                <a:gd name="T39" fmla="*/ 40 h 170"/>
                <a:gd name="T40" fmla="*/ 80 w 243"/>
                <a:gd name="T41" fmla="*/ 159 h 170"/>
                <a:gd name="T42" fmla="*/ 66 w 243"/>
                <a:gd name="T43" fmla="*/ 170 h 170"/>
                <a:gd name="T44" fmla="*/ 66 w 243"/>
                <a:gd name="T45" fmla="*/ 170 h 170"/>
                <a:gd name="T46" fmla="*/ 52 w 243"/>
                <a:gd name="T47" fmla="*/ 15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3" h="170">
                  <a:moveTo>
                    <a:pt x="52" y="159"/>
                  </a:moveTo>
                  <a:cubicBezTo>
                    <a:pt x="2" y="19"/>
                    <a:pt x="2" y="19"/>
                    <a:pt x="2" y="19"/>
                  </a:cubicBezTo>
                  <a:cubicBezTo>
                    <a:pt x="1" y="17"/>
                    <a:pt x="0" y="14"/>
                    <a:pt x="0" y="12"/>
                  </a:cubicBezTo>
                  <a:cubicBezTo>
                    <a:pt x="0" y="6"/>
                    <a:pt x="5" y="0"/>
                    <a:pt x="13" y="0"/>
                  </a:cubicBezTo>
                  <a:cubicBezTo>
                    <a:pt x="19" y="0"/>
                    <a:pt x="23" y="4"/>
                    <a:pt x="25" y="11"/>
                  </a:cubicBezTo>
                  <a:cubicBezTo>
                    <a:pt x="67" y="131"/>
                    <a:pt x="67" y="131"/>
                    <a:pt x="67" y="131"/>
                  </a:cubicBezTo>
                  <a:cubicBezTo>
                    <a:pt x="109" y="10"/>
                    <a:pt x="109" y="10"/>
                    <a:pt x="109" y="10"/>
                  </a:cubicBezTo>
                  <a:cubicBezTo>
                    <a:pt x="111" y="4"/>
                    <a:pt x="114" y="0"/>
                    <a:pt x="121" y="0"/>
                  </a:cubicBezTo>
                  <a:cubicBezTo>
                    <a:pt x="122" y="0"/>
                    <a:pt x="122" y="0"/>
                    <a:pt x="122" y="0"/>
                  </a:cubicBezTo>
                  <a:cubicBezTo>
                    <a:pt x="129" y="0"/>
                    <a:pt x="133" y="4"/>
                    <a:pt x="135" y="10"/>
                  </a:cubicBezTo>
                  <a:cubicBezTo>
                    <a:pt x="177" y="131"/>
                    <a:pt x="177" y="131"/>
                    <a:pt x="177" y="131"/>
                  </a:cubicBezTo>
                  <a:cubicBezTo>
                    <a:pt x="219" y="10"/>
                    <a:pt x="219" y="10"/>
                    <a:pt x="219" y="10"/>
                  </a:cubicBezTo>
                  <a:cubicBezTo>
                    <a:pt x="221" y="5"/>
                    <a:pt x="224" y="0"/>
                    <a:pt x="231" y="0"/>
                  </a:cubicBezTo>
                  <a:cubicBezTo>
                    <a:pt x="238" y="0"/>
                    <a:pt x="243" y="6"/>
                    <a:pt x="243" y="12"/>
                  </a:cubicBezTo>
                  <a:cubicBezTo>
                    <a:pt x="243" y="14"/>
                    <a:pt x="242" y="17"/>
                    <a:pt x="241" y="19"/>
                  </a:cubicBezTo>
                  <a:cubicBezTo>
                    <a:pt x="191" y="159"/>
                    <a:pt x="191" y="159"/>
                    <a:pt x="191" y="159"/>
                  </a:cubicBezTo>
                  <a:cubicBezTo>
                    <a:pt x="188" y="166"/>
                    <a:pt x="183" y="170"/>
                    <a:pt x="177" y="170"/>
                  </a:cubicBezTo>
                  <a:cubicBezTo>
                    <a:pt x="176" y="170"/>
                    <a:pt x="176" y="170"/>
                    <a:pt x="176" y="170"/>
                  </a:cubicBezTo>
                  <a:cubicBezTo>
                    <a:pt x="170" y="170"/>
                    <a:pt x="165" y="166"/>
                    <a:pt x="163" y="159"/>
                  </a:cubicBezTo>
                  <a:cubicBezTo>
                    <a:pt x="122" y="40"/>
                    <a:pt x="122" y="40"/>
                    <a:pt x="122" y="40"/>
                  </a:cubicBezTo>
                  <a:cubicBezTo>
                    <a:pt x="80" y="159"/>
                    <a:pt x="80" y="159"/>
                    <a:pt x="80" y="159"/>
                  </a:cubicBezTo>
                  <a:cubicBezTo>
                    <a:pt x="78" y="166"/>
                    <a:pt x="73" y="170"/>
                    <a:pt x="66" y="170"/>
                  </a:cubicBezTo>
                  <a:cubicBezTo>
                    <a:pt x="66" y="170"/>
                    <a:pt x="66" y="170"/>
                    <a:pt x="66" y="170"/>
                  </a:cubicBezTo>
                  <a:cubicBezTo>
                    <a:pt x="60" y="170"/>
                    <a:pt x="55" y="166"/>
                    <a:pt x="52" y="159"/>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3" name="Freeform 7"/>
            <p:cNvSpPr>
              <a:spLocks/>
            </p:cNvSpPr>
            <p:nvPr userDrawn="1"/>
          </p:nvSpPr>
          <p:spPr bwMode="auto">
            <a:xfrm>
              <a:off x="3163888" y="5649913"/>
              <a:ext cx="354013" cy="647700"/>
            </a:xfrm>
            <a:custGeom>
              <a:avLst/>
              <a:gdLst>
                <a:gd name="T0" fmla="*/ 0 w 94"/>
                <a:gd name="T1" fmla="*/ 13 h 170"/>
                <a:gd name="T2" fmla="*/ 12 w 94"/>
                <a:gd name="T3" fmla="*/ 0 h 170"/>
                <a:gd name="T4" fmla="*/ 24 w 94"/>
                <a:gd name="T5" fmla="*/ 13 h 170"/>
                <a:gd name="T6" fmla="*/ 24 w 94"/>
                <a:gd name="T7" fmla="*/ 41 h 170"/>
                <a:gd name="T8" fmla="*/ 82 w 94"/>
                <a:gd name="T9" fmla="*/ 0 h 170"/>
                <a:gd name="T10" fmla="*/ 94 w 94"/>
                <a:gd name="T11" fmla="*/ 13 h 170"/>
                <a:gd name="T12" fmla="*/ 83 w 94"/>
                <a:gd name="T13" fmla="*/ 25 h 170"/>
                <a:gd name="T14" fmla="*/ 24 w 94"/>
                <a:gd name="T15" fmla="*/ 101 h 170"/>
                <a:gd name="T16" fmla="*/ 24 w 94"/>
                <a:gd name="T17" fmla="*/ 157 h 170"/>
                <a:gd name="T18" fmla="*/ 12 w 94"/>
                <a:gd name="T19" fmla="*/ 170 h 170"/>
                <a:gd name="T20" fmla="*/ 0 w 94"/>
                <a:gd name="T21" fmla="*/ 157 h 170"/>
                <a:gd name="T22" fmla="*/ 0 w 94"/>
                <a:gd name="T23" fmla="*/ 1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70">
                  <a:moveTo>
                    <a:pt x="0" y="13"/>
                  </a:moveTo>
                  <a:cubicBezTo>
                    <a:pt x="0" y="6"/>
                    <a:pt x="5" y="0"/>
                    <a:pt x="12" y="0"/>
                  </a:cubicBezTo>
                  <a:cubicBezTo>
                    <a:pt x="19" y="0"/>
                    <a:pt x="24" y="5"/>
                    <a:pt x="24" y="13"/>
                  </a:cubicBezTo>
                  <a:cubicBezTo>
                    <a:pt x="24" y="41"/>
                    <a:pt x="24" y="41"/>
                    <a:pt x="24" y="41"/>
                  </a:cubicBezTo>
                  <a:cubicBezTo>
                    <a:pt x="37" y="13"/>
                    <a:pt x="64" y="0"/>
                    <a:pt x="82" y="0"/>
                  </a:cubicBezTo>
                  <a:cubicBezTo>
                    <a:pt x="89" y="0"/>
                    <a:pt x="94" y="6"/>
                    <a:pt x="94" y="13"/>
                  </a:cubicBezTo>
                  <a:cubicBezTo>
                    <a:pt x="94" y="20"/>
                    <a:pt x="89" y="24"/>
                    <a:pt x="83" y="25"/>
                  </a:cubicBezTo>
                  <a:cubicBezTo>
                    <a:pt x="51" y="29"/>
                    <a:pt x="24" y="53"/>
                    <a:pt x="24" y="101"/>
                  </a:cubicBezTo>
                  <a:cubicBezTo>
                    <a:pt x="24" y="157"/>
                    <a:pt x="24" y="157"/>
                    <a:pt x="24" y="157"/>
                  </a:cubicBezTo>
                  <a:cubicBezTo>
                    <a:pt x="24" y="164"/>
                    <a:pt x="19" y="170"/>
                    <a:pt x="12" y="170"/>
                  </a:cubicBezTo>
                  <a:cubicBezTo>
                    <a:pt x="5" y="170"/>
                    <a:pt x="0" y="164"/>
                    <a:pt x="0" y="157"/>
                  </a:cubicBezTo>
                  <a:lnTo>
                    <a:pt x="0" y="13"/>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4" name="Freeform 8"/>
            <p:cNvSpPr>
              <a:spLocks noEditPoints="1"/>
            </p:cNvSpPr>
            <p:nvPr userDrawn="1"/>
          </p:nvSpPr>
          <p:spPr bwMode="auto">
            <a:xfrm>
              <a:off x="3509963" y="5649913"/>
              <a:ext cx="579438" cy="655638"/>
            </a:xfrm>
            <a:custGeom>
              <a:avLst/>
              <a:gdLst>
                <a:gd name="T0" fmla="*/ 129 w 154"/>
                <a:gd name="T1" fmla="*/ 76 h 172"/>
                <a:gd name="T2" fmla="*/ 77 w 154"/>
                <a:gd name="T3" fmla="*/ 21 h 172"/>
                <a:gd name="T4" fmla="*/ 25 w 154"/>
                <a:gd name="T5" fmla="*/ 76 h 172"/>
                <a:gd name="T6" fmla="*/ 129 w 154"/>
                <a:gd name="T7" fmla="*/ 76 h 172"/>
                <a:gd name="T8" fmla="*/ 81 w 154"/>
                <a:gd name="T9" fmla="*/ 172 h 172"/>
                <a:gd name="T10" fmla="*/ 0 w 154"/>
                <a:gd name="T11" fmla="*/ 86 h 172"/>
                <a:gd name="T12" fmla="*/ 0 w 154"/>
                <a:gd name="T13" fmla="*/ 85 h 172"/>
                <a:gd name="T14" fmla="*/ 78 w 154"/>
                <a:gd name="T15" fmla="*/ 0 h 172"/>
                <a:gd name="T16" fmla="*/ 154 w 154"/>
                <a:gd name="T17" fmla="*/ 83 h 172"/>
                <a:gd name="T18" fmla="*/ 142 w 154"/>
                <a:gd name="T19" fmla="*/ 95 h 172"/>
                <a:gd name="T20" fmla="*/ 25 w 154"/>
                <a:gd name="T21" fmla="*/ 95 h 172"/>
                <a:gd name="T22" fmla="*/ 82 w 154"/>
                <a:gd name="T23" fmla="*/ 150 h 172"/>
                <a:gd name="T24" fmla="*/ 129 w 154"/>
                <a:gd name="T25" fmla="*/ 131 h 172"/>
                <a:gd name="T26" fmla="*/ 136 w 154"/>
                <a:gd name="T27" fmla="*/ 128 h 172"/>
                <a:gd name="T28" fmla="*/ 146 w 154"/>
                <a:gd name="T29" fmla="*/ 139 h 172"/>
                <a:gd name="T30" fmla="*/ 142 w 154"/>
                <a:gd name="T31" fmla="*/ 147 h 172"/>
                <a:gd name="T32" fmla="*/ 81 w 154"/>
                <a:gd name="T33"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172">
                  <a:moveTo>
                    <a:pt x="129" y="76"/>
                  </a:moveTo>
                  <a:cubicBezTo>
                    <a:pt x="127" y="47"/>
                    <a:pt x="110" y="21"/>
                    <a:pt x="77" y="21"/>
                  </a:cubicBezTo>
                  <a:cubicBezTo>
                    <a:pt x="49" y="21"/>
                    <a:pt x="28" y="44"/>
                    <a:pt x="25" y="76"/>
                  </a:cubicBezTo>
                  <a:lnTo>
                    <a:pt x="129" y="76"/>
                  </a:lnTo>
                  <a:close/>
                  <a:moveTo>
                    <a:pt x="81" y="172"/>
                  </a:moveTo>
                  <a:cubicBezTo>
                    <a:pt x="36" y="172"/>
                    <a:pt x="0" y="137"/>
                    <a:pt x="0" y="86"/>
                  </a:cubicBezTo>
                  <a:cubicBezTo>
                    <a:pt x="0" y="85"/>
                    <a:pt x="0" y="85"/>
                    <a:pt x="0" y="85"/>
                  </a:cubicBezTo>
                  <a:cubicBezTo>
                    <a:pt x="0" y="38"/>
                    <a:pt x="33" y="0"/>
                    <a:pt x="78" y="0"/>
                  </a:cubicBezTo>
                  <a:cubicBezTo>
                    <a:pt x="126" y="0"/>
                    <a:pt x="154" y="40"/>
                    <a:pt x="154" y="83"/>
                  </a:cubicBezTo>
                  <a:cubicBezTo>
                    <a:pt x="154" y="90"/>
                    <a:pt x="148" y="95"/>
                    <a:pt x="142" y="95"/>
                  </a:cubicBezTo>
                  <a:cubicBezTo>
                    <a:pt x="25" y="95"/>
                    <a:pt x="25" y="95"/>
                    <a:pt x="25" y="95"/>
                  </a:cubicBezTo>
                  <a:cubicBezTo>
                    <a:pt x="28" y="130"/>
                    <a:pt x="53" y="150"/>
                    <a:pt x="82" y="150"/>
                  </a:cubicBezTo>
                  <a:cubicBezTo>
                    <a:pt x="102" y="150"/>
                    <a:pt x="117" y="142"/>
                    <a:pt x="129" y="131"/>
                  </a:cubicBezTo>
                  <a:cubicBezTo>
                    <a:pt x="131" y="130"/>
                    <a:pt x="133" y="128"/>
                    <a:pt x="136" y="128"/>
                  </a:cubicBezTo>
                  <a:cubicBezTo>
                    <a:pt x="142" y="128"/>
                    <a:pt x="146" y="133"/>
                    <a:pt x="146" y="139"/>
                  </a:cubicBezTo>
                  <a:cubicBezTo>
                    <a:pt x="146" y="142"/>
                    <a:pt x="145" y="145"/>
                    <a:pt x="142" y="147"/>
                  </a:cubicBezTo>
                  <a:cubicBezTo>
                    <a:pt x="127" y="162"/>
                    <a:pt x="109" y="172"/>
                    <a:pt x="81" y="172"/>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5" name="Freeform 9"/>
            <p:cNvSpPr>
              <a:spLocks noEditPoints="1"/>
            </p:cNvSpPr>
            <p:nvPr userDrawn="1"/>
          </p:nvSpPr>
          <p:spPr bwMode="auto">
            <a:xfrm>
              <a:off x="2503488" y="5649913"/>
              <a:ext cx="547688" cy="655638"/>
            </a:xfrm>
            <a:custGeom>
              <a:avLst/>
              <a:gdLst>
                <a:gd name="T0" fmla="*/ 122 w 146"/>
                <a:gd name="T1" fmla="*/ 107 h 172"/>
                <a:gd name="T2" fmla="*/ 122 w 146"/>
                <a:gd name="T3" fmla="*/ 91 h 172"/>
                <a:gd name="T4" fmla="*/ 74 w 146"/>
                <a:gd name="T5" fmla="*/ 84 h 172"/>
                <a:gd name="T6" fmla="*/ 25 w 146"/>
                <a:gd name="T7" fmla="*/ 118 h 172"/>
                <a:gd name="T8" fmla="*/ 25 w 146"/>
                <a:gd name="T9" fmla="*/ 119 h 172"/>
                <a:gd name="T10" fmla="*/ 67 w 146"/>
                <a:gd name="T11" fmla="*/ 152 h 172"/>
                <a:gd name="T12" fmla="*/ 122 w 146"/>
                <a:gd name="T13" fmla="*/ 107 h 172"/>
                <a:gd name="T14" fmla="*/ 0 w 146"/>
                <a:gd name="T15" fmla="*/ 120 h 172"/>
                <a:gd name="T16" fmla="*/ 0 w 146"/>
                <a:gd name="T17" fmla="*/ 119 h 172"/>
                <a:gd name="T18" fmla="*/ 71 w 146"/>
                <a:gd name="T19" fmla="*/ 66 h 172"/>
                <a:gd name="T20" fmla="*/ 122 w 146"/>
                <a:gd name="T21" fmla="*/ 73 h 172"/>
                <a:gd name="T22" fmla="*/ 122 w 146"/>
                <a:gd name="T23" fmla="*/ 67 h 172"/>
                <a:gd name="T24" fmla="*/ 73 w 146"/>
                <a:gd name="T25" fmla="*/ 22 h 172"/>
                <a:gd name="T26" fmla="*/ 34 w 146"/>
                <a:gd name="T27" fmla="*/ 30 h 172"/>
                <a:gd name="T28" fmla="*/ 30 w 146"/>
                <a:gd name="T29" fmla="*/ 31 h 172"/>
                <a:gd name="T30" fmla="*/ 19 w 146"/>
                <a:gd name="T31" fmla="*/ 20 h 172"/>
                <a:gd name="T32" fmla="*/ 26 w 146"/>
                <a:gd name="T33" fmla="*/ 10 h 172"/>
                <a:gd name="T34" fmla="*/ 75 w 146"/>
                <a:gd name="T35" fmla="*/ 0 h 172"/>
                <a:gd name="T36" fmla="*/ 129 w 146"/>
                <a:gd name="T37" fmla="*/ 19 h 172"/>
                <a:gd name="T38" fmla="*/ 146 w 146"/>
                <a:gd name="T39" fmla="*/ 67 h 172"/>
                <a:gd name="T40" fmla="*/ 146 w 146"/>
                <a:gd name="T41" fmla="*/ 158 h 172"/>
                <a:gd name="T42" fmla="*/ 134 w 146"/>
                <a:gd name="T43" fmla="*/ 170 h 172"/>
                <a:gd name="T44" fmla="*/ 122 w 146"/>
                <a:gd name="T45" fmla="*/ 159 h 172"/>
                <a:gd name="T46" fmla="*/ 122 w 146"/>
                <a:gd name="T47" fmla="*/ 143 h 172"/>
                <a:gd name="T48" fmla="*/ 62 w 146"/>
                <a:gd name="T49" fmla="*/ 172 h 172"/>
                <a:gd name="T50" fmla="*/ 0 w 146"/>
                <a:gd name="T51" fmla="*/ 1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72">
                  <a:moveTo>
                    <a:pt x="122" y="107"/>
                  </a:moveTo>
                  <a:cubicBezTo>
                    <a:pt x="122" y="91"/>
                    <a:pt x="122" y="91"/>
                    <a:pt x="122" y="91"/>
                  </a:cubicBezTo>
                  <a:cubicBezTo>
                    <a:pt x="110" y="88"/>
                    <a:pt x="94" y="84"/>
                    <a:pt x="74" y="84"/>
                  </a:cubicBezTo>
                  <a:cubicBezTo>
                    <a:pt x="43" y="84"/>
                    <a:pt x="25" y="98"/>
                    <a:pt x="25" y="118"/>
                  </a:cubicBezTo>
                  <a:cubicBezTo>
                    <a:pt x="25" y="119"/>
                    <a:pt x="25" y="119"/>
                    <a:pt x="25" y="119"/>
                  </a:cubicBezTo>
                  <a:cubicBezTo>
                    <a:pt x="25" y="140"/>
                    <a:pt x="45" y="152"/>
                    <a:pt x="67" y="152"/>
                  </a:cubicBezTo>
                  <a:cubicBezTo>
                    <a:pt x="97" y="152"/>
                    <a:pt x="122" y="133"/>
                    <a:pt x="122" y="107"/>
                  </a:cubicBezTo>
                  <a:moveTo>
                    <a:pt x="0" y="120"/>
                  </a:moveTo>
                  <a:cubicBezTo>
                    <a:pt x="0" y="119"/>
                    <a:pt x="0" y="119"/>
                    <a:pt x="0" y="119"/>
                  </a:cubicBezTo>
                  <a:cubicBezTo>
                    <a:pt x="0" y="85"/>
                    <a:pt x="29" y="66"/>
                    <a:pt x="71" y="66"/>
                  </a:cubicBezTo>
                  <a:cubicBezTo>
                    <a:pt x="92" y="66"/>
                    <a:pt x="107" y="69"/>
                    <a:pt x="122" y="73"/>
                  </a:cubicBezTo>
                  <a:cubicBezTo>
                    <a:pt x="122" y="67"/>
                    <a:pt x="122" y="67"/>
                    <a:pt x="122" y="67"/>
                  </a:cubicBezTo>
                  <a:cubicBezTo>
                    <a:pt x="122" y="37"/>
                    <a:pt x="104" y="22"/>
                    <a:pt x="73" y="22"/>
                  </a:cubicBezTo>
                  <a:cubicBezTo>
                    <a:pt x="56" y="22"/>
                    <a:pt x="46" y="24"/>
                    <a:pt x="34" y="30"/>
                  </a:cubicBezTo>
                  <a:cubicBezTo>
                    <a:pt x="33" y="30"/>
                    <a:pt x="31" y="31"/>
                    <a:pt x="30" y="31"/>
                  </a:cubicBezTo>
                  <a:cubicBezTo>
                    <a:pt x="24" y="31"/>
                    <a:pt x="19" y="26"/>
                    <a:pt x="19" y="20"/>
                  </a:cubicBezTo>
                  <a:cubicBezTo>
                    <a:pt x="19" y="15"/>
                    <a:pt x="21" y="12"/>
                    <a:pt x="26" y="10"/>
                  </a:cubicBezTo>
                  <a:cubicBezTo>
                    <a:pt x="42" y="3"/>
                    <a:pt x="54" y="0"/>
                    <a:pt x="75" y="0"/>
                  </a:cubicBezTo>
                  <a:cubicBezTo>
                    <a:pt x="99" y="0"/>
                    <a:pt x="117" y="6"/>
                    <a:pt x="129" y="19"/>
                  </a:cubicBezTo>
                  <a:cubicBezTo>
                    <a:pt x="140" y="30"/>
                    <a:pt x="146" y="46"/>
                    <a:pt x="146" y="67"/>
                  </a:cubicBezTo>
                  <a:cubicBezTo>
                    <a:pt x="146" y="158"/>
                    <a:pt x="146" y="158"/>
                    <a:pt x="146" y="158"/>
                  </a:cubicBezTo>
                  <a:cubicBezTo>
                    <a:pt x="146" y="165"/>
                    <a:pt x="141" y="170"/>
                    <a:pt x="134" y="170"/>
                  </a:cubicBezTo>
                  <a:cubicBezTo>
                    <a:pt x="127" y="170"/>
                    <a:pt x="122" y="165"/>
                    <a:pt x="122" y="159"/>
                  </a:cubicBezTo>
                  <a:cubicBezTo>
                    <a:pt x="122" y="143"/>
                    <a:pt x="122" y="143"/>
                    <a:pt x="122" y="143"/>
                  </a:cubicBezTo>
                  <a:cubicBezTo>
                    <a:pt x="111" y="158"/>
                    <a:pt x="91" y="172"/>
                    <a:pt x="62" y="172"/>
                  </a:cubicBezTo>
                  <a:cubicBezTo>
                    <a:pt x="32" y="172"/>
                    <a:pt x="0" y="154"/>
                    <a:pt x="0" y="120"/>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6" name="Freeform 10"/>
            <p:cNvSpPr>
              <a:spLocks/>
            </p:cNvSpPr>
            <p:nvPr userDrawn="1"/>
          </p:nvSpPr>
          <p:spPr bwMode="auto">
            <a:xfrm>
              <a:off x="-84138" y="5622925"/>
              <a:ext cx="1635125" cy="682625"/>
            </a:xfrm>
            <a:custGeom>
              <a:avLst/>
              <a:gdLst>
                <a:gd name="T0" fmla="*/ 49 w 435"/>
                <a:gd name="T1" fmla="*/ 18 h 179"/>
                <a:gd name="T2" fmla="*/ 17 w 435"/>
                <a:gd name="T3" fmla="*/ 6 h 179"/>
                <a:gd name="T4" fmla="*/ 6 w 435"/>
                <a:gd name="T5" fmla="*/ 37 h 179"/>
                <a:gd name="T6" fmla="*/ 58 w 435"/>
                <a:gd name="T7" fmla="*/ 152 h 179"/>
                <a:gd name="T8" fmla="*/ 92 w 435"/>
                <a:gd name="T9" fmla="*/ 179 h 179"/>
                <a:gd name="T10" fmla="*/ 125 w 435"/>
                <a:gd name="T11" fmla="*/ 152 h 179"/>
                <a:gd name="T12" fmla="*/ 171 w 435"/>
                <a:gd name="T13" fmla="*/ 51 h 179"/>
                <a:gd name="T14" fmla="*/ 178 w 435"/>
                <a:gd name="T15" fmla="*/ 46 h 179"/>
                <a:gd name="T16" fmla="*/ 185 w 435"/>
                <a:gd name="T17" fmla="*/ 54 h 179"/>
                <a:gd name="T18" fmla="*/ 185 w 435"/>
                <a:gd name="T19" fmla="*/ 151 h 179"/>
                <a:gd name="T20" fmla="*/ 209 w 435"/>
                <a:gd name="T21" fmla="*/ 179 h 179"/>
                <a:gd name="T22" fmla="*/ 234 w 435"/>
                <a:gd name="T23" fmla="*/ 151 h 179"/>
                <a:gd name="T24" fmla="*/ 234 w 435"/>
                <a:gd name="T25" fmla="*/ 72 h 179"/>
                <a:gd name="T26" fmla="*/ 260 w 435"/>
                <a:gd name="T27" fmla="*/ 46 h 179"/>
                <a:gd name="T28" fmla="*/ 285 w 435"/>
                <a:gd name="T29" fmla="*/ 72 h 179"/>
                <a:gd name="T30" fmla="*/ 285 w 435"/>
                <a:gd name="T31" fmla="*/ 151 h 179"/>
                <a:gd name="T32" fmla="*/ 310 w 435"/>
                <a:gd name="T33" fmla="*/ 179 h 179"/>
                <a:gd name="T34" fmla="*/ 334 w 435"/>
                <a:gd name="T35" fmla="*/ 151 h 179"/>
                <a:gd name="T36" fmla="*/ 334 w 435"/>
                <a:gd name="T37" fmla="*/ 72 h 179"/>
                <a:gd name="T38" fmla="*/ 360 w 435"/>
                <a:gd name="T39" fmla="*/ 46 h 179"/>
                <a:gd name="T40" fmla="*/ 385 w 435"/>
                <a:gd name="T41" fmla="*/ 72 h 179"/>
                <a:gd name="T42" fmla="*/ 385 w 435"/>
                <a:gd name="T43" fmla="*/ 151 h 179"/>
                <a:gd name="T44" fmla="*/ 410 w 435"/>
                <a:gd name="T45" fmla="*/ 179 h 179"/>
                <a:gd name="T46" fmla="*/ 435 w 435"/>
                <a:gd name="T47" fmla="*/ 151 h 179"/>
                <a:gd name="T48" fmla="*/ 435 w 435"/>
                <a:gd name="T49" fmla="*/ 61 h 179"/>
                <a:gd name="T50" fmla="*/ 375 w 435"/>
                <a:gd name="T51" fmla="*/ 4 h 179"/>
                <a:gd name="T52" fmla="*/ 323 w 435"/>
                <a:gd name="T53" fmla="*/ 26 h 179"/>
                <a:gd name="T54" fmla="*/ 272 w 435"/>
                <a:gd name="T55" fmla="*/ 4 h 179"/>
                <a:gd name="T56" fmla="*/ 223 w 435"/>
                <a:gd name="T57" fmla="*/ 26 h 179"/>
                <a:gd name="T58" fmla="*/ 178 w 435"/>
                <a:gd name="T59" fmla="*/ 4 h 179"/>
                <a:gd name="T60" fmla="*/ 125 w 435"/>
                <a:gd name="T61" fmla="*/ 40 h 179"/>
                <a:gd name="T62" fmla="*/ 92 w 435"/>
                <a:gd name="T63" fmla="*/ 119 h 179"/>
                <a:gd name="T64" fmla="*/ 49 w 435"/>
                <a:gd name="T65" fmla="*/ 1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179">
                  <a:moveTo>
                    <a:pt x="49" y="18"/>
                  </a:moveTo>
                  <a:cubicBezTo>
                    <a:pt x="43" y="6"/>
                    <a:pt x="30" y="0"/>
                    <a:pt x="17" y="6"/>
                  </a:cubicBezTo>
                  <a:cubicBezTo>
                    <a:pt x="5" y="12"/>
                    <a:pt x="0" y="25"/>
                    <a:pt x="6" y="37"/>
                  </a:cubicBezTo>
                  <a:cubicBezTo>
                    <a:pt x="58" y="152"/>
                    <a:pt x="58" y="152"/>
                    <a:pt x="58" y="152"/>
                  </a:cubicBezTo>
                  <a:cubicBezTo>
                    <a:pt x="67" y="169"/>
                    <a:pt x="75" y="179"/>
                    <a:pt x="92" y="179"/>
                  </a:cubicBezTo>
                  <a:cubicBezTo>
                    <a:pt x="109" y="179"/>
                    <a:pt x="117" y="169"/>
                    <a:pt x="125" y="152"/>
                  </a:cubicBezTo>
                  <a:cubicBezTo>
                    <a:pt x="125" y="152"/>
                    <a:pt x="171" y="52"/>
                    <a:pt x="171" y="51"/>
                  </a:cubicBezTo>
                  <a:cubicBezTo>
                    <a:pt x="172" y="50"/>
                    <a:pt x="173" y="46"/>
                    <a:pt x="178" y="46"/>
                  </a:cubicBezTo>
                  <a:cubicBezTo>
                    <a:pt x="182" y="47"/>
                    <a:pt x="185" y="50"/>
                    <a:pt x="185" y="54"/>
                  </a:cubicBezTo>
                  <a:cubicBezTo>
                    <a:pt x="185" y="151"/>
                    <a:pt x="185" y="151"/>
                    <a:pt x="185" y="151"/>
                  </a:cubicBezTo>
                  <a:cubicBezTo>
                    <a:pt x="185" y="166"/>
                    <a:pt x="193" y="179"/>
                    <a:pt x="209" y="179"/>
                  </a:cubicBezTo>
                  <a:cubicBezTo>
                    <a:pt x="225" y="179"/>
                    <a:pt x="234" y="166"/>
                    <a:pt x="234" y="151"/>
                  </a:cubicBezTo>
                  <a:cubicBezTo>
                    <a:pt x="234" y="72"/>
                    <a:pt x="234" y="72"/>
                    <a:pt x="234" y="72"/>
                  </a:cubicBezTo>
                  <a:cubicBezTo>
                    <a:pt x="234" y="56"/>
                    <a:pt x="245" y="46"/>
                    <a:pt x="260" y="46"/>
                  </a:cubicBezTo>
                  <a:cubicBezTo>
                    <a:pt x="275" y="46"/>
                    <a:pt x="285" y="57"/>
                    <a:pt x="285" y="72"/>
                  </a:cubicBezTo>
                  <a:cubicBezTo>
                    <a:pt x="285" y="151"/>
                    <a:pt x="285" y="151"/>
                    <a:pt x="285" y="151"/>
                  </a:cubicBezTo>
                  <a:cubicBezTo>
                    <a:pt x="285" y="166"/>
                    <a:pt x="294" y="179"/>
                    <a:pt x="310" y="179"/>
                  </a:cubicBezTo>
                  <a:cubicBezTo>
                    <a:pt x="326" y="179"/>
                    <a:pt x="334" y="166"/>
                    <a:pt x="334" y="151"/>
                  </a:cubicBezTo>
                  <a:cubicBezTo>
                    <a:pt x="334" y="72"/>
                    <a:pt x="334" y="72"/>
                    <a:pt x="334" y="72"/>
                  </a:cubicBezTo>
                  <a:cubicBezTo>
                    <a:pt x="334" y="56"/>
                    <a:pt x="345" y="46"/>
                    <a:pt x="360" y="46"/>
                  </a:cubicBezTo>
                  <a:cubicBezTo>
                    <a:pt x="375" y="46"/>
                    <a:pt x="385" y="57"/>
                    <a:pt x="385" y="72"/>
                  </a:cubicBezTo>
                  <a:cubicBezTo>
                    <a:pt x="385" y="151"/>
                    <a:pt x="385" y="151"/>
                    <a:pt x="385" y="151"/>
                  </a:cubicBezTo>
                  <a:cubicBezTo>
                    <a:pt x="385" y="166"/>
                    <a:pt x="394" y="179"/>
                    <a:pt x="410" y="179"/>
                  </a:cubicBezTo>
                  <a:cubicBezTo>
                    <a:pt x="426" y="179"/>
                    <a:pt x="435" y="166"/>
                    <a:pt x="435" y="151"/>
                  </a:cubicBezTo>
                  <a:cubicBezTo>
                    <a:pt x="435" y="61"/>
                    <a:pt x="435" y="61"/>
                    <a:pt x="435" y="61"/>
                  </a:cubicBezTo>
                  <a:cubicBezTo>
                    <a:pt x="435" y="27"/>
                    <a:pt x="408" y="4"/>
                    <a:pt x="375" y="4"/>
                  </a:cubicBezTo>
                  <a:cubicBezTo>
                    <a:pt x="343" y="4"/>
                    <a:pt x="323" y="26"/>
                    <a:pt x="323" y="26"/>
                  </a:cubicBezTo>
                  <a:cubicBezTo>
                    <a:pt x="312" y="12"/>
                    <a:pt x="297" y="4"/>
                    <a:pt x="272" y="4"/>
                  </a:cubicBezTo>
                  <a:cubicBezTo>
                    <a:pt x="246" y="4"/>
                    <a:pt x="223" y="26"/>
                    <a:pt x="223" y="26"/>
                  </a:cubicBezTo>
                  <a:cubicBezTo>
                    <a:pt x="212" y="12"/>
                    <a:pt x="194" y="4"/>
                    <a:pt x="178" y="4"/>
                  </a:cubicBezTo>
                  <a:cubicBezTo>
                    <a:pt x="155" y="4"/>
                    <a:pt x="136" y="14"/>
                    <a:pt x="125" y="40"/>
                  </a:cubicBezTo>
                  <a:cubicBezTo>
                    <a:pt x="92" y="119"/>
                    <a:pt x="92" y="119"/>
                    <a:pt x="92" y="119"/>
                  </a:cubicBezTo>
                  <a:lnTo>
                    <a:pt x="49" y="18"/>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7" name="Freeform 11"/>
            <p:cNvSpPr>
              <a:spLocks noEditPoints="1"/>
            </p:cNvSpPr>
            <p:nvPr userDrawn="1"/>
          </p:nvSpPr>
          <p:spPr bwMode="auto">
            <a:xfrm>
              <a:off x="4097338" y="5649913"/>
              <a:ext cx="149225" cy="157163"/>
            </a:xfrm>
            <a:custGeom>
              <a:avLst/>
              <a:gdLst>
                <a:gd name="T0" fmla="*/ 37 w 40"/>
                <a:gd name="T1" fmla="*/ 20 h 41"/>
                <a:gd name="T2" fmla="*/ 37 w 40"/>
                <a:gd name="T3" fmla="*/ 20 h 41"/>
                <a:gd name="T4" fmla="*/ 20 w 40"/>
                <a:gd name="T5" fmla="*/ 4 h 41"/>
                <a:gd name="T6" fmla="*/ 3 w 40"/>
                <a:gd name="T7" fmla="*/ 20 h 41"/>
                <a:gd name="T8" fmla="*/ 3 w 40"/>
                <a:gd name="T9" fmla="*/ 21 h 41"/>
                <a:gd name="T10" fmla="*/ 20 w 40"/>
                <a:gd name="T11" fmla="*/ 37 h 41"/>
                <a:gd name="T12" fmla="*/ 37 w 40"/>
                <a:gd name="T13" fmla="*/ 20 h 41"/>
                <a:gd name="T14" fmla="*/ 0 w 40"/>
                <a:gd name="T15" fmla="*/ 21 h 41"/>
                <a:gd name="T16" fmla="*/ 0 w 40"/>
                <a:gd name="T17" fmla="*/ 20 h 41"/>
                <a:gd name="T18" fmla="*/ 20 w 40"/>
                <a:gd name="T19" fmla="*/ 0 h 41"/>
                <a:gd name="T20" fmla="*/ 40 w 40"/>
                <a:gd name="T21" fmla="*/ 20 h 41"/>
                <a:gd name="T22" fmla="*/ 40 w 40"/>
                <a:gd name="T23" fmla="*/ 20 h 41"/>
                <a:gd name="T24" fmla="*/ 20 w 40"/>
                <a:gd name="T25" fmla="*/ 41 h 41"/>
                <a:gd name="T26" fmla="*/ 0 w 40"/>
                <a:gd name="T27"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1">
                  <a:moveTo>
                    <a:pt x="37" y="20"/>
                  </a:moveTo>
                  <a:cubicBezTo>
                    <a:pt x="37" y="20"/>
                    <a:pt x="37" y="20"/>
                    <a:pt x="37" y="20"/>
                  </a:cubicBezTo>
                  <a:cubicBezTo>
                    <a:pt x="37" y="11"/>
                    <a:pt x="29" y="4"/>
                    <a:pt x="20" y="4"/>
                  </a:cubicBezTo>
                  <a:cubicBezTo>
                    <a:pt x="11" y="4"/>
                    <a:pt x="3" y="11"/>
                    <a:pt x="3" y="20"/>
                  </a:cubicBezTo>
                  <a:cubicBezTo>
                    <a:pt x="3" y="21"/>
                    <a:pt x="3" y="21"/>
                    <a:pt x="3" y="21"/>
                  </a:cubicBezTo>
                  <a:cubicBezTo>
                    <a:pt x="3" y="30"/>
                    <a:pt x="11" y="37"/>
                    <a:pt x="20" y="37"/>
                  </a:cubicBezTo>
                  <a:cubicBezTo>
                    <a:pt x="29" y="37"/>
                    <a:pt x="37" y="30"/>
                    <a:pt x="37" y="20"/>
                  </a:cubicBezTo>
                  <a:moveTo>
                    <a:pt x="0" y="21"/>
                  </a:moveTo>
                  <a:cubicBezTo>
                    <a:pt x="0" y="20"/>
                    <a:pt x="0" y="20"/>
                    <a:pt x="0" y="20"/>
                  </a:cubicBezTo>
                  <a:cubicBezTo>
                    <a:pt x="0" y="9"/>
                    <a:pt x="9" y="0"/>
                    <a:pt x="20" y="0"/>
                  </a:cubicBezTo>
                  <a:cubicBezTo>
                    <a:pt x="32" y="0"/>
                    <a:pt x="40" y="9"/>
                    <a:pt x="40" y="20"/>
                  </a:cubicBezTo>
                  <a:cubicBezTo>
                    <a:pt x="40" y="20"/>
                    <a:pt x="40" y="20"/>
                    <a:pt x="40" y="20"/>
                  </a:cubicBezTo>
                  <a:cubicBezTo>
                    <a:pt x="40" y="32"/>
                    <a:pt x="31" y="41"/>
                    <a:pt x="20" y="41"/>
                  </a:cubicBezTo>
                  <a:cubicBezTo>
                    <a:pt x="8" y="41"/>
                    <a:pt x="0" y="32"/>
                    <a:pt x="0" y="21"/>
                  </a:cubicBezTo>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sp>
          <p:nvSpPr>
            <p:cNvPr id="28" name="Freeform 12"/>
            <p:cNvSpPr>
              <a:spLocks noEditPoints="1"/>
            </p:cNvSpPr>
            <p:nvPr userDrawn="1"/>
          </p:nvSpPr>
          <p:spPr bwMode="auto">
            <a:xfrm>
              <a:off x="4141788" y="5688013"/>
              <a:ext cx="63500" cy="76200"/>
            </a:xfrm>
            <a:custGeom>
              <a:avLst/>
              <a:gdLst>
                <a:gd name="T0" fmla="*/ 9 w 17"/>
                <a:gd name="T1" fmla="*/ 10 h 20"/>
                <a:gd name="T2" fmla="*/ 12 w 17"/>
                <a:gd name="T3" fmla="*/ 7 h 20"/>
                <a:gd name="T4" fmla="*/ 12 w 17"/>
                <a:gd name="T5" fmla="*/ 7 h 20"/>
                <a:gd name="T6" fmla="*/ 9 w 17"/>
                <a:gd name="T7" fmla="*/ 4 h 20"/>
                <a:gd name="T8" fmla="*/ 5 w 17"/>
                <a:gd name="T9" fmla="*/ 4 h 20"/>
                <a:gd name="T10" fmla="*/ 5 w 17"/>
                <a:gd name="T11" fmla="*/ 10 h 20"/>
                <a:gd name="T12" fmla="*/ 9 w 17"/>
                <a:gd name="T13" fmla="*/ 10 h 20"/>
                <a:gd name="T14" fmla="*/ 0 w 17"/>
                <a:gd name="T15" fmla="*/ 2 h 20"/>
                <a:gd name="T16" fmla="*/ 2 w 17"/>
                <a:gd name="T17" fmla="*/ 0 h 20"/>
                <a:gd name="T18" fmla="*/ 9 w 17"/>
                <a:gd name="T19" fmla="*/ 0 h 20"/>
                <a:gd name="T20" fmla="*/ 15 w 17"/>
                <a:gd name="T21" fmla="*/ 2 h 20"/>
                <a:gd name="T22" fmla="*/ 17 w 17"/>
                <a:gd name="T23" fmla="*/ 7 h 20"/>
                <a:gd name="T24" fmla="*/ 17 w 17"/>
                <a:gd name="T25" fmla="*/ 7 h 20"/>
                <a:gd name="T26" fmla="*/ 13 w 17"/>
                <a:gd name="T27" fmla="*/ 13 h 20"/>
                <a:gd name="T28" fmla="*/ 16 w 17"/>
                <a:gd name="T29" fmla="*/ 17 h 20"/>
                <a:gd name="T30" fmla="*/ 16 w 17"/>
                <a:gd name="T31" fmla="*/ 18 h 20"/>
                <a:gd name="T32" fmla="*/ 14 w 17"/>
                <a:gd name="T33" fmla="*/ 20 h 20"/>
                <a:gd name="T34" fmla="*/ 12 w 17"/>
                <a:gd name="T35" fmla="*/ 19 h 20"/>
                <a:gd name="T36" fmla="*/ 8 w 17"/>
                <a:gd name="T37" fmla="*/ 14 h 20"/>
                <a:gd name="T38" fmla="*/ 5 w 17"/>
                <a:gd name="T39" fmla="*/ 14 h 20"/>
                <a:gd name="T40" fmla="*/ 5 w 17"/>
                <a:gd name="T41" fmla="*/ 18 h 20"/>
                <a:gd name="T42" fmla="*/ 2 w 17"/>
                <a:gd name="T43" fmla="*/ 20 h 20"/>
                <a:gd name="T44" fmla="*/ 0 w 17"/>
                <a:gd name="T45" fmla="*/ 18 h 20"/>
                <a:gd name="T46" fmla="*/ 0 w 17"/>
                <a:gd name="T4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20">
                  <a:moveTo>
                    <a:pt x="9" y="10"/>
                  </a:moveTo>
                  <a:cubicBezTo>
                    <a:pt x="11" y="10"/>
                    <a:pt x="12" y="9"/>
                    <a:pt x="12" y="7"/>
                  </a:cubicBezTo>
                  <a:cubicBezTo>
                    <a:pt x="12" y="7"/>
                    <a:pt x="12" y="7"/>
                    <a:pt x="12" y="7"/>
                  </a:cubicBezTo>
                  <a:cubicBezTo>
                    <a:pt x="12" y="5"/>
                    <a:pt x="11" y="4"/>
                    <a:pt x="9" y="4"/>
                  </a:cubicBezTo>
                  <a:cubicBezTo>
                    <a:pt x="5" y="4"/>
                    <a:pt x="5" y="4"/>
                    <a:pt x="5" y="4"/>
                  </a:cubicBezTo>
                  <a:cubicBezTo>
                    <a:pt x="5" y="10"/>
                    <a:pt x="5" y="10"/>
                    <a:pt x="5" y="10"/>
                  </a:cubicBezTo>
                  <a:lnTo>
                    <a:pt x="9" y="10"/>
                  </a:lnTo>
                  <a:close/>
                  <a:moveTo>
                    <a:pt x="0" y="2"/>
                  </a:moveTo>
                  <a:cubicBezTo>
                    <a:pt x="0" y="1"/>
                    <a:pt x="1" y="0"/>
                    <a:pt x="2" y="0"/>
                  </a:cubicBezTo>
                  <a:cubicBezTo>
                    <a:pt x="9" y="0"/>
                    <a:pt x="9" y="0"/>
                    <a:pt x="9" y="0"/>
                  </a:cubicBezTo>
                  <a:cubicBezTo>
                    <a:pt x="12" y="0"/>
                    <a:pt x="14" y="1"/>
                    <a:pt x="15" y="2"/>
                  </a:cubicBezTo>
                  <a:cubicBezTo>
                    <a:pt x="16" y="3"/>
                    <a:pt x="17" y="5"/>
                    <a:pt x="17" y="7"/>
                  </a:cubicBezTo>
                  <a:cubicBezTo>
                    <a:pt x="17" y="7"/>
                    <a:pt x="17" y="7"/>
                    <a:pt x="17" y="7"/>
                  </a:cubicBezTo>
                  <a:cubicBezTo>
                    <a:pt x="17" y="10"/>
                    <a:pt x="15" y="12"/>
                    <a:pt x="13" y="13"/>
                  </a:cubicBezTo>
                  <a:cubicBezTo>
                    <a:pt x="16" y="17"/>
                    <a:pt x="16" y="17"/>
                    <a:pt x="16" y="17"/>
                  </a:cubicBezTo>
                  <a:cubicBezTo>
                    <a:pt x="16" y="17"/>
                    <a:pt x="16" y="18"/>
                    <a:pt x="16" y="18"/>
                  </a:cubicBezTo>
                  <a:cubicBezTo>
                    <a:pt x="16" y="19"/>
                    <a:pt x="15" y="20"/>
                    <a:pt x="14" y="20"/>
                  </a:cubicBezTo>
                  <a:cubicBezTo>
                    <a:pt x="13" y="20"/>
                    <a:pt x="13" y="20"/>
                    <a:pt x="12" y="19"/>
                  </a:cubicBezTo>
                  <a:cubicBezTo>
                    <a:pt x="8" y="14"/>
                    <a:pt x="8" y="14"/>
                    <a:pt x="8" y="14"/>
                  </a:cubicBezTo>
                  <a:cubicBezTo>
                    <a:pt x="5" y="14"/>
                    <a:pt x="5" y="14"/>
                    <a:pt x="5" y="14"/>
                  </a:cubicBezTo>
                  <a:cubicBezTo>
                    <a:pt x="5" y="18"/>
                    <a:pt x="5" y="18"/>
                    <a:pt x="5" y="18"/>
                  </a:cubicBezTo>
                  <a:cubicBezTo>
                    <a:pt x="5" y="19"/>
                    <a:pt x="4" y="20"/>
                    <a:pt x="2" y="20"/>
                  </a:cubicBezTo>
                  <a:cubicBezTo>
                    <a:pt x="1" y="20"/>
                    <a:pt x="0" y="19"/>
                    <a:pt x="0" y="18"/>
                  </a:cubicBezTo>
                  <a:lnTo>
                    <a:pt x="0" y="2"/>
                  </a:lnTo>
                  <a:close/>
                </a:path>
              </a:pathLst>
            </a:custGeom>
            <a:solidFill>
              <a:srgbClr val="717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350">
                <a:solidFill>
                  <a:srgbClr val="717074"/>
                </a:solidFill>
              </a:endParaRPr>
            </a:p>
          </p:txBody>
        </p:sp>
      </p:grpSp>
      <p:sp>
        <p:nvSpPr>
          <p:cNvPr id="2" name="Title Placeholder 1"/>
          <p:cNvSpPr>
            <a:spLocks noGrp="1"/>
          </p:cNvSpPr>
          <p:nvPr>
            <p:ph type="title"/>
          </p:nvPr>
        </p:nvSpPr>
        <p:spPr>
          <a:xfrm>
            <a:off x="457200" y="247650"/>
            <a:ext cx="8229600" cy="609600"/>
          </a:xfrm>
          <a:prstGeom prst="rect">
            <a:avLst/>
          </a:prstGeom>
        </p:spPr>
        <p:txBody>
          <a:bodyPr vert="horz" lIns="0" tIns="0" rIns="0" bIns="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028700"/>
            <a:ext cx="8229600" cy="34861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305800" y="5162552"/>
            <a:ext cx="838200" cy="100013"/>
          </a:xfrm>
          <a:prstGeom prst="rect">
            <a:avLst/>
          </a:prstGeom>
        </p:spPr>
        <p:txBody>
          <a:bodyPr vert="horz" lIns="0" tIns="0" rIns="0" bIns="0" rtlCol="0" anchor="ctr"/>
          <a:lstStyle>
            <a:lvl1pPr algn="r">
              <a:defRPr sz="600">
                <a:solidFill>
                  <a:schemeClr val="tx1">
                    <a:tint val="75000"/>
                  </a:schemeClr>
                </a:solidFill>
              </a:defRPr>
            </a:lvl1pPr>
          </a:lstStyle>
          <a:p>
            <a:endParaRPr lang="en-US" dirty="0">
              <a:solidFill>
                <a:srgbClr val="717074">
                  <a:tint val="75000"/>
                </a:srgbClr>
              </a:solidFill>
            </a:endParaRPr>
          </a:p>
        </p:txBody>
      </p:sp>
      <p:sp>
        <p:nvSpPr>
          <p:cNvPr id="5" name="Footer Placeholder 4"/>
          <p:cNvSpPr>
            <a:spLocks noGrp="1"/>
          </p:cNvSpPr>
          <p:nvPr>
            <p:ph type="ftr" sz="quarter" idx="3"/>
          </p:nvPr>
        </p:nvSpPr>
        <p:spPr>
          <a:xfrm>
            <a:off x="3829869" y="4848226"/>
            <a:ext cx="3886200" cy="111918"/>
          </a:xfrm>
          <a:prstGeom prst="rect">
            <a:avLst/>
          </a:prstGeom>
        </p:spPr>
        <p:txBody>
          <a:bodyPr vert="horz" lIns="0" tIns="0" rIns="0" bIns="0" rtlCol="0" anchor="ctr"/>
          <a:lstStyle>
            <a:lvl1pPr algn="r">
              <a:defRPr sz="825">
                <a:solidFill>
                  <a:schemeClr val="tx1">
                    <a:tint val="75000"/>
                  </a:schemeClr>
                </a:solidFill>
              </a:defRPr>
            </a:lvl1pPr>
          </a:lstStyle>
          <a:p>
            <a:r>
              <a:rPr lang="en-US">
                <a:solidFill>
                  <a:srgbClr val="717074">
                    <a:tint val="75000"/>
                  </a:srgbClr>
                </a:solidFill>
              </a:rPr>
              <a:t>CONFIDENTIAL</a:t>
            </a:r>
            <a:endParaRPr lang="en-US" dirty="0">
              <a:solidFill>
                <a:srgbClr val="717074">
                  <a:tint val="75000"/>
                </a:srgbClr>
              </a:solidFill>
            </a:endParaRPr>
          </a:p>
        </p:txBody>
      </p:sp>
      <p:sp>
        <p:nvSpPr>
          <p:cNvPr id="6" name="Slide Number Placeholder 5"/>
          <p:cNvSpPr>
            <a:spLocks noGrp="1"/>
          </p:cNvSpPr>
          <p:nvPr>
            <p:ph type="sldNum" sz="quarter" idx="4"/>
          </p:nvPr>
        </p:nvSpPr>
        <p:spPr>
          <a:xfrm>
            <a:off x="8700260" y="4848226"/>
            <a:ext cx="338138" cy="111918"/>
          </a:xfrm>
          <a:prstGeom prst="rect">
            <a:avLst/>
          </a:prstGeom>
        </p:spPr>
        <p:txBody>
          <a:bodyPr vert="horz" lIns="0" tIns="0" rIns="0" bIns="0" rtlCol="0" anchor="ctr"/>
          <a:lstStyle>
            <a:lvl1pPr algn="ctr">
              <a:defRPr sz="825">
                <a:solidFill>
                  <a:schemeClr val="bg1"/>
                </a:solidFill>
              </a:defRPr>
            </a:lvl1pPr>
          </a:lstStyle>
          <a:p>
            <a:fld id="{6EA6D8CF-3CDE-4807-BCD2-C9F2B831AAA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461335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Lst>
  <p:hf sldNum="0" hdr="0" ftr="0" dt="0"/>
  <p:txStyles>
    <p:titleStyle>
      <a:lvl1pPr algn="l" defTabSz="685771"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43" indent="-171443" algn="l" defTabSz="685771" rtl="0" eaLnBrk="1" latinLnBrk="0" hangingPunct="1">
        <a:lnSpc>
          <a:spcPct val="90000"/>
        </a:lnSpc>
        <a:spcBef>
          <a:spcPts val="900"/>
        </a:spcBef>
        <a:buClr>
          <a:schemeClr val="tx1">
            <a:lumMod val="60000"/>
            <a:lumOff val="40000"/>
          </a:schemeClr>
        </a:buClr>
        <a:buSzPct val="90000"/>
        <a:buFont typeface="Arial" panose="020B0604020202020204" pitchFamily="34" charset="0"/>
        <a:buChar char="•"/>
        <a:defRPr sz="1500" kern="1200">
          <a:solidFill>
            <a:schemeClr val="tx1">
              <a:lumMod val="75000"/>
            </a:schemeClr>
          </a:solidFill>
          <a:latin typeface="+mn-lt"/>
          <a:ea typeface="+mn-ea"/>
          <a:cs typeface="+mn-cs"/>
        </a:defRPr>
      </a:lvl1pPr>
      <a:lvl2pPr marL="377174" indent="-171443" algn="l" defTabSz="685771"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25" kern="1200">
          <a:solidFill>
            <a:schemeClr val="tx1">
              <a:lumMod val="75000"/>
            </a:schemeClr>
          </a:solidFill>
          <a:latin typeface="+mn-lt"/>
          <a:ea typeface="+mn-ea"/>
          <a:cs typeface="+mn-cs"/>
        </a:defRPr>
      </a:lvl2pPr>
      <a:lvl3pPr marL="548617" indent="-137154" algn="l" defTabSz="685771"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200" kern="1200">
          <a:solidFill>
            <a:schemeClr val="tx1">
              <a:lumMod val="75000"/>
            </a:schemeClr>
          </a:solidFill>
          <a:latin typeface="+mn-lt"/>
          <a:ea typeface="+mn-ea"/>
          <a:cs typeface="+mn-cs"/>
        </a:defRPr>
      </a:lvl3pPr>
      <a:lvl4pPr marL="720060" indent="-137154" algn="l" defTabSz="685771"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lumMod val="75000"/>
            </a:schemeClr>
          </a:solidFill>
          <a:latin typeface="+mn-lt"/>
          <a:ea typeface="+mn-ea"/>
          <a:cs typeface="+mn-cs"/>
        </a:defRPr>
      </a:lvl4pPr>
      <a:lvl5pPr marL="891503" indent="-137154" algn="l" defTabSz="685771"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lumMod val="75000"/>
            </a:schemeClr>
          </a:solidFill>
          <a:latin typeface="+mn-lt"/>
          <a:ea typeface="+mn-ea"/>
          <a:cs typeface="+mn-cs"/>
        </a:defRPr>
      </a:lvl5pPr>
      <a:lvl6pPr marL="1062946" indent="-137154" algn="l" defTabSz="685771" rtl="0" eaLnBrk="1" latinLnBrk="0" hangingPunct="1">
        <a:lnSpc>
          <a:spcPct val="90000"/>
        </a:lnSpc>
        <a:spcBef>
          <a:spcPts val="450"/>
        </a:spcBef>
        <a:buClr>
          <a:schemeClr val="tx1">
            <a:lumMod val="60000"/>
            <a:lumOff val="40000"/>
          </a:schemeClr>
        </a:buClr>
        <a:buSzPct val="90000"/>
        <a:buFont typeface="Calibri" panose="020F0502020204030204" pitchFamily="34" charset="0"/>
        <a:buChar char="–"/>
        <a:defRPr sz="1125" kern="1200">
          <a:solidFill>
            <a:schemeClr val="tx1">
              <a:lumMod val="75000"/>
            </a:schemeClr>
          </a:solidFill>
          <a:latin typeface="+mn-lt"/>
          <a:ea typeface="+mn-ea"/>
          <a:cs typeface="+mn-cs"/>
        </a:defRPr>
      </a:lvl6pPr>
      <a:lvl7pPr marL="1234389" indent="-137154" algn="l" defTabSz="685771"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lumMod val="75000"/>
            </a:schemeClr>
          </a:solidFill>
          <a:latin typeface="+mn-lt"/>
          <a:ea typeface="+mn-ea"/>
          <a:cs typeface="+mn-cs"/>
        </a:defRPr>
      </a:lvl7pPr>
      <a:lvl8pPr marL="1405831" indent="-137154" algn="l" defTabSz="685771" rtl="0" eaLnBrk="1" latinLnBrk="0" hangingPunct="1">
        <a:lnSpc>
          <a:spcPct val="90000"/>
        </a:lnSpc>
        <a:spcBef>
          <a:spcPts val="450"/>
        </a:spcBef>
        <a:buClr>
          <a:schemeClr val="tx1">
            <a:lumMod val="60000"/>
            <a:lumOff val="40000"/>
          </a:schemeClr>
        </a:buClr>
        <a:buSzPct val="90000"/>
        <a:buFont typeface="Calibri" panose="020F0502020204030204" pitchFamily="34" charset="0"/>
        <a:buChar char="–"/>
        <a:defRPr sz="1125" kern="1200">
          <a:solidFill>
            <a:schemeClr val="tx1">
              <a:lumMod val="75000"/>
            </a:schemeClr>
          </a:solidFill>
          <a:latin typeface="+mn-lt"/>
          <a:ea typeface="+mn-ea"/>
          <a:cs typeface="+mn-cs"/>
        </a:defRPr>
      </a:lvl8pPr>
      <a:lvl9pPr marL="1577274" indent="-137154" algn="l" defTabSz="685771" rtl="0" eaLnBrk="1" latinLnBrk="0" hangingPunct="1">
        <a:lnSpc>
          <a:spcPct val="90000"/>
        </a:lnSpc>
        <a:spcBef>
          <a:spcPts val="450"/>
        </a:spcBef>
        <a:buClr>
          <a:schemeClr val="tx1">
            <a:lumMod val="60000"/>
            <a:lumOff val="40000"/>
          </a:schemeClr>
        </a:buClr>
        <a:buSzPct val="90000"/>
        <a:buFont typeface="Arial" panose="020B0604020202020204" pitchFamily="34" charset="0"/>
        <a:buChar char="•"/>
        <a:defRPr sz="1125" kern="1200">
          <a:solidFill>
            <a:schemeClr val="tx1">
              <a:lumMod val="75000"/>
            </a:schemeClr>
          </a:solidFill>
          <a:latin typeface="+mn-lt"/>
          <a:ea typeface="+mn-ea"/>
          <a:cs typeface="+mn-cs"/>
        </a:defRPr>
      </a:lvl9pPr>
    </p:bodyStyle>
    <p:otherStyle>
      <a:defPPr>
        <a:defRPr lang="en-US"/>
      </a:defPPr>
      <a:lvl1pPr marL="0" algn="l" defTabSz="685771" rtl="0" eaLnBrk="1" latinLnBrk="0" hangingPunct="1">
        <a:defRPr sz="1425" kern="1200">
          <a:solidFill>
            <a:schemeClr val="tx1"/>
          </a:solidFill>
          <a:latin typeface="+mn-lt"/>
          <a:ea typeface="+mn-ea"/>
          <a:cs typeface="+mn-cs"/>
        </a:defRPr>
      </a:lvl1pPr>
      <a:lvl2pPr marL="342886" algn="l" defTabSz="685771" rtl="0" eaLnBrk="1" latinLnBrk="0" hangingPunct="1">
        <a:defRPr sz="1425" kern="1200">
          <a:solidFill>
            <a:schemeClr val="tx1"/>
          </a:solidFill>
          <a:latin typeface="+mn-lt"/>
          <a:ea typeface="+mn-ea"/>
          <a:cs typeface="+mn-cs"/>
        </a:defRPr>
      </a:lvl2pPr>
      <a:lvl3pPr marL="685771" algn="l" defTabSz="685771" rtl="0" eaLnBrk="1" latinLnBrk="0" hangingPunct="1">
        <a:defRPr sz="1425" kern="1200">
          <a:solidFill>
            <a:schemeClr val="tx1"/>
          </a:solidFill>
          <a:latin typeface="+mn-lt"/>
          <a:ea typeface="+mn-ea"/>
          <a:cs typeface="+mn-cs"/>
        </a:defRPr>
      </a:lvl3pPr>
      <a:lvl4pPr marL="1028657" algn="l" defTabSz="685771" rtl="0" eaLnBrk="1" latinLnBrk="0" hangingPunct="1">
        <a:defRPr sz="1425" kern="1200">
          <a:solidFill>
            <a:schemeClr val="tx1"/>
          </a:solidFill>
          <a:latin typeface="+mn-lt"/>
          <a:ea typeface="+mn-ea"/>
          <a:cs typeface="+mn-cs"/>
        </a:defRPr>
      </a:lvl4pPr>
      <a:lvl5pPr marL="1371543" algn="l" defTabSz="685771" rtl="0" eaLnBrk="1" latinLnBrk="0" hangingPunct="1">
        <a:defRPr sz="1425" kern="1200">
          <a:solidFill>
            <a:schemeClr val="tx1"/>
          </a:solidFill>
          <a:latin typeface="+mn-lt"/>
          <a:ea typeface="+mn-ea"/>
          <a:cs typeface="+mn-cs"/>
        </a:defRPr>
      </a:lvl5pPr>
      <a:lvl6pPr marL="1714429" algn="l" defTabSz="685771" rtl="0" eaLnBrk="1" latinLnBrk="0" hangingPunct="1">
        <a:defRPr sz="1425" kern="1200">
          <a:solidFill>
            <a:schemeClr val="tx1"/>
          </a:solidFill>
          <a:latin typeface="+mn-lt"/>
          <a:ea typeface="+mn-ea"/>
          <a:cs typeface="+mn-cs"/>
        </a:defRPr>
      </a:lvl6pPr>
      <a:lvl7pPr marL="2057314" algn="l" defTabSz="685771" rtl="0" eaLnBrk="1" latinLnBrk="0" hangingPunct="1">
        <a:defRPr sz="1425" kern="1200">
          <a:solidFill>
            <a:schemeClr val="tx1"/>
          </a:solidFill>
          <a:latin typeface="+mn-lt"/>
          <a:ea typeface="+mn-ea"/>
          <a:cs typeface="+mn-cs"/>
        </a:defRPr>
      </a:lvl7pPr>
      <a:lvl8pPr marL="2400200" algn="l" defTabSz="685771" rtl="0" eaLnBrk="1" latinLnBrk="0" hangingPunct="1">
        <a:defRPr sz="1425" kern="1200">
          <a:solidFill>
            <a:schemeClr val="tx1"/>
          </a:solidFill>
          <a:latin typeface="+mn-lt"/>
          <a:ea typeface="+mn-ea"/>
          <a:cs typeface="+mn-cs"/>
        </a:defRPr>
      </a:lvl8pPr>
      <a:lvl9pPr marL="2743086" algn="l" defTabSz="685771" rtl="0" eaLnBrk="1" latinLnBrk="0" hangingPunct="1">
        <a:defRPr sz="14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56338"/>
            <a:ext cx="8229600" cy="857250"/>
          </a:xfrm>
          <a:prstGeom prst="rect">
            <a:avLst/>
          </a:prstGeom>
        </p:spPr>
        <p:txBody>
          <a:bodyPr vert="horz" lIns="91399" tIns="45701" rIns="91399" bIns="45701"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275607"/>
            <a:ext cx="8229600" cy="3240360"/>
          </a:xfrm>
          <a:prstGeom prst="rect">
            <a:avLst/>
          </a:prstGeom>
        </p:spPr>
        <p:txBody>
          <a:bodyPr vert="horz" lIns="91399" tIns="45701" rIns="91399" bIns="45701"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版面配置區 5"/>
          <p:cNvSpPr>
            <a:spLocks noGrp="1"/>
          </p:cNvSpPr>
          <p:nvPr>
            <p:ph type="sldNum" sz="quarter" idx="4"/>
          </p:nvPr>
        </p:nvSpPr>
        <p:spPr>
          <a:xfrm>
            <a:off x="6614865" y="4836213"/>
            <a:ext cx="2133600" cy="273844"/>
          </a:xfrm>
          <a:prstGeom prst="rect">
            <a:avLst/>
          </a:prstGeom>
        </p:spPr>
        <p:txBody>
          <a:bodyPr vert="horz" lIns="91399" tIns="45701" rIns="91399" bIns="45701" rtlCol="0" anchor="ctr"/>
          <a:lstStyle>
            <a:lvl1pPr algn="r">
              <a:defRPr sz="900" baseline="0">
                <a:solidFill>
                  <a:srgbClr val="686868"/>
                </a:solidFill>
                <a:latin typeface="Calibri" pitchFamily="34" charset="0"/>
                <a:ea typeface="微軟正黑體" pitchFamily="34" charset="-120"/>
              </a:defRPr>
            </a:lvl1pPr>
          </a:lstStyle>
          <a:p>
            <a:pPr eaLnBrk="0" fontAlgn="base" hangingPunct="0">
              <a:spcBef>
                <a:spcPct val="0"/>
              </a:spcBef>
              <a:spcAft>
                <a:spcPct val="0"/>
              </a:spcAft>
            </a:pPr>
            <a:fld id="{26ABC516-D93B-4368-B021-9DF04E8EFC6F}" type="slidenum">
              <a:rPr lang="en-US" altLang="zh-TW" smtClean="0">
                <a:solidFill>
                  <a:srgbClr val="DADADA">
                    <a:lumMod val="50000"/>
                  </a:srgbClr>
                </a:solidFill>
              </a:rPr>
              <a:pPr eaLnBrk="0" fontAlgn="base" hangingPunct="0">
                <a:spcBef>
                  <a:spcPct val="0"/>
                </a:spcBef>
                <a:spcAft>
                  <a:spcPct val="0"/>
                </a:spcAft>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283525948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Lst>
  <p:hf hdr="0" ftr="0" dt="0"/>
  <p:txStyles>
    <p:titleStyle>
      <a:lvl1pPr algn="l" defTabSz="685502" rtl="0" eaLnBrk="1" latinLnBrk="0" hangingPunct="1">
        <a:spcBef>
          <a:spcPct val="0"/>
        </a:spcBef>
        <a:buNone/>
        <a:defRPr sz="2700" kern="1200" baseline="0">
          <a:solidFill>
            <a:schemeClr val="tx1"/>
          </a:solidFill>
          <a:latin typeface="Calibri" pitchFamily="34" charset="0"/>
          <a:ea typeface="微軟正黑體" pitchFamily="34" charset="-120"/>
          <a:cs typeface="+mj-cs"/>
        </a:defRPr>
      </a:lvl1pPr>
    </p:titleStyle>
    <p:bodyStyle>
      <a:lvl1pPr marL="257065" indent="-257065" algn="l" defTabSz="685502" rtl="0" eaLnBrk="1" latinLnBrk="0" hangingPunct="1">
        <a:spcBef>
          <a:spcPct val="20000"/>
        </a:spcBef>
        <a:buFont typeface="Arial" pitchFamily="34" charset="0"/>
        <a:buChar char="•"/>
        <a:defRPr sz="2100" kern="1200" baseline="0">
          <a:solidFill>
            <a:schemeClr val="tx1"/>
          </a:solidFill>
          <a:latin typeface="Calibri" pitchFamily="34" charset="0"/>
          <a:ea typeface="微軟正黑體" pitchFamily="34" charset="-120"/>
          <a:cs typeface="+mn-cs"/>
        </a:defRPr>
      </a:lvl1pPr>
      <a:lvl2pPr marL="556973" indent="-214220" algn="l" defTabSz="685502" rtl="0" eaLnBrk="1" latinLnBrk="0" hangingPunct="1">
        <a:spcBef>
          <a:spcPct val="20000"/>
        </a:spcBef>
        <a:buFont typeface="Arial" pitchFamily="34" charset="0"/>
        <a:buChar char="–"/>
        <a:defRPr sz="1800" kern="1200" baseline="0">
          <a:solidFill>
            <a:schemeClr val="tx1"/>
          </a:solidFill>
          <a:latin typeface="Calibri" pitchFamily="34" charset="0"/>
          <a:ea typeface="微軟正黑體" pitchFamily="34" charset="-120"/>
          <a:cs typeface="+mn-cs"/>
        </a:defRPr>
      </a:lvl2pPr>
      <a:lvl3pPr marL="856878" indent="-171376" algn="l" defTabSz="685502" rtl="0" eaLnBrk="1" latinLnBrk="0" hangingPunct="1">
        <a:spcBef>
          <a:spcPct val="20000"/>
        </a:spcBef>
        <a:buFont typeface="Arial" pitchFamily="34" charset="0"/>
        <a:buChar char="•"/>
        <a:defRPr sz="1500" kern="1200" baseline="0">
          <a:solidFill>
            <a:schemeClr val="tx1"/>
          </a:solidFill>
          <a:latin typeface="Calibri" pitchFamily="34" charset="0"/>
          <a:ea typeface="微軟正黑體" pitchFamily="34" charset="-120"/>
          <a:cs typeface="+mn-cs"/>
        </a:defRPr>
      </a:lvl3pPr>
      <a:lvl4pPr marL="1199631" indent="-171376" algn="l" defTabSz="685502" rtl="0" eaLnBrk="1" latinLnBrk="0" hangingPunct="1">
        <a:spcBef>
          <a:spcPct val="20000"/>
        </a:spcBef>
        <a:buFont typeface="Arial" pitchFamily="34" charset="0"/>
        <a:buChar char="–"/>
        <a:defRPr sz="1425" kern="1200" baseline="0">
          <a:solidFill>
            <a:schemeClr val="tx1"/>
          </a:solidFill>
          <a:latin typeface="Calibri" pitchFamily="34" charset="0"/>
          <a:ea typeface="微軟正黑體" pitchFamily="34" charset="-120"/>
          <a:cs typeface="+mn-cs"/>
        </a:defRPr>
      </a:lvl4pPr>
      <a:lvl5pPr marL="1542385" indent="-171376" algn="l" defTabSz="685502" rtl="0" eaLnBrk="1" latinLnBrk="0" hangingPunct="1">
        <a:spcBef>
          <a:spcPct val="20000"/>
        </a:spcBef>
        <a:buFont typeface="Arial" pitchFamily="34" charset="0"/>
        <a:buChar char="»"/>
        <a:defRPr sz="1425" kern="1200" baseline="0">
          <a:solidFill>
            <a:schemeClr val="tx1"/>
          </a:solidFill>
          <a:latin typeface="Calibri" pitchFamily="34" charset="0"/>
          <a:ea typeface="微軟正黑體" pitchFamily="34" charset="-120"/>
          <a:cs typeface="+mn-cs"/>
        </a:defRPr>
      </a:lvl5pPr>
      <a:lvl6pPr marL="1885136" indent="-171376" algn="l" defTabSz="68550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87" indent="-171376" algn="l" defTabSz="68550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641" indent="-171376" algn="l" defTabSz="68550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89" indent="-171376" algn="l" defTabSz="68550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zh-TW"/>
      </a:defPPr>
      <a:lvl1pPr marL="0" algn="l" defTabSz="685502" rtl="0" eaLnBrk="1" latinLnBrk="0" hangingPunct="1">
        <a:defRPr sz="1425" kern="1200">
          <a:solidFill>
            <a:schemeClr val="tx1"/>
          </a:solidFill>
          <a:latin typeface="+mn-lt"/>
          <a:ea typeface="+mn-ea"/>
          <a:cs typeface="+mn-cs"/>
        </a:defRPr>
      </a:lvl1pPr>
      <a:lvl2pPr marL="342751" algn="l" defTabSz="685502" rtl="0" eaLnBrk="1" latinLnBrk="0" hangingPunct="1">
        <a:defRPr sz="1425" kern="1200">
          <a:solidFill>
            <a:schemeClr val="tx1"/>
          </a:solidFill>
          <a:latin typeface="+mn-lt"/>
          <a:ea typeface="+mn-ea"/>
          <a:cs typeface="+mn-cs"/>
        </a:defRPr>
      </a:lvl2pPr>
      <a:lvl3pPr marL="685502" algn="l" defTabSz="685502" rtl="0" eaLnBrk="1" latinLnBrk="0" hangingPunct="1">
        <a:defRPr sz="1425" kern="1200">
          <a:solidFill>
            <a:schemeClr val="tx1"/>
          </a:solidFill>
          <a:latin typeface="+mn-lt"/>
          <a:ea typeface="+mn-ea"/>
          <a:cs typeface="+mn-cs"/>
        </a:defRPr>
      </a:lvl3pPr>
      <a:lvl4pPr marL="1028256" algn="l" defTabSz="685502" rtl="0" eaLnBrk="1" latinLnBrk="0" hangingPunct="1">
        <a:defRPr sz="1425" kern="1200">
          <a:solidFill>
            <a:schemeClr val="tx1"/>
          </a:solidFill>
          <a:latin typeface="+mn-lt"/>
          <a:ea typeface="+mn-ea"/>
          <a:cs typeface="+mn-cs"/>
        </a:defRPr>
      </a:lvl4pPr>
      <a:lvl5pPr marL="1371008" algn="l" defTabSz="685502" rtl="0" eaLnBrk="1" latinLnBrk="0" hangingPunct="1">
        <a:defRPr sz="1425" kern="1200">
          <a:solidFill>
            <a:schemeClr val="tx1"/>
          </a:solidFill>
          <a:latin typeface="+mn-lt"/>
          <a:ea typeface="+mn-ea"/>
          <a:cs typeface="+mn-cs"/>
        </a:defRPr>
      </a:lvl5pPr>
      <a:lvl6pPr marL="1713760" algn="l" defTabSz="685502" rtl="0" eaLnBrk="1" latinLnBrk="0" hangingPunct="1">
        <a:defRPr sz="1425" kern="1200">
          <a:solidFill>
            <a:schemeClr val="tx1"/>
          </a:solidFill>
          <a:latin typeface="+mn-lt"/>
          <a:ea typeface="+mn-ea"/>
          <a:cs typeface="+mn-cs"/>
        </a:defRPr>
      </a:lvl6pPr>
      <a:lvl7pPr marL="2056512" algn="l" defTabSz="685502" rtl="0" eaLnBrk="1" latinLnBrk="0" hangingPunct="1">
        <a:defRPr sz="1425" kern="1200">
          <a:solidFill>
            <a:schemeClr val="tx1"/>
          </a:solidFill>
          <a:latin typeface="+mn-lt"/>
          <a:ea typeface="+mn-ea"/>
          <a:cs typeface="+mn-cs"/>
        </a:defRPr>
      </a:lvl7pPr>
      <a:lvl8pPr marL="2399262" algn="l" defTabSz="685502" rtl="0" eaLnBrk="1" latinLnBrk="0" hangingPunct="1">
        <a:defRPr sz="1425" kern="1200">
          <a:solidFill>
            <a:schemeClr val="tx1"/>
          </a:solidFill>
          <a:latin typeface="+mn-lt"/>
          <a:ea typeface="+mn-ea"/>
          <a:cs typeface="+mn-cs"/>
        </a:defRPr>
      </a:lvl8pPr>
      <a:lvl9pPr marL="2742015" algn="l" defTabSz="685502" rtl="0" eaLnBrk="1" latinLnBrk="0" hangingPunct="1">
        <a:defRPr sz="142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121883" tIns="60941" rIns="121883" bIns="60941" numCol="1" anchor="ctr" anchorCtr="0" compatLnSpc="1">
            <a:prstTxWarp prst="textNoShape">
              <a:avLst/>
            </a:prstTxWarp>
          </a:bodyPr>
          <a:lstStyle/>
          <a:p>
            <a:pPr lvl="0"/>
            <a:r>
              <a:rPr lang="zh-TW" altLang="en-US" dirty="0"/>
              <a:t>按一下以編輯母片標題樣式</a:t>
            </a:r>
            <a:endParaRPr lang="en-US" altLang="zh-TW" dirty="0"/>
          </a:p>
        </p:txBody>
      </p:sp>
      <p:sp>
        <p:nvSpPr>
          <p:cNvPr id="6147" name="Rectangle 3"/>
          <p:cNvSpPr>
            <a:spLocks noGrp="1" noChangeArrowheads="1"/>
          </p:cNvSpPr>
          <p:nvPr>
            <p:ph type="body" idx="1"/>
          </p:nvPr>
        </p:nvSpPr>
        <p:spPr bwMode="auto">
          <a:xfrm>
            <a:off x="323528" y="1085850"/>
            <a:ext cx="8515672" cy="3486150"/>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6148" name="Rectangle 4"/>
          <p:cNvSpPr>
            <a:spLocks noGrp="1" noChangeArrowheads="1"/>
          </p:cNvSpPr>
          <p:nvPr>
            <p:ph type="dt" sz="half" idx="2"/>
          </p:nvPr>
        </p:nvSpPr>
        <p:spPr bwMode="auto">
          <a:xfrm>
            <a:off x="6084168" y="4894008"/>
            <a:ext cx="1295400" cy="189198"/>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lvl1pPr eaLnBrk="1" hangingPunct="1">
              <a:defRPr sz="975">
                <a:solidFill>
                  <a:schemeClr val="accent4">
                    <a:lumMod val="50000"/>
                  </a:schemeClr>
                </a:solidFill>
                <a:latin typeface="Myriad Pro" pitchFamily="34" charset="0"/>
                <a:ea typeface="新細明體" charset="-120"/>
              </a:defRPr>
            </a:lvl1pPr>
          </a:lstStyle>
          <a:p>
            <a:pPr fontAlgn="base">
              <a:spcBef>
                <a:spcPct val="0"/>
              </a:spcBef>
              <a:spcAft>
                <a:spcPct val="0"/>
              </a:spcAft>
            </a:pPr>
            <a:endParaRPr lang="en-US" altLang="zh-TW" dirty="0">
              <a:solidFill>
                <a:srgbClr val="DADADA">
                  <a:lumMod val="50000"/>
                </a:srgbClr>
              </a:solidFill>
            </a:endParaRPr>
          </a:p>
        </p:txBody>
      </p:sp>
      <p:sp>
        <p:nvSpPr>
          <p:cNvPr id="6150"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lvl1pPr algn="r" eaLnBrk="1" hangingPunct="1">
              <a:defRPr sz="975">
                <a:solidFill>
                  <a:schemeClr val="accent4">
                    <a:lumMod val="50000"/>
                  </a:schemeClr>
                </a:solidFill>
                <a:latin typeface="Myriad Pro" pitchFamily="34" charset="0"/>
                <a:ea typeface="新細明體" charset="-120"/>
              </a:defRPr>
            </a:lvl1pPr>
          </a:lstStyle>
          <a:p>
            <a:pPr fontAlgn="base">
              <a:spcBef>
                <a:spcPct val="0"/>
              </a:spcBef>
              <a:spcAft>
                <a:spcPct val="0"/>
              </a:spcAft>
            </a:pPr>
            <a:fld id="{26ABC516-D93B-4368-B021-9DF04E8EFC6F}" type="slidenum">
              <a:rPr lang="en-US" altLang="zh-TW" smtClean="0">
                <a:solidFill>
                  <a:srgbClr val="DADADA">
                    <a:lumMod val="50000"/>
                  </a:srgbClr>
                </a:solidFill>
              </a:rPr>
              <a:pPr fontAlgn="base">
                <a:spcBef>
                  <a:spcPct val="0"/>
                </a:spcBef>
                <a:spcAft>
                  <a:spcPct val="0"/>
                </a:spcAft>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2534722829"/>
      </p:ext>
    </p:extLst>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hf hdr="0" ftr="0" dt="0"/>
  <p:txStyles>
    <p:titleStyle>
      <a:lvl1pPr algn="l" rtl="0" eaLnBrk="1" fontAlgn="base" hangingPunct="1">
        <a:spcBef>
          <a:spcPct val="0"/>
        </a:spcBef>
        <a:spcAft>
          <a:spcPct val="0"/>
        </a:spcAft>
        <a:defRPr sz="3975" b="1">
          <a:solidFill>
            <a:srgbClr val="005197"/>
          </a:solidFill>
          <a:latin typeface="Calibri" pitchFamily="34" charset="0"/>
          <a:ea typeface="+mj-ea"/>
          <a:cs typeface="Calibri" pitchFamily="34" charset="0"/>
        </a:defRPr>
      </a:lvl1pPr>
      <a:lvl2pPr algn="l" rtl="0" eaLnBrk="1" fontAlgn="base" hangingPunct="1">
        <a:spcBef>
          <a:spcPct val="0"/>
        </a:spcBef>
        <a:spcAft>
          <a:spcPct val="0"/>
        </a:spcAft>
        <a:defRPr sz="3975">
          <a:solidFill>
            <a:schemeClr val="tx2"/>
          </a:solidFill>
          <a:latin typeface="Arial Black" pitchFamily="34" charset="0"/>
        </a:defRPr>
      </a:lvl2pPr>
      <a:lvl3pPr algn="l" rtl="0" eaLnBrk="1" fontAlgn="base" hangingPunct="1">
        <a:spcBef>
          <a:spcPct val="0"/>
        </a:spcBef>
        <a:spcAft>
          <a:spcPct val="0"/>
        </a:spcAft>
        <a:defRPr sz="3975">
          <a:solidFill>
            <a:schemeClr val="tx2"/>
          </a:solidFill>
          <a:latin typeface="Arial Black" pitchFamily="34" charset="0"/>
        </a:defRPr>
      </a:lvl3pPr>
      <a:lvl4pPr algn="l" rtl="0" eaLnBrk="1" fontAlgn="base" hangingPunct="1">
        <a:spcBef>
          <a:spcPct val="0"/>
        </a:spcBef>
        <a:spcAft>
          <a:spcPct val="0"/>
        </a:spcAft>
        <a:defRPr sz="3975">
          <a:solidFill>
            <a:schemeClr val="tx2"/>
          </a:solidFill>
          <a:latin typeface="Arial Black" pitchFamily="34" charset="0"/>
        </a:defRPr>
      </a:lvl4pPr>
      <a:lvl5pPr algn="l" rtl="0" eaLnBrk="1" fontAlgn="base" hangingPunct="1">
        <a:spcBef>
          <a:spcPct val="0"/>
        </a:spcBef>
        <a:spcAft>
          <a:spcPct val="0"/>
        </a:spcAft>
        <a:defRPr sz="3975">
          <a:solidFill>
            <a:schemeClr val="tx2"/>
          </a:solidFill>
          <a:latin typeface="Arial Black" pitchFamily="34" charset="0"/>
        </a:defRPr>
      </a:lvl5pPr>
      <a:lvl6pPr marL="457063" algn="l" rtl="0" eaLnBrk="1" fontAlgn="base" hangingPunct="1">
        <a:spcBef>
          <a:spcPct val="0"/>
        </a:spcBef>
        <a:spcAft>
          <a:spcPct val="0"/>
        </a:spcAft>
        <a:defRPr sz="3975">
          <a:solidFill>
            <a:schemeClr val="tx2"/>
          </a:solidFill>
          <a:latin typeface="Arial Black" pitchFamily="34" charset="0"/>
        </a:defRPr>
      </a:lvl6pPr>
      <a:lvl7pPr marL="914126" algn="l" rtl="0" eaLnBrk="1" fontAlgn="base" hangingPunct="1">
        <a:spcBef>
          <a:spcPct val="0"/>
        </a:spcBef>
        <a:spcAft>
          <a:spcPct val="0"/>
        </a:spcAft>
        <a:defRPr sz="3975">
          <a:solidFill>
            <a:schemeClr val="tx2"/>
          </a:solidFill>
          <a:latin typeface="Arial Black" pitchFamily="34" charset="0"/>
        </a:defRPr>
      </a:lvl7pPr>
      <a:lvl8pPr marL="1371189" algn="l" rtl="0" eaLnBrk="1" fontAlgn="base" hangingPunct="1">
        <a:spcBef>
          <a:spcPct val="0"/>
        </a:spcBef>
        <a:spcAft>
          <a:spcPct val="0"/>
        </a:spcAft>
        <a:defRPr sz="3975">
          <a:solidFill>
            <a:schemeClr val="tx2"/>
          </a:solidFill>
          <a:latin typeface="Arial Black" pitchFamily="34" charset="0"/>
        </a:defRPr>
      </a:lvl8pPr>
      <a:lvl9pPr marL="1828252" algn="l" rtl="0" eaLnBrk="1" fontAlgn="base" hangingPunct="1">
        <a:spcBef>
          <a:spcPct val="0"/>
        </a:spcBef>
        <a:spcAft>
          <a:spcPct val="0"/>
        </a:spcAft>
        <a:defRPr sz="3975">
          <a:solidFill>
            <a:schemeClr val="tx2"/>
          </a:solidFill>
          <a:latin typeface="Arial Black" pitchFamily="34" charset="0"/>
        </a:defRPr>
      </a:lvl9pPr>
    </p:titleStyle>
    <p:bodyStyle>
      <a:lvl1pPr marL="342796" indent="-342796" algn="l" rtl="0" eaLnBrk="1" fontAlgn="base" hangingPunct="1">
        <a:spcBef>
          <a:spcPct val="20000"/>
        </a:spcBef>
        <a:spcAft>
          <a:spcPct val="0"/>
        </a:spcAft>
        <a:buChar char="•"/>
        <a:defRPr sz="3225" baseline="0">
          <a:solidFill>
            <a:schemeClr val="accent4">
              <a:lumMod val="10000"/>
            </a:schemeClr>
          </a:solidFill>
          <a:latin typeface="Calibri" pitchFamily="34" charset="0"/>
          <a:ea typeface="+mj-ea"/>
          <a:cs typeface="Calibri" pitchFamily="34" charset="0"/>
        </a:defRPr>
      </a:lvl1pPr>
      <a:lvl2pPr marL="742727" indent="-285664" algn="l" rtl="0" eaLnBrk="1" fontAlgn="base" hangingPunct="1">
        <a:spcBef>
          <a:spcPct val="20000"/>
        </a:spcBef>
        <a:spcAft>
          <a:spcPct val="0"/>
        </a:spcAft>
        <a:buChar char="–"/>
        <a:defRPr sz="2775" baseline="0">
          <a:solidFill>
            <a:schemeClr val="accent4">
              <a:lumMod val="10000"/>
            </a:schemeClr>
          </a:solidFill>
          <a:latin typeface="Calibri" pitchFamily="34" charset="0"/>
          <a:ea typeface="+mj-ea"/>
          <a:cs typeface="Calibri" pitchFamily="34" charset="0"/>
        </a:defRPr>
      </a:lvl2pPr>
      <a:lvl3pPr marL="1142656" indent="-228533" algn="l" rtl="0" eaLnBrk="1" fontAlgn="base" hangingPunct="1">
        <a:spcBef>
          <a:spcPct val="20000"/>
        </a:spcBef>
        <a:spcAft>
          <a:spcPct val="0"/>
        </a:spcAft>
        <a:buChar char="•"/>
        <a:defRPr sz="2400" baseline="0">
          <a:solidFill>
            <a:schemeClr val="accent4">
              <a:lumMod val="10000"/>
            </a:schemeClr>
          </a:solidFill>
          <a:latin typeface="Calibri" pitchFamily="34" charset="0"/>
          <a:ea typeface="+mj-ea"/>
          <a:cs typeface="Calibri" pitchFamily="34" charset="0"/>
        </a:defRPr>
      </a:lvl3pPr>
      <a:lvl4pPr marL="1599722" indent="-228533" algn="l" rtl="0" eaLnBrk="1" fontAlgn="base" hangingPunct="1">
        <a:spcBef>
          <a:spcPct val="20000"/>
        </a:spcBef>
        <a:spcAft>
          <a:spcPct val="0"/>
        </a:spcAft>
        <a:buChar char="–"/>
        <a:defRPr sz="2025" baseline="0">
          <a:solidFill>
            <a:schemeClr val="accent4">
              <a:lumMod val="10000"/>
            </a:schemeClr>
          </a:solidFill>
          <a:latin typeface="Calibri" pitchFamily="34" charset="0"/>
          <a:ea typeface="+mj-ea"/>
          <a:cs typeface="Calibri" pitchFamily="34" charset="0"/>
        </a:defRPr>
      </a:lvl4pPr>
      <a:lvl5pPr marL="2056782" indent="-228533" algn="l" rtl="0" eaLnBrk="1" fontAlgn="base" hangingPunct="1">
        <a:spcBef>
          <a:spcPct val="20000"/>
        </a:spcBef>
        <a:spcAft>
          <a:spcPct val="0"/>
        </a:spcAft>
        <a:buChar char="»"/>
        <a:defRPr sz="2025" baseline="0">
          <a:solidFill>
            <a:schemeClr val="accent4">
              <a:lumMod val="10000"/>
            </a:schemeClr>
          </a:solidFill>
          <a:latin typeface="Calibri" pitchFamily="34" charset="0"/>
          <a:ea typeface="+mj-ea"/>
          <a:cs typeface="Calibri" pitchFamily="34" charset="0"/>
        </a:defRPr>
      </a:lvl5pPr>
      <a:lvl6pPr marL="2513845" indent="-228533" algn="l" rtl="0" eaLnBrk="1" fontAlgn="base" hangingPunct="1">
        <a:spcBef>
          <a:spcPct val="20000"/>
        </a:spcBef>
        <a:spcAft>
          <a:spcPct val="0"/>
        </a:spcAft>
        <a:buChar char="»"/>
        <a:defRPr sz="2025">
          <a:solidFill>
            <a:schemeClr val="tx1"/>
          </a:solidFill>
          <a:latin typeface="+mn-lt"/>
        </a:defRPr>
      </a:lvl6pPr>
      <a:lvl7pPr marL="2970908" indent="-228533" algn="l" rtl="0" eaLnBrk="1" fontAlgn="base" hangingPunct="1">
        <a:spcBef>
          <a:spcPct val="20000"/>
        </a:spcBef>
        <a:spcAft>
          <a:spcPct val="0"/>
        </a:spcAft>
        <a:buChar char="»"/>
        <a:defRPr sz="2025">
          <a:solidFill>
            <a:schemeClr val="tx1"/>
          </a:solidFill>
          <a:latin typeface="+mn-lt"/>
        </a:defRPr>
      </a:lvl7pPr>
      <a:lvl8pPr marL="3427971" indent="-228533" algn="l" rtl="0" eaLnBrk="1" fontAlgn="base" hangingPunct="1">
        <a:spcBef>
          <a:spcPct val="20000"/>
        </a:spcBef>
        <a:spcAft>
          <a:spcPct val="0"/>
        </a:spcAft>
        <a:buChar char="»"/>
        <a:defRPr sz="2025">
          <a:solidFill>
            <a:schemeClr val="tx1"/>
          </a:solidFill>
          <a:latin typeface="+mn-lt"/>
        </a:defRPr>
      </a:lvl8pPr>
      <a:lvl9pPr marL="3885034" indent="-228533" algn="l" rtl="0" eaLnBrk="1" fontAlgn="base" hangingPunct="1">
        <a:spcBef>
          <a:spcPct val="20000"/>
        </a:spcBef>
        <a:spcAft>
          <a:spcPct val="0"/>
        </a:spcAft>
        <a:buChar char="»"/>
        <a:defRPr sz="2025">
          <a:solidFill>
            <a:schemeClr val="tx1"/>
          </a:solidFill>
          <a:latin typeface="+mn-lt"/>
        </a:defRPr>
      </a:lvl9pPr>
    </p:bodyStyle>
    <p:otherStyle>
      <a:defPPr>
        <a:defRPr lang="zh-TW"/>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8"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3528" y="171450"/>
            <a:ext cx="8515672" cy="800100"/>
          </a:xfrm>
          <a:prstGeom prst="rect">
            <a:avLst/>
          </a:prstGeom>
          <a:noFill/>
          <a:ln w="9525">
            <a:noFill/>
            <a:miter lim="800000"/>
            <a:headEnd/>
            <a:tailEnd/>
          </a:ln>
          <a:effectLst/>
        </p:spPr>
        <p:txBody>
          <a:bodyPr vert="horz" wrap="square" lIns="121883" tIns="60941" rIns="121883" bIns="60941" numCol="1" anchor="ctr" anchorCtr="0" compatLnSpc="1">
            <a:prstTxWarp prst="textNoShape">
              <a:avLst/>
            </a:prstTxWarp>
          </a:bodyPr>
          <a:lstStyle/>
          <a:p>
            <a:pPr lvl="0"/>
            <a:r>
              <a:rPr lang="zh-TW" altLang="en-US" dirty="0"/>
              <a:t>按一下以編輯母片標題樣式</a:t>
            </a:r>
            <a:endParaRPr lang="en-US" altLang="zh-TW" dirty="0"/>
          </a:p>
        </p:txBody>
      </p:sp>
      <p:sp>
        <p:nvSpPr>
          <p:cNvPr id="6147" name="Rectangle 3"/>
          <p:cNvSpPr>
            <a:spLocks noGrp="1" noChangeArrowheads="1"/>
          </p:cNvSpPr>
          <p:nvPr>
            <p:ph type="body" idx="1"/>
          </p:nvPr>
        </p:nvSpPr>
        <p:spPr bwMode="auto">
          <a:xfrm>
            <a:off x="323528" y="1085850"/>
            <a:ext cx="8515672" cy="3486150"/>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6148" name="Rectangle 4"/>
          <p:cNvSpPr>
            <a:spLocks noGrp="1" noChangeArrowheads="1"/>
          </p:cNvSpPr>
          <p:nvPr>
            <p:ph type="dt" sz="half" idx="2"/>
          </p:nvPr>
        </p:nvSpPr>
        <p:spPr bwMode="auto">
          <a:xfrm>
            <a:off x="6084168" y="4894008"/>
            <a:ext cx="1295400" cy="189198"/>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lvl1pPr eaLnBrk="1" hangingPunct="1">
              <a:defRPr sz="975">
                <a:solidFill>
                  <a:schemeClr val="accent4">
                    <a:lumMod val="50000"/>
                  </a:schemeClr>
                </a:solidFill>
                <a:latin typeface="Myriad Pro" pitchFamily="34" charset="0"/>
                <a:ea typeface="新細明體" charset="-120"/>
              </a:defRPr>
            </a:lvl1pPr>
          </a:lstStyle>
          <a:p>
            <a:pPr fontAlgn="base">
              <a:spcBef>
                <a:spcPct val="0"/>
              </a:spcBef>
              <a:spcAft>
                <a:spcPct val="0"/>
              </a:spcAft>
            </a:pPr>
            <a:endParaRPr lang="en-US" altLang="zh-TW" dirty="0">
              <a:solidFill>
                <a:srgbClr val="DADADA">
                  <a:lumMod val="50000"/>
                </a:srgbClr>
              </a:solidFill>
            </a:endParaRPr>
          </a:p>
        </p:txBody>
      </p:sp>
      <p:sp>
        <p:nvSpPr>
          <p:cNvPr id="6150"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121883" tIns="60941" rIns="121883" bIns="60941" numCol="1" anchor="t" anchorCtr="0" compatLnSpc="1">
            <a:prstTxWarp prst="textNoShape">
              <a:avLst/>
            </a:prstTxWarp>
          </a:bodyPr>
          <a:lstStyle>
            <a:lvl1pPr algn="r" eaLnBrk="1" hangingPunct="1">
              <a:defRPr sz="975">
                <a:solidFill>
                  <a:schemeClr val="accent4">
                    <a:lumMod val="50000"/>
                  </a:schemeClr>
                </a:solidFill>
                <a:latin typeface="Myriad Pro" pitchFamily="34" charset="0"/>
                <a:ea typeface="新細明體" charset="-120"/>
              </a:defRPr>
            </a:lvl1pPr>
          </a:lstStyle>
          <a:p>
            <a:pPr fontAlgn="base">
              <a:spcBef>
                <a:spcPct val="0"/>
              </a:spcBef>
              <a:spcAft>
                <a:spcPct val="0"/>
              </a:spcAft>
            </a:pPr>
            <a:fld id="{26ABC516-D93B-4368-B021-9DF04E8EFC6F}" type="slidenum">
              <a:rPr lang="en-US" altLang="zh-TW" smtClean="0">
                <a:solidFill>
                  <a:srgbClr val="DADADA">
                    <a:lumMod val="50000"/>
                  </a:srgbClr>
                </a:solidFill>
              </a:rPr>
              <a:pPr fontAlgn="base">
                <a:spcBef>
                  <a:spcPct val="0"/>
                </a:spcBef>
                <a:spcAft>
                  <a:spcPct val="0"/>
                </a:spcAft>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4192017306"/>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hdr="0" ftr="0" dt="0"/>
  <p:txStyles>
    <p:titleStyle>
      <a:lvl1pPr algn="l" rtl="0" eaLnBrk="1" fontAlgn="base" hangingPunct="1">
        <a:spcBef>
          <a:spcPct val="0"/>
        </a:spcBef>
        <a:spcAft>
          <a:spcPct val="0"/>
        </a:spcAft>
        <a:defRPr sz="3975" b="1">
          <a:solidFill>
            <a:srgbClr val="005197"/>
          </a:solidFill>
          <a:latin typeface="Calibri" pitchFamily="34" charset="0"/>
          <a:ea typeface="+mj-ea"/>
          <a:cs typeface="Calibri" pitchFamily="34" charset="0"/>
        </a:defRPr>
      </a:lvl1pPr>
      <a:lvl2pPr algn="l" rtl="0" eaLnBrk="1" fontAlgn="base" hangingPunct="1">
        <a:spcBef>
          <a:spcPct val="0"/>
        </a:spcBef>
        <a:spcAft>
          <a:spcPct val="0"/>
        </a:spcAft>
        <a:defRPr sz="3975">
          <a:solidFill>
            <a:schemeClr val="tx2"/>
          </a:solidFill>
          <a:latin typeface="Arial Black" pitchFamily="34" charset="0"/>
        </a:defRPr>
      </a:lvl2pPr>
      <a:lvl3pPr algn="l" rtl="0" eaLnBrk="1" fontAlgn="base" hangingPunct="1">
        <a:spcBef>
          <a:spcPct val="0"/>
        </a:spcBef>
        <a:spcAft>
          <a:spcPct val="0"/>
        </a:spcAft>
        <a:defRPr sz="3975">
          <a:solidFill>
            <a:schemeClr val="tx2"/>
          </a:solidFill>
          <a:latin typeface="Arial Black" pitchFamily="34" charset="0"/>
        </a:defRPr>
      </a:lvl3pPr>
      <a:lvl4pPr algn="l" rtl="0" eaLnBrk="1" fontAlgn="base" hangingPunct="1">
        <a:spcBef>
          <a:spcPct val="0"/>
        </a:spcBef>
        <a:spcAft>
          <a:spcPct val="0"/>
        </a:spcAft>
        <a:defRPr sz="3975">
          <a:solidFill>
            <a:schemeClr val="tx2"/>
          </a:solidFill>
          <a:latin typeface="Arial Black" pitchFamily="34" charset="0"/>
        </a:defRPr>
      </a:lvl4pPr>
      <a:lvl5pPr algn="l" rtl="0" eaLnBrk="1" fontAlgn="base" hangingPunct="1">
        <a:spcBef>
          <a:spcPct val="0"/>
        </a:spcBef>
        <a:spcAft>
          <a:spcPct val="0"/>
        </a:spcAft>
        <a:defRPr sz="3975">
          <a:solidFill>
            <a:schemeClr val="tx2"/>
          </a:solidFill>
          <a:latin typeface="Arial Black" pitchFamily="34" charset="0"/>
        </a:defRPr>
      </a:lvl5pPr>
      <a:lvl6pPr marL="457063" algn="l" rtl="0" eaLnBrk="1" fontAlgn="base" hangingPunct="1">
        <a:spcBef>
          <a:spcPct val="0"/>
        </a:spcBef>
        <a:spcAft>
          <a:spcPct val="0"/>
        </a:spcAft>
        <a:defRPr sz="3975">
          <a:solidFill>
            <a:schemeClr val="tx2"/>
          </a:solidFill>
          <a:latin typeface="Arial Black" pitchFamily="34" charset="0"/>
        </a:defRPr>
      </a:lvl6pPr>
      <a:lvl7pPr marL="914126" algn="l" rtl="0" eaLnBrk="1" fontAlgn="base" hangingPunct="1">
        <a:spcBef>
          <a:spcPct val="0"/>
        </a:spcBef>
        <a:spcAft>
          <a:spcPct val="0"/>
        </a:spcAft>
        <a:defRPr sz="3975">
          <a:solidFill>
            <a:schemeClr val="tx2"/>
          </a:solidFill>
          <a:latin typeface="Arial Black" pitchFamily="34" charset="0"/>
        </a:defRPr>
      </a:lvl7pPr>
      <a:lvl8pPr marL="1371189" algn="l" rtl="0" eaLnBrk="1" fontAlgn="base" hangingPunct="1">
        <a:spcBef>
          <a:spcPct val="0"/>
        </a:spcBef>
        <a:spcAft>
          <a:spcPct val="0"/>
        </a:spcAft>
        <a:defRPr sz="3975">
          <a:solidFill>
            <a:schemeClr val="tx2"/>
          </a:solidFill>
          <a:latin typeface="Arial Black" pitchFamily="34" charset="0"/>
        </a:defRPr>
      </a:lvl8pPr>
      <a:lvl9pPr marL="1828252" algn="l" rtl="0" eaLnBrk="1" fontAlgn="base" hangingPunct="1">
        <a:spcBef>
          <a:spcPct val="0"/>
        </a:spcBef>
        <a:spcAft>
          <a:spcPct val="0"/>
        </a:spcAft>
        <a:defRPr sz="3975">
          <a:solidFill>
            <a:schemeClr val="tx2"/>
          </a:solidFill>
          <a:latin typeface="Arial Black" pitchFamily="34" charset="0"/>
        </a:defRPr>
      </a:lvl9pPr>
    </p:titleStyle>
    <p:bodyStyle>
      <a:lvl1pPr marL="342796" indent="-342796" algn="l" rtl="0" eaLnBrk="1" fontAlgn="base" hangingPunct="1">
        <a:spcBef>
          <a:spcPct val="20000"/>
        </a:spcBef>
        <a:spcAft>
          <a:spcPct val="0"/>
        </a:spcAft>
        <a:buChar char="•"/>
        <a:defRPr sz="3225" baseline="0">
          <a:solidFill>
            <a:schemeClr val="accent4">
              <a:lumMod val="10000"/>
            </a:schemeClr>
          </a:solidFill>
          <a:latin typeface="Calibri" pitchFamily="34" charset="0"/>
          <a:ea typeface="+mj-ea"/>
          <a:cs typeface="Calibri" pitchFamily="34" charset="0"/>
        </a:defRPr>
      </a:lvl1pPr>
      <a:lvl2pPr marL="742727" indent="-285664" algn="l" rtl="0" eaLnBrk="1" fontAlgn="base" hangingPunct="1">
        <a:spcBef>
          <a:spcPct val="20000"/>
        </a:spcBef>
        <a:spcAft>
          <a:spcPct val="0"/>
        </a:spcAft>
        <a:buChar char="–"/>
        <a:defRPr sz="2775" baseline="0">
          <a:solidFill>
            <a:schemeClr val="accent4">
              <a:lumMod val="10000"/>
            </a:schemeClr>
          </a:solidFill>
          <a:latin typeface="Calibri" pitchFamily="34" charset="0"/>
          <a:ea typeface="+mj-ea"/>
          <a:cs typeface="Calibri" pitchFamily="34" charset="0"/>
        </a:defRPr>
      </a:lvl2pPr>
      <a:lvl3pPr marL="1142656" indent="-228533" algn="l" rtl="0" eaLnBrk="1" fontAlgn="base" hangingPunct="1">
        <a:spcBef>
          <a:spcPct val="20000"/>
        </a:spcBef>
        <a:spcAft>
          <a:spcPct val="0"/>
        </a:spcAft>
        <a:buChar char="•"/>
        <a:defRPr sz="2400" baseline="0">
          <a:solidFill>
            <a:schemeClr val="accent4">
              <a:lumMod val="10000"/>
            </a:schemeClr>
          </a:solidFill>
          <a:latin typeface="Calibri" pitchFamily="34" charset="0"/>
          <a:ea typeface="+mj-ea"/>
          <a:cs typeface="Calibri" pitchFamily="34" charset="0"/>
        </a:defRPr>
      </a:lvl3pPr>
      <a:lvl4pPr marL="1599722" indent="-228533" algn="l" rtl="0" eaLnBrk="1" fontAlgn="base" hangingPunct="1">
        <a:spcBef>
          <a:spcPct val="20000"/>
        </a:spcBef>
        <a:spcAft>
          <a:spcPct val="0"/>
        </a:spcAft>
        <a:buChar char="–"/>
        <a:defRPr sz="2025" baseline="0">
          <a:solidFill>
            <a:schemeClr val="accent4">
              <a:lumMod val="10000"/>
            </a:schemeClr>
          </a:solidFill>
          <a:latin typeface="Calibri" pitchFamily="34" charset="0"/>
          <a:ea typeface="+mj-ea"/>
          <a:cs typeface="Calibri" pitchFamily="34" charset="0"/>
        </a:defRPr>
      </a:lvl4pPr>
      <a:lvl5pPr marL="2056782" indent="-228533" algn="l" rtl="0" eaLnBrk="1" fontAlgn="base" hangingPunct="1">
        <a:spcBef>
          <a:spcPct val="20000"/>
        </a:spcBef>
        <a:spcAft>
          <a:spcPct val="0"/>
        </a:spcAft>
        <a:buChar char="»"/>
        <a:defRPr sz="2025" baseline="0">
          <a:solidFill>
            <a:schemeClr val="accent4">
              <a:lumMod val="10000"/>
            </a:schemeClr>
          </a:solidFill>
          <a:latin typeface="Calibri" pitchFamily="34" charset="0"/>
          <a:ea typeface="+mj-ea"/>
          <a:cs typeface="Calibri" pitchFamily="34" charset="0"/>
        </a:defRPr>
      </a:lvl5pPr>
      <a:lvl6pPr marL="2513845" indent="-228533" algn="l" rtl="0" eaLnBrk="1" fontAlgn="base" hangingPunct="1">
        <a:spcBef>
          <a:spcPct val="20000"/>
        </a:spcBef>
        <a:spcAft>
          <a:spcPct val="0"/>
        </a:spcAft>
        <a:buChar char="»"/>
        <a:defRPr sz="2025">
          <a:solidFill>
            <a:schemeClr val="tx1"/>
          </a:solidFill>
          <a:latin typeface="+mn-lt"/>
        </a:defRPr>
      </a:lvl6pPr>
      <a:lvl7pPr marL="2970908" indent="-228533" algn="l" rtl="0" eaLnBrk="1" fontAlgn="base" hangingPunct="1">
        <a:spcBef>
          <a:spcPct val="20000"/>
        </a:spcBef>
        <a:spcAft>
          <a:spcPct val="0"/>
        </a:spcAft>
        <a:buChar char="»"/>
        <a:defRPr sz="2025">
          <a:solidFill>
            <a:schemeClr val="tx1"/>
          </a:solidFill>
          <a:latin typeface="+mn-lt"/>
        </a:defRPr>
      </a:lvl7pPr>
      <a:lvl8pPr marL="3427971" indent="-228533" algn="l" rtl="0" eaLnBrk="1" fontAlgn="base" hangingPunct="1">
        <a:spcBef>
          <a:spcPct val="20000"/>
        </a:spcBef>
        <a:spcAft>
          <a:spcPct val="0"/>
        </a:spcAft>
        <a:buChar char="»"/>
        <a:defRPr sz="2025">
          <a:solidFill>
            <a:schemeClr val="tx1"/>
          </a:solidFill>
          <a:latin typeface="+mn-lt"/>
        </a:defRPr>
      </a:lvl8pPr>
      <a:lvl9pPr marL="3885034" indent="-228533" algn="l" rtl="0" eaLnBrk="1" fontAlgn="base" hangingPunct="1">
        <a:spcBef>
          <a:spcPct val="20000"/>
        </a:spcBef>
        <a:spcAft>
          <a:spcPct val="0"/>
        </a:spcAft>
        <a:buChar char="»"/>
        <a:defRPr sz="2025">
          <a:solidFill>
            <a:schemeClr val="tx1"/>
          </a:solidFill>
          <a:latin typeface="+mn-lt"/>
        </a:defRPr>
      </a:lvl9pPr>
    </p:bodyStyle>
    <p:otherStyle>
      <a:defPPr>
        <a:defRPr lang="zh-TW"/>
      </a:defPPr>
      <a:lvl1pPr marL="0" algn="l" defTabSz="914126" rtl="0" eaLnBrk="1" latinLnBrk="0" hangingPunct="1">
        <a:defRPr sz="1800" kern="1200">
          <a:solidFill>
            <a:schemeClr val="tx1"/>
          </a:solidFill>
          <a:latin typeface="+mn-lt"/>
          <a:ea typeface="+mn-ea"/>
          <a:cs typeface="+mn-cs"/>
        </a:defRPr>
      </a:lvl1pPr>
      <a:lvl2pPr marL="457063" algn="l" defTabSz="914126" rtl="0" eaLnBrk="1" latinLnBrk="0" hangingPunct="1">
        <a:defRPr sz="1800" kern="1200">
          <a:solidFill>
            <a:schemeClr val="tx1"/>
          </a:solidFill>
          <a:latin typeface="+mn-lt"/>
          <a:ea typeface="+mn-ea"/>
          <a:cs typeface="+mn-cs"/>
        </a:defRPr>
      </a:lvl2pPr>
      <a:lvl3pPr marL="914126" algn="l" defTabSz="914126" rtl="0" eaLnBrk="1" latinLnBrk="0" hangingPunct="1">
        <a:defRPr sz="1800" kern="1200">
          <a:solidFill>
            <a:schemeClr val="tx1"/>
          </a:solidFill>
          <a:latin typeface="+mn-lt"/>
          <a:ea typeface="+mn-ea"/>
          <a:cs typeface="+mn-cs"/>
        </a:defRPr>
      </a:lvl3pPr>
      <a:lvl4pPr marL="1371189" algn="l" defTabSz="914126" rtl="0" eaLnBrk="1" latinLnBrk="0" hangingPunct="1">
        <a:defRPr sz="1800" kern="1200">
          <a:solidFill>
            <a:schemeClr val="tx1"/>
          </a:solidFill>
          <a:latin typeface="+mn-lt"/>
          <a:ea typeface="+mn-ea"/>
          <a:cs typeface="+mn-cs"/>
        </a:defRPr>
      </a:lvl4pPr>
      <a:lvl5pPr marL="1828252" algn="l" defTabSz="914126" rtl="0" eaLnBrk="1" latinLnBrk="0" hangingPunct="1">
        <a:defRPr sz="1800" kern="1200">
          <a:solidFill>
            <a:schemeClr val="tx1"/>
          </a:solidFill>
          <a:latin typeface="+mn-lt"/>
          <a:ea typeface="+mn-ea"/>
          <a:cs typeface="+mn-cs"/>
        </a:defRPr>
      </a:lvl5pPr>
      <a:lvl6pPr marL="2285314" algn="l" defTabSz="914126" rtl="0" eaLnBrk="1" latinLnBrk="0" hangingPunct="1">
        <a:defRPr sz="1800" kern="1200">
          <a:solidFill>
            <a:schemeClr val="tx1"/>
          </a:solidFill>
          <a:latin typeface="+mn-lt"/>
          <a:ea typeface="+mn-ea"/>
          <a:cs typeface="+mn-cs"/>
        </a:defRPr>
      </a:lvl6pPr>
      <a:lvl7pPr marL="2742378" algn="l" defTabSz="914126" rtl="0" eaLnBrk="1" latinLnBrk="0" hangingPunct="1">
        <a:defRPr sz="1800" kern="1200">
          <a:solidFill>
            <a:schemeClr val="tx1"/>
          </a:solidFill>
          <a:latin typeface="+mn-lt"/>
          <a:ea typeface="+mn-ea"/>
          <a:cs typeface="+mn-cs"/>
        </a:defRPr>
      </a:lvl7pPr>
      <a:lvl8pPr marL="3199439" algn="l" defTabSz="914126" rtl="0" eaLnBrk="1" latinLnBrk="0" hangingPunct="1">
        <a:defRPr sz="1800" kern="1200">
          <a:solidFill>
            <a:schemeClr val="tx1"/>
          </a:solidFill>
          <a:latin typeface="+mn-lt"/>
          <a:ea typeface="+mn-ea"/>
          <a:cs typeface="+mn-cs"/>
        </a:defRPr>
      </a:lvl8pPr>
      <a:lvl9pPr marL="3656503" algn="l" defTabSz="91412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23529" y="171450"/>
            <a:ext cx="8515672" cy="800100"/>
          </a:xfrm>
          <a:prstGeom prst="rect">
            <a:avLst/>
          </a:prstGeom>
          <a:noFill/>
          <a:ln w="9525">
            <a:noFill/>
            <a:miter lim="800000"/>
            <a:headEnd/>
            <a:tailEnd/>
          </a:ln>
          <a:effectLst/>
        </p:spPr>
        <p:txBody>
          <a:bodyPr vert="horz" wrap="square" lIns="121880" tIns="60940" rIns="121880" bIns="60940" numCol="1" anchor="ctr" anchorCtr="0" compatLnSpc="1">
            <a:prstTxWarp prst="textNoShape">
              <a:avLst/>
            </a:prstTxWarp>
          </a:bodyPr>
          <a:lstStyle/>
          <a:p>
            <a:pPr lvl="0"/>
            <a:r>
              <a:rPr lang="zh-TW" altLang="en-US" dirty="0"/>
              <a:t>按一下以編輯母片標題樣式</a:t>
            </a:r>
            <a:endParaRPr lang="en-US" altLang="zh-TW" dirty="0"/>
          </a:p>
        </p:txBody>
      </p:sp>
      <p:sp>
        <p:nvSpPr>
          <p:cNvPr id="6147" name="Rectangle 3"/>
          <p:cNvSpPr>
            <a:spLocks noGrp="1" noChangeArrowheads="1"/>
          </p:cNvSpPr>
          <p:nvPr>
            <p:ph type="body" idx="1"/>
          </p:nvPr>
        </p:nvSpPr>
        <p:spPr bwMode="auto">
          <a:xfrm>
            <a:off x="323529" y="1085850"/>
            <a:ext cx="8515672" cy="3486150"/>
          </a:xfrm>
          <a:prstGeom prst="rect">
            <a:avLst/>
          </a:prstGeom>
          <a:noFill/>
          <a:ln w="9525">
            <a:noFill/>
            <a:miter lim="800000"/>
            <a:headEnd/>
            <a:tailEnd/>
          </a:ln>
          <a:effectLst/>
        </p:spPr>
        <p:txBody>
          <a:bodyPr vert="horz" wrap="square" lIns="121880" tIns="60940" rIns="121880" bIns="6094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altLang="zh-TW" dirty="0"/>
          </a:p>
        </p:txBody>
      </p:sp>
      <p:sp>
        <p:nvSpPr>
          <p:cNvPr id="6148" name="Rectangle 4"/>
          <p:cNvSpPr>
            <a:spLocks noGrp="1" noChangeArrowheads="1"/>
          </p:cNvSpPr>
          <p:nvPr>
            <p:ph type="dt" sz="half" idx="2"/>
          </p:nvPr>
        </p:nvSpPr>
        <p:spPr bwMode="auto">
          <a:xfrm>
            <a:off x="6084168" y="4894008"/>
            <a:ext cx="1295400" cy="189198"/>
          </a:xfrm>
          <a:prstGeom prst="rect">
            <a:avLst/>
          </a:prstGeom>
          <a:noFill/>
          <a:ln w="9525">
            <a:noFill/>
            <a:miter lim="800000"/>
            <a:headEnd/>
            <a:tailEnd/>
          </a:ln>
          <a:effectLst/>
        </p:spPr>
        <p:txBody>
          <a:bodyPr vert="horz" wrap="square" lIns="121880" tIns="60940" rIns="121880" bIns="60940" numCol="1" anchor="t" anchorCtr="0" compatLnSpc="1">
            <a:prstTxWarp prst="textNoShape">
              <a:avLst/>
            </a:prstTxWarp>
          </a:bodyPr>
          <a:lstStyle>
            <a:lvl1pPr eaLnBrk="1" hangingPunct="1">
              <a:defRPr sz="975">
                <a:solidFill>
                  <a:schemeClr val="accent4">
                    <a:lumMod val="50000"/>
                  </a:schemeClr>
                </a:solidFill>
                <a:latin typeface="Myriad Pro" pitchFamily="34" charset="0"/>
                <a:ea typeface="新細明體" charset="-120"/>
              </a:defRPr>
            </a:lvl1pPr>
          </a:lstStyle>
          <a:p>
            <a:pPr defTabSz="685373" fontAlgn="base">
              <a:spcBef>
                <a:spcPct val="0"/>
              </a:spcBef>
              <a:spcAft>
                <a:spcPct val="0"/>
              </a:spcAft>
            </a:pPr>
            <a:endParaRPr lang="en-US" altLang="zh-TW" dirty="0">
              <a:solidFill>
                <a:srgbClr val="DADADA">
                  <a:lumMod val="50000"/>
                </a:srgbClr>
              </a:solidFill>
            </a:endParaRPr>
          </a:p>
        </p:txBody>
      </p:sp>
      <p:sp>
        <p:nvSpPr>
          <p:cNvPr id="6150" name="Rectangle 6"/>
          <p:cNvSpPr>
            <a:spLocks noGrp="1" noChangeArrowheads="1"/>
          </p:cNvSpPr>
          <p:nvPr>
            <p:ph type="sldNum" sz="quarter" idx="4"/>
          </p:nvPr>
        </p:nvSpPr>
        <p:spPr bwMode="auto">
          <a:xfrm>
            <a:off x="7543800" y="4894008"/>
            <a:ext cx="1295400" cy="189198"/>
          </a:xfrm>
          <a:prstGeom prst="rect">
            <a:avLst/>
          </a:prstGeom>
          <a:noFill/>
          <a:ln w="9525">
            <a:noFill/>
            <a:miter lim="800000"/>
            <a:headEnd/>
            <a:tailEnd/>
          </a:ln>
          <a:effectLst/>
        </p:spPr>
        <p:txBody>
          <a:bodyPr vert="horz" wrap="square" lIns="121880" tIns="60940" rIns="121880" bIns="60940" numCol="1" anchor="t" anchorCtr="0" compatLnSpc="1">
            <a:prstTxWarp prst="textNoShape">
              <a:avLst/>
            </a:prstTxWarp>
          </a:bodyPr>
          <a:lstStyle>
            <a:lvl1pPr algn="r" eaLnBrk="1" hangingPunct="1">
              <a:defRPr sz="975">
                <a:solidFill>
                  <a:schemeClr val="accent4">
                    <a:lumMod val="50000"/>
                  </a:schemeClr>
                </a:solidFill>
                <a:latin typeface="Myriad Pro" pitchFamily="34" charset="0"/>
                <a:ea typeface="新細明體" charset="-120"/>
              </a:defRPr>
            </a:lvl1pPr>
          </a:lstStyle>
          <a:p>
            <a:pPr defTabSz="685373" fontAlgn="base">
              <a:spcBef>
                <a:spcPct val="0"/>
              </a:spcBef>
              <a:spcAft>
                <a:spcPct val="0"/>
              </a:spcAft>
            </a:pPr>
            <a:fld id="{26ABC516-D93B-4368-B021-9DF04E8EFC6F}" type="slidenum">
              <a:rPr lang="en-US" altLang="zh-TW" smtClean="0">
                <a:solidFill>
                  <a:srgbClr val="DADADA">
                    <a:lumMod val="50000"/>
                  </a:srgbClr>
                </a:solidFill>
              </a:rPr>
              <a:pPr defTabSz="685373" fontAlgn="base">
                <a:spcBef>
                  <a:spcPct val="0"/>
                </a:spcBef>
                <a:spcAft>
                  <a:spcPct val="0"/>
                </a:spcAft>
              </a:pPr>
              <a:t>‹#›</a:t>
            </a:fld>
            <a:endParaRPr lang="en-US" altLang="zh-TW" dirty="0">
              <a:solidFill>
                <a:srgbClr val="DADADA">
                  <a:lumMod val="50000"/>
                </a:srgbClr>
              </a:solidFill>
            </a:endParaRPr>
          </a:p>
        </p:txBody>
      </p:sp>
    </p:spTree>
    <p:extLst>
      <p:ext uri="{BB962C8B-B14F-4D97-AF65-F5344CB8AC3E}">
        <p14:creationId xmlns:p14="http://schemas.microsoft.com/office/powerpoint/2010/main" val="2288592837"/>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hdr="0" ftr="0" dt="0"/>
  <p:txStyles>
    <p:titleStyle>
      <a:lvl1pPr algn="l" rtl="0" eaLnBrk="1" fontAlgn="base" hangingPunct="1">
        <a:spcBef>
          <a:spcPct val="0"/>
        </a:spcBef>
        <a:spcAft>
          <a:spcPct val="0"/>
        </a:spcAft>
        <a:defRPr sz="3974" b="1">
          <a:solidFill>
            <a:srgbClr val="005197"/>
          </a:solidFill>
          <a:latin typeface="Calibri" pitchFamily="34" charset="0"/>
          <a:ea typeface="+mj-ea"/>
          <a:cs typeface="Calibri" pitchFamily="34" charset="0"/>
        </a:defRPr>
      </a:lvl1pPr>
      <a:lvl2pPr algn="l" rtl="0" eaLnBrk="1" fontAlgn="base" hangingPunct="1">
        <a:spcBef>
          <a:spcPct val="0"/>
        </a:spcBef>
        <a:spcAft>
          <a:spcPct val="0"/>
        </a:spcAft>
        <a:defRPr sz="3974">
          <a:solidFill>
            <a:schemeClr val="tx2"/>
          </a:solidFill>
          <a:latin typeface="Arial Black" pitchFamily="34" charset="0"/>
        </a:defRPr>
      </a:lvl2pPr>
      <a:lvl3pPr algn="l" rtl="0" eaLnBrk="1" fontAlgn="base" hangingPunct="1">
        <a:spcBef>
          <a:spcPct val="0"/>
        </a:spcBef>
        <a:spcAft>
          <a:spcPct val="0"/>
        </a:spcAft>
        <a:defRPr sz="3974">
          <a:solidFill>
            <a:schemeClr val="tx2"/>
          </a:solidFill>
          <a:latin typeface="Arial Black" pitchFamily="34" charset="0"/>
        </a:defRPr>
      </a:lvl3pPr>
      <a:lvl4pPr algn="l" rtl="0" eaLnBrk="1" fontAlgn="base" hangingPunct="1">
        <a:spcBef>
          <a:spcPct val="0"/>
        </a:spcBef>
        <a:spcAft>
          <a:spcPct val="0"/>
        </a:spcAft>
        <a:defRPr sz="3974">
          <a:solidFill>
            <a:schemeClr val="tx2"/>
          </a:solidFill>
          <a:latin typeface="Arial Black" pitchFamily="34" charset="0"/>
        </a:defRPr>
      </a:lvl4pPr>
      <a:lvl5pPr algn="l" rtl="0" eaLnBrk="1" fontAlgn="base" hangingPunct="1">
        <a:spcBef>
          <a:spcPct val="0"/>
        </a:spcBef>
        <a:spcAft>
          <a:spcPct val="0"/>
        </a:spcAft>
        <a:defRPr sz="3974">
          <a:solidFill>
            <a:schemeClr val="tx2"/>
          </a:solidFill>
          <a:latin typeface="Arial Black" pitchFamily="34" charset="0"/>
        </a:defRPr>
      </a:lvl5pPr>
      <a:lvl6pPr marL="456885" algn="l" rtl="0" eaLnBrk="1" fontAlgn="base" hangingPunct="1">
        <a:spcBef>
          <a:spcPct val="0"/>
        </a:spcBef>
        <a:spcAft>
          <a:spcPct val="0"/>
        </a:spcAft>
        <a:defRPr sz="3974">
          <a:solidFill>
            <a:schemeClr val="tx2"/>
          </a:solidFill>
          <a:latin typeface="Arial Black" pitchFamily="34" charset="0"/>
        </a:defRPr>
      </a:lvl6pPr>
      <a:lvl7pPr marL="913788" algn="l" rtl="0" eaLnBrk="1" fontAlgn="base" hangingPunct="1">
        <a:spcBef>
          <a:spcPct val="0"/>
        </a:spcBef>
        <a:spcAft>
          <a:spcPct val="0"/>
        </a:spcAft>
        <a:defRPr sz="3974">
          <a:solidFill>
            <a:schemeClr val="tx2"/>
          </a:solidFill>
          <a:latin typeface="Arial Black" pitchFamily="34" charset="0"/>
        </a:defRPr>
      </a:lvl7pPr>
      <a:lvl8pPr marL="1370679" algn="l" rtl="0" eaLnBrk="1" fontAlgn="base" hangingPunct="1">
        <a:spcBef>
          <a:spcPct val="0"/>
        </a:spcBef>
        <a:spcAft>
          <a:spcPct val="0"/>
        </a:spcAft>
        <a:defRPr sz="3974">
          <a:solidFill>
            <a:schemeClr val="tx2"/>
          </a:solidFill>
          <a:latin typeface="Arial Black" pitchFamily="34" charset="0"/>
        </a:defRPr>
      </a:lvl8pPr>
      <a:lvl9pPr marL="1827575" algn="l" rtl="0" eaLnBrk="1" fontAlgn="base" hangingPunct="1">
        <a:spcBef>
          <a:spcPct val="0"/>
        </a:spcBef>
        <a:spcAft>
          <a:spcPct val="0"/>
        </a:spcAft>
        <a:defRPr sz="3974">
          <a:solidFill>
            <a:schemeClr val="tx2"/>
          </a:solidFill>
          <a:latin typeface="Arial Black" pitchFamily="34" charset="0"/>
        </a:defRPr>
      </a:lvl9pPr>
    </p:titleStyle>
    <p:bodyStyle>
      <a:lvl1pPr marL="342665" indent="-342665" algn="l" rtl="0" eaLnBrk="1" fontAlgn="base" hangingPunct="1">
        <a:spcBef>
          <a:spcPct val="20000"/>
        </a:spcBef>
        <a:spcAft>
          <a:spcPct val="0"/>
        </a:spcAft>
        <a:buChar char="•"/>
        <a:defRPr sz="3224" baseline="0">
          <a:solidFill>
            <a:schemeClr val="accent4">
              <a:lumMod val="10000"/>
            </a:schemeClr>
          </a:solidFill>
          <a:latin typeface="Calibri" pitchFamily="34" charset="0"/>
          <a:ea typeface="+mj-ea"/>
          <a:cs typeface="Calibri" pitchFamily="34" charset="0"/>
        </a:defRPr>
      </a:lvl1pPr>
      <a:lvl2pPr marL="742456" indent="-285560" algn="l" rtl="0" eaLnBrk="1" fontAlgn="base" hangingPunct="1">
        <a:spcBef>
          <a:spcPct val="20000"/>
        </a:spcBef>
        <a:spcAft>
          <a:spcPct val="0"/>
        </a:spcAft>
        <a:buChar char="–"/>
        <a:defRPr sz="2774" baseline="0">
          <a:solidFill>
            <a:schemeClr val="accent4">
              <a:lumMod val="10000"/>
            </a:schemeClr>
          </a:solidFill>
          <a:latin typeface="Calibri" pitchFamily="34" charset="0"/>
          <a:ea typeface="+mj-ea"/>
          <a:cs typeface="Calibri" pitchFamily="34" charset="0"/>
        </a:defRPr>
      </a:lvl2pPr>
      <a:lvl3pPr marL="1142231" indent="-228442" algn="l" rtl="0" eaLnBrk="1" fontAlgn="base" hangingPunct="1">
        <a:spcBef>
          <a:spcPct val="20000"/>
        </a:spcBef>
        <a:spcAft>
          <a:spcPct val="0"/>
        </a:spcAft>
        <a:buChar char="•"/>
        <a:defRPr sz="2399" baseline="0">
          <a:solidFill>
            <a:schemeClr val="accent4">
              <a:lumMod val="10000"/>
            </a:schemeClr>
          </a:solidFill>
          <a:latin typeface="Calibri" pitchFamily="34" charset="0"/>
          <a:ea typeface="+mj-ea"/>
          <a:cs typeface="Calibri" pitchFamily="34" charset="0"/>
        </a:defRPr>
      </a:lvl3pPr>
      <a:lvl4pPr marL="1599120" indent="-228442" algn="l" rtl="0" eaLnBrk="1" fontAlgn="base" hangingPunct="1">
        <a:spcBef>
          <a:spcPct val="20000"/>
        </a:spcBef>
        <a:spcAft>
          <a:spcPct val="0"/>
        </a:spcAft>
        <a:buChar char="–"/>
        <a:defRPr sz="2024" baseline="0">
          <a:solidFill>
            <a:schemeClr val="accent4">
              <a:lumMod val="10000"/>
            </a:schemeClr>
          </a:solidFill>
          <a:latin typeface="Calibri" pitchFamily="34" charset="0"/>
          <a:ea typeface="+mj-ea"/>
          <a:cs typeface="Calibri" pitchFamily="34" charset="0"/>
        </a:defRPr>
      </a:lvl4pPr>
      <a:lvl5pPr marL="2056016" indent="-228442" algn="l" rtl="0" eaLnBrk="1" fontAlgn="base" hangingPunct="1">
        <a:spcBef>
          <a:spcPct val="20000"/>
        </a:spcBef>
        <a:spcAft>
          <a:spcPct val="0"/>
        </a:spcAft>
        <a:buChar char="»"/>
        <a:defRPr sz="2024" baseline="0">
          <a:solidFill>
            <a:schemeClr val="accent4">
              <a:lumMod val="10000"/>
            </a:schemeClr>
          </a:solidFill>
          <a:latin typeface="Calibri" pitchFamily="34" charset="0"/>
          <a:ea typeface="+mj-ea"/>
          <a:cs typeface="Calibri" pitchFamily="34" charset="0"/>
        </a:defRPr>
      </a:lvl5pPr>
      <a:lvl6pPr marL="2512901" indent="-228442" algn="l" rtl="0" eaLnBrk="1" fontAlgn="base" hangingPunct="1">
        <a:spcBef>
          <a:spcPct val="20000"/>
        </a:spcBef>
        <a:spcAft>
          <a:spcPct val="0"/>
        </a:spcAft>
        <a:buChar char="»"/>
        <a:defRPr sz="2024">
          <a:solidFill>
            <a:schemeClr val="tx1"/>
          </a:solidFill>
          <a:latin typeface="+mn-lt"/>
        </a:defRPr>
      </a:lvl6pPr>
      <a:lvl7pPr marL="2969799" indent="-228442" algn="l" rtl="0" eaLnBrk="1" fontAlgn="base" hangingPunct="1">
        <a:spcBef>
          <a:spcPct val="20000"/>
        </a:spcBef>
        <a:spcAft>
          <a:spcPct val="0"/>
        </a:spcAft>
        <a:buChar char="»"/>
        <a:defRPr sz="2024">
          <a:solidFill>
            <a:schemeClr val="tx1"/>
          </a:solidFill>
          <a:latin typeface="+mn-lt"/>
        </a:defRPr>
      </a:lvl7pPr>
      <a:lvl8pPr marL="3426689" indent="-228442" algn="l" rtl="0" eaLnBrk="1" fontAlgn="base" hangingPunct="1">
        <a:spcBef>
          <a:spcPct val="20000"/>
        </a:spcBef>
        <a:spcAft>
          <a:spcPct val="0"/>
        </a:spcAft>
        <a:buChar char="»"/>
        <a:defRPr sz="2024">
          <a:solidFill>
            <a:schemeClr val="tx1"/>
          </a:solidFill>
          <a:latin typeface="+mn-lt"/>
        </a:defRPr>
      </a:lvl8pPr>
      <a:lvl9pPr marL="3883580" indent="-228442" algn="l" rtl="0" eaLnBrk="1" fontAlgn="base" hangingPunct="1">
        <a:spcBef>
          <a:spcPct val="20000"/>
        </a:spcBef>
        <a:spcAft>
          <a:spcPct val="0"/>
        </a:spcAft>
        <a:buChar char="»"/>
        <a:defRPr sz="2024">
          <a:solidFill>
            <a:schemeClr val="tx1"/>
          </a:solidFill>
          <a:latin typeface="+mn-lt"/>
        </a:defRPr>
      </a:lvl9pPr>
    </p:bodyStyle>
    <p:otherStyle>
      <a:defPPr>
        <a:defRPr lang="zh-TW"/>
      </a:defPPr>
      <a:lvl1pPr marL="0" algn="l" defTabSz="913788" rtl="0" eaLnBrk="1" latinLnBrk="0" hangingPunct="1">
        <a:defRPr sz="1799" kern="1200">
          <a:solidFill>
            <a:schemeClr val="tx1"/>
          </a:solidFill>
          <a:latin typeface="+mn-lt"/>
          <a:ea typeface="+mn-ea"/>
          <a:cs typeface="+mn-cs"/>
        </a:defRPr>
      </a:lvl1pPr>
      <a:lvl2pPr marL="456885" algn="l" defTabSz="913788" rtl="0" eaLnBrk="1" latinLnBrk="0" hangingPunct="1">
        <a:defRPr sz="1799" kern="1200">
          <a:solidFill>
            <a:schemeClr val="tx1"/>
          </a:solidFill>
          <a:latin typeface="+mn-lt"/>
          <a:ea typeface="+mn-ea"/>
          <a:cs typeface="+mn-cs"/>
        </a:defRPr>
      </a:lvl2pPr>
      <a:lvl3pPr marL="913788" algn="l" defTabSz="913788" rtl="0" eaLnBrk="1" latinLnBrk="0" hangingPunct="1">
        <a:defRPr sz="1799" kern="1200">
          <a:solidFill>
            <a:schemeClr val="tx1"/>
          </a:solidFill>
          <a:latin typeface="+mn-lt"/>
          <a:ea typeface="+mn-ea"/>
          <a:cs typeface="+mn-cs"/>
        </a:defRPr>
      </a:lvl3pPr>
      <a:lvl4pPr marL="1370679" algn="l" defTabSz="913788" rtl="0" eaLnBrk="1" latinLnBrk="0" hangingPunct="1">
        <a:defRPr sz="1799" kern="1200">
          <a:solidFill>
            <a:schemeClr val="tx1"/>
          </a:solidFill>
          <a:latin typeface="+mn-lt"/>
          <a:ea typeface="+mn-ea"/>
          <a:cs typeface="+mn-cs"/>
        </a:defRPr>
      </a:lvl4pPr>
      <a:lvl5pPr marL="1827575" algn="l" defTabSz="913788" rtl="0" eaLnBrk="1" latinLnBrk="0" hangingPunct="1">
        <a:defRPr sz="1799" kern="1200">
          <a:solidFill>
            <a:schemeClr val="tx1"/>
          </a:solidFill>
          <a:latin typeface="+mn-lt"/>
          <a:ea typeface="+mn-ea"/>
          <a:cs typeface="+mn-cs"/>
        </a:defRPr>
      </a:lvl5pPr>
      <a:lvl6pPr marL="2284460" algn="l" defTabSz="913788" rtl="0" eaLnBrk="1" latinLnBrk="0" hangingPunct="1">
        <a:defRPr sz="1799" kern="1200">
          <a:solidFill>
            <a:schemeClr val="tx1"/>
          </a:solidFill>
          <a:latin typeface="+mn-lt"/>
          <a:ea typeface="+mn-ea"/>
          <a:cs typeface="+mn-cs"/>
        </a:defRPr>
      </a:lvl6pPr>
      <a:lvl7pPr marL="2741345" algn="l" defTabSz="913788" rtl="0" eaLnBrk="1" latinLnBrk="0" hangingPunct="1">
        <a:defRPr sz="1799" kern="1200">
          <a:solidFill>
            <a:schemeClr val="tx1"/>
          </a:solidFill>
          <a:latin typeface="+mn-lt"/>
          <a:ea typeface="+mn-ea"/>
          <a:cs typeface="+mn-cs"/>
        </a:defRPr>
      </a:lvl7pPr>
      <a:lvl8pPr marL="3198240" algn="l" defTabSz="913788" rtl="0" eaLnBrk="1" latinLnBrk="0" hangingPunct="1">
        <a:defRPr sz="1799" kern="1200">
          <a:solidFill>
            <a:schemeClr val="tx1"/>
          </a:solidFill>
          <a:latin typeface="+mn-lt"/>
          <a:ea typeface="+mn-ea"/>
          <a:cs typeface="+mn-cs"/>
        </a:defRPr>
      </a:lvl8pPr>
      <a:lvl9pPr marL="3655132" algn="l" defTabSz="913788"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5.xml"/><Relationship Id="rId1" Type="http://schemas.openxmlformats.org/officeDocument/2006/relationships/slideLayout" Target="../slideLayouts/slideLayout99.xml"/><Relationship Id="rId5" Type="http://schemas.openxmlformats.org/officeDocument/2006/relationships/image" Target="../media/image115.png"/><Relationship Id="rId4" Type="http://schemas.openxmlformats.org/officeDocument/2006/relationships/image" Target="../media/image114.pn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6.jpeg"/><Relationship Id="rId7" Type="http://schemas.openxmlformats.org/officeDocument/2006/relationships/image" Target="../media/image1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9.png"/><Relationship Id="rId11" Type="http://schemas.openxmlformats.org/officeDocument/2006/relationships/image" Target="../media/image124.jpeg"/><Relationship Id="rId5" Type="http://schemas.openxmlformats.org/officeDocument/2006/relationships/image" Target="../media/image118.png"/><Relationship Id="rId10" Type="http://schemas.openxmlformats.org/officeDocument/2006/relationships/image" Target="../media/image123.png"/><Relationship Id="rId4" Type="http://schemas.openxmlformats.org/officeDocument/2006/relationships/image" Target="../media/image117.png"/><Relationship Id="rId9" Type="http://schemas.openxmlformats.org/officeDocument/2006/relationships/image" Target="../media/image122.png"/></Relationships>
</file>

<file path=ppt/slides/_rels/slide12.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media/image125.png"/><Relationship Id="rId7" Type="http://schemas.openxmlformats.org/officeDocument/2006/relationships/image" Target="../media/image1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8.jpeg"/><Relationship Id="rId5" Type="http://schemas.openxmlformats.org/officeDocument/2006/relationships/image" Target="../media/image127.jpeg"/><Relationship Id="rId4" Type="http://schemas.openxmlformats.org/officeDocument/2006/relationships/image" Target="../media/image126.jpeg"/></Relationships>
</file>

<file path=ppt/slides/_rels/slide1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8.xml"/><Relationship Id="rId1" Type="http://schemas.openxmlformats.org/officeDocument/2006/relationships/slideLayout" Target="../slideLayouts/slideLayout5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15.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6.jpeg"/><Relationship Id="rId7" Type="http://schemas.microsoft.com/office/2007/relationships/hdphoto" Target="../media/hdphoto13.wdp"/><Relationship Id="rId2" Type="http://schemas.openxmlformats.org/officeDocument/2006/relationships/notesSlide" Target="../notesSlides/notesSlide9.xml"/><Relationship Id="rId1" Type="http://schemas.openxmlformats.org/officeDocument/2006/relationships/slideLayout" Target="../slideLayouts/slideLayout57.xml"/><Relationship Id="rId6" Type="http://schemas.openxmlformats.org/officeDocument/2006/relationships/image" Target="../media/image138.png"/><Relationship Id="rId5" Type="http://schemas.microsoft.com/office/2007/relationships/hdphoto" Target="../media/hdphoto12.wdp"/><Relationship Id="rId4" Type="http://schemas.openxmlformats.org/officeDocument/2006/relationships/image" Target="../media/image137.png"/></Relationships>
</file>

<file path=ppt/slides/_rels/slide16.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6.jpeg"/><Relationship Id="rId7" Type="http://schemas.microsoft.com/office/2007/relationships/hdphoto" Target="../media/hdphoto13.wdp"/><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138.png"/><Relationship Id="rId5" Type="http://schemas.microsoft.com/office/2007/relationships/hdphoto" Target="../media/hdphoto12.wdp"/><Relationship Id="rId4" Type="http://schemas.openxmlformats.org/officeDocument/2006/relationships/image" Target="../media/image137.png"/></Relationships>
</file>

<file path=ppt/slides/_rels/slide17.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2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 Id="rId4" Type="http://schemas.openxmlformats.org/officeDocument/2006/relationships/image" Target="../media/image149.png"/></Relationships>
</file>

<file path=ppt/slides/_rels/slide2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 Id="rId6" Type="http://schemas.openxmlformats.org/officeDocument/2006/relationships/image" Target="../media/image155.jpeg"/><Relationship Id="rId5" Type="http://schemas.openxmlformats.org/officeDocument/2006/relationships/image" Target="../media/image154.png"/><Relationship Id="rId4" Type="http://schemas.openxmlformats.org/officeDocument/2006/relationships/image" Target="../media/image153.png"/></Relationships>
</file>

<file path=ppt/slides/_rels/slide25.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2.xml"/><Relationship Id="rId4" Type="http://schemas.openxmlformats.org/officeDocument/2006/relationships/image" Target="../media/image158.jpeg"/></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62.png"/></Relationships>
</file>

<file path=ppt/slides/_rels/slide31.xml.rels><?xml version="1.0" encoding="UTF-8" standalone="yes"?>
<Relationships xmlns="http://schemas.openxmlformats.org/package/2006/relationships"><Relationship Id="rId3" Type="http://schemas.openxmlformats.org/officeDocument/2006/relationships/image" Target="../media/image163.tif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5.jpeg"/><Relationship Id="rId4" Type="http://schemas.openxmlformats.org/officeDocument/2006/relationships/image" Target="../media/image164.png"/></Relationships>
</file>

<file path=ppt/slides/_rels/slide32.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38.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178.png"/><Relationship Id="rId18" Type="http://schemas.openxmlformats.org/officeDocument/2006/relationships/image" Target="../media/image182.png"/><Relationship Id="rId3" Type="http://schemas.openxmlformats.org/officeDocument/2006/relationships/image" Target="../media/image171.png"/><Relationship Id="rId21" Type="http://schemas.microsoft.com/office/2007/relationships/hdphoto" Target="../media/hdphoto19.wdp"/><Relationship Id="rId7" Type="http://schemas.openxmlformats.org/officeDocument/2006/relationships/image" Target="../media/image173.jpeg"/><Relationship Id="rId12" Type="http://schemas.openxmlformats.org/officeDocument/2006/relationships/image" Target="../media/image177.png"/><Relationship Id="rId17" Type="http://schemas.microsoft.com/office/2007/relationships/hdphoto" Target="../media/hdphoto17.wdp"/><Relationship Id="rId2" Type="http://schemas.openxmlformats.org/officeDocument/2006/relationships/notesSlide" Target="../notesSlides/notesSlide18.xml"/><Relationship Id="rId16" Type="http://schemas.openxmlformats.org/officeDocument/2006/relationships/image" Target="../media/image181.png"/><Relationship Id="rId20" Type="http://schemas.openxmlformats.org/officeDocument/2006/relationships/image" Target="../media/image183.png"/><Relationship Id="rId1" Type="http://schemas.openxmlformats.org/officeDocument/2006/relationships/slideLayout" Target="../slideLayouts/slideLayout2.xml"/><Relationship Id="rId6" Type="http://schemas.microsoft.com/office/2007/relationships/hdphoto" Target="../media/hdphoto15.wdp"/><Relationship Id="rId11" Type="http://schemas.openxmlformats.org/officeDocument/2006/relationships/image" Target="../media/image176.jpeg"/><Relationship Id="rId5" Type="http://schemas.openxmlformats.org/officeDocument/2006/relationships/image" Target="../media/image172.png"/><Relationship Id="rId15" Type="http://schemas.openxmlformats.org/officeDocument/2006/relationships/image" Target="../media/image180.gif"/><Relationship Id="rId23" Type="http://schemas.microsoft.com/office/2007/relationships/hdphoto" Target="../media/hdphoto20.wdp"/><Relationship Id="rId10" Type="http://schemas.openxmlformats.org/officeDocument/2006/relationships/image" Target="../media/image175.jpeg"/><Relationship Id="rId19" Type="http://schemas.microsoft.com/office/2007/relationships/hdphoto" Target="../media/hdphoto18.wdp"/><Relationship Id="rId4" Type="http://schemas.microsoft.com/office/2007/relationships/hdphoto" Target="../media/hdphoto14.wdp"/><Relationship Id="rId9" Type="http://schemas.openxmlformats.org/officeDocument/2006/relationships/image" Target="../media/image174.png"/><Relationship Id="rId14" Type="http://schemas.openxmlformats.org/officeDocument/2006/relationships/image" Target="../media/image179.png"/><Relationship Id="rId22" Type="http://schemas.openxmlformats.org/officeDocument/2006/relationships/image" Target="../media/image184.jpeg"/></Relationships>
</file>

<file path=ppt/slides/_rels/slide39.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xml"/><Relationship Id="rId1" Type="http://schemas.openxmlformats.org/officeDocument/2006/relationships/slideLayout" Target="../slideLayouts/slideLayout90.xml"/><Relationship Id="rId5" Type="http://schemas.openxmlformats.org/officeDocument/2006/relationships/image" Target="../media/image75.png"/><Relationship Id="rId4" Type="http://schemas.openxmlformats.org/officeDocument/2006/relationships/hyperlink" Target="http://beta.fortune.com/global500/quanta-computer-32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8.jpeg"/><Relationship Id="rId4" Type="http://schemas.openxmlformats.org/officeDocument/2006/relationships/image" Target="../media/image187.png"/></Relationships>
</file>

<file path=ppt/slides/_rels/slide41.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7.jpeg"/></Relationships>
</file>

<file path=ppt/slides/_rels/slide42.xml.rels><?xml version="1.0" encoding="UTF-8" standalone="yes"?>
<Relationships xmlns="http://schemas.openxmlformats.org/package/2006/relationships"><Relationship Id="rId3" Type="http://schemas.openxmlformats.org/officeDocument/2006/relationships/image" Target="../media/image19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1.jpeg"/><Relationship Id="rId18" Type="http://schemas.openxmlformats.org/officeDocument/2006/relationships/image" Target="../media/image206.png"/><Relationship Id="rId3" Type="http://schemas.openxmlformats.org/officeDocument/2006/relationships/image" Target="../media/image191.png"/><Relationship Id="rId21" Type="http://schemas.openxmlformats.org/officeDocument/2006/relationships/image" Target="../media/image209.png"/><Relationship Id="rId7" Type="http://schemas.openxmlformats.org/officeDocument/2006/relationships/image" Target="../media/image195.png"/><Relationship Id="rId12" Type="http://schemas.openxmlformats.org/officeDocument/2006/relationships/image" Target="../media/image200.jpeg"/><Relationship Id="rId17" Type="http://schemas.openxmlformats.org/officeDocument/2006/relationships/image" Target="../media/image205.png"/><Relationship Id="rId2" Type="http://schemas.openxmlformats.org/officeDocument/2006/relationships/notesSlide" Target="../notesSlides/notesSlide22.xml"/><Relationship Id="rId16" Type="http://schemas.openxmlformats.org/officeDocument/2006/relationships/image" Target="../media/image204.png"/><Relationship Id="rId20" Type="http://schemas.openxmlformats.org/officeDocument/2006/relationships/image" Target="../media/image20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199.png"/><Relationship Id="rId5" Type="http://schemas.openxmlformats.org/officeDocument/2006/relationships/image" Target="../media/image193.png"/><Relationship Id="rId15" Type="http://schemas.openxmlformats.org/officeDocument/2006/relationships/image" Target="../media/image203.png"/><Relationship Id="rId23" Type="http://schemas.openxmlformats.org/officeDocument/2006/relationships/image" Target="../media/image211.jpeg"/><Relationship Id="rId10" Type="http://schemas.openxmlformats.org/officeDocument/2006/relationships/image" Target="../media/image198.png"/><Relationship Id="rId19" Type="http://schemas.openxmlformats.org/officeDocument/2006/relationships/image" Target="../media/image207.png"/><Relationship Id="rId4" Type="http://schemas.openxmlformats.org/officeDocument/2006/relationships/image" Target="../media/image192.png"/><Relationship Id="rId9" Type="http://schemas.openxmlformats.org/officeDocument/2006/relationships/image" Target="../media/image197.png"/><Relationship Id="rId14" Type="http://schemas.openxmlformats.org/officeDocument/2006/relationships/image" Target="../media/image202.png"/><Relationship Id="rId22" Type="http://schemas.openxmlformats.org/officeDocument/2006/relationships/image" Target="../media/image2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xml"/><Relationship Id="rId1" Type="http://schemas.openxmlformats.org/officeDocument/2006/relationships/slideLayout" Target="../slideLayouts/slideLayout103.xml"/><Relationship Id="rId5" Type="http://schemas.openxmlformats.org/officeDocument/2006/relationships/image" Target="../media/image25.png"/><Relationship Id="rId4" Type="http://schemas.openxmlformats.org/officeDocument/2006/relationships/image" Target="../media/image75.png"/></Relationships>
</file>

<file path=ppt/slides/_rels/slide6.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0.png"/><Relationship Id="rId26" Type="http://schemas.openxmlformats.org/officeDocument/2006/relationships/image" Target="../media/image95.png"/><Relationship Id="rId39" Type="http://schemas.openxmlformats.org/officeDocument/2006/relationships/image" Target="../media/image105.jpeg"/><Relationship Id="rId21" Type="http://schemas.openxmlformats.org/officeDocument/2006/relationships/image" Target="../media/image92.png"/><Relationship Id="rId34" Type="http://schemas.microsoft.com/office/2007/relationships/hdphoto" Target="../media/hdphoto8.wdp"/><Relationship Id="rId42" Type="http://schemas.openxmlformats.org/officeDocument/2006/relationships/image" Target="../media/image107.png"/><Relationship Id="rId7" Type="http://schemas.openxmlformats.org/officeDocument/2006/relationships/image" Target="../media/image81.png"/><Relationship Id="rId2" Type="http://schemas.openxmlformats.org/officeDocument/2006/relationships/image" Target="../media/image77.jpeg"/><Relationship Id="rId16" Type="http://schemas.openxmlformats.org/officeDocument/2006/relationships/image" Target="../media/image88.png"/><Relationship Id="rId20" Type="http://schemas.microsoft.com/office/2007/relationships/hdphoto" Target="../media/hdphoto4.wdp"/><Relationship Id="rId29" Type="http://schemas.openxmlformats.org/officeDocument/2006/relationships/image" Target="../media/image98.jpeg"/><Relationship Id="rId41" Type="http://schemas.microsoft.com/office/2007/relationships/hdphoto" Target="../media/hdphoto10.wdp"/><Relationship Id="rId1" Type="http://schemas.openxmlformats.org/officeDocument/2006/relationships/slideLayout" Target="../slideLayouts/slideLayout109.xml"/><Relationship Id="rId6" Type="http://schemas.openxmlformats.org/officeDocument/2006/relationships/image" Target="../media/image80.png"/><Relationship Id="rId11" Type="http://schemas.openxmlformats.org/officeDocument/2006/relationships/image" Target="../media/image84.png"/><Relationship Id="rId24" Type="http://schemas.microsoft.com/office/2007/relationships/hdphoto" Target="../media/hdphoto6.wdp"/><Relationship Id="rId32" Type="http://schemas.openxmlformats.org/officeDocument/2006/relationships/image" Target="../media/image100.jpeg"/><Relationship Id="rId37" Type="http://schemas.openxmlformats.org/officeDocument/2006/relationships/image" Target="../media/image104.png"/><Relationship Id="rId40" Type="http://schemas.openxmlformats.org/officeDocument/2006/relationships/image" Target="../media/image106.png"/><Relationship Id="rId5" Type="http://schemas.openxmlformats.org/officeDocument/2006/relationships/image" Target="../media/image79.png"/><Relationship Id="rId15" Type="http://schemas.openxmlformats.org/officeDocument/2006/relationships/image" Target="../media/image87.jpeg"/><Relationship Id="rId23" Type="http://schemas.openxmlformats.org/officeDocument/2006/relationships/image" Target="../media/image93.png"/><Relationship Id="rId28" Type="http://schemas.openxmlformats.org/officeDocument/2006/relationships/image" Target="../media/image97.png"/><Relationship Id="rId36" Type="http://schemas.openxmlformats.org/officeDocument/2006/relationships/image" Target="../media/image103.jpeg"/><Relationship Id="rId10" Type="http://schemas.microsoft.com/office/2007/relationships/hdphoto" Target="../media/hdphoto2.wdp"/><Relationship Id="rId19" Type="http://schemas.openxmlformats.org/officeDocument/2006/relationships/image" Target="../media/image91.png"/><Relationship Id="rId31" Type="http://schemas.microsoft.com/office/2007/relationships/hdphoto" Target="../media/hdphoto7.wdp"/><Relationship Id="rId4" Type="http://schemas.microsoft.com/office/2007/relationships/hdphoto" Target="../media/hdphoto1.wdp"/><Relationship Id="rId9" Type="http://schemas.openxmlformats.org/officeDocument/2006/relationships/image" Target="../media/image83.png"/><Relationship Id="rId14" Type="http://schemas.microsoft.com/office/2007/relationships/hdphoto" Target="../media/hdphoto3.wdp"/><Relationship Id="rId22" Type="http://schemas.microsoft.com/office/2007/relationships/hdphoto" Target="../media/hdphoto5.wdp"/><Relationship Id="rId27" Type="http://schemas.openxmlformats.org/officeDocument/2006/relationships/image" Target="../media/image96.png"/><Relationship Id="rId30" Type="http://schemas.openxmlformats.org/officeDocument/2006/relationships/image" Target="../media/image99.png"/><Relationship Id="rId35" Type="http://schemas.openxmlformats.org/officeDocument/2006/relationships/image" Target="../media/image102.jpeg"/><Relationship Id="rId43" Type="http://schemas.microsoft.com/office/2007/relationships/hdphoto" Target="../media/hdphoto11.wdp"/><Relationship Id="rId8" Type="http://schemas.openxmlformats.org/officeDocument/2006/relationships/image" Target="../media/image82.png"/><Relationship Id="rId3" Type="http://schemas.openxmlformats.org/officeDocument/2006/relationships/image" Target="../media/image78.png"/><Relationship Id="rId12" Type="http://schemas.openxmlformats.org/officeDocument/2006/relationships/image" Target="../media/image85.jpeg"/><Relationship Id="rId17" Type="http://schemas.openxmlformats.org/officeDocument/2006/relationships/image" Target="../media/image89.png"/><Relationship Id="rId25" Type="http://schemas.openxmlformats.org/officeDocument/2006/relationships/image" Target="../media/image94.png"/><Relationship Id="rId33" Type="http://schemas.openxmlformats.org/officeDocument/2006/relationships/image" Target="../media/image101.png"/><Relationship Id="rId38" Type="http://schemas.microsoft.com/office/2007/relationships/hdphoto" Target="../media/hdphoto9.wdp"/></Relationships>
</file>

<file path=ppt/slides/_rels/slide7.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9.png"/></Relationships>
</file>

<file path=ppt/slides/_rels/slide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732113" y="1707654"/>
            <a:ext cx="3780420" cy="1080120"/>
          </a:xfrm>
        </p:spPr>
        <p:txBody>
          <a:bodyPr anchor="t">
            <a:noAutofit/>
          </a:bodyPr>
          <a:lstStyle/>
          <a:p>
            <a:pPr algn="ctr">
              <a:lnSpc>
                <a:spcPts val="3150"/>
              </a:lnSpc>
            </a:pPr>
            <a:r>
              <a:rPr lang="en-US" altLang="zh-TW" sz="2400" b="1" dirty="0">
                <a:solidFill>
                  <a:srgbClr val="005098"/>
                </a:solidFill>
              </a:rPr>
              <a:t/>
            </a:r>
            <a:br>
              <a:rPr lang="en-US" altLang="zh-TW" sz="2400" b="1" dirty="0">
                <a:solidFill>
                  <a:srgbClr val="005098"/>
                </a:solidFill>
              </a:rPr>
            </a:br>
            <a:r>
              <a:rPr lang="zh-TW" altLang="en-US" sz="2400" b="1" dirty="0">
                <a:solidFill>
                  <a:srgbClr val="005098"/>
                </a:solidFill>
              </a:rPr>
              <a:t>如何翻轉行動教學</a:t>
            </a:r>
            <a:r>
              <a:rPr lang="en-US" altLang="zh-TW" sz="2400" b="1" dirty="0">
                <a:solidFill>
                  <a:srgbClr val="005098"/>
                </a:solidFill>
              </a:rPr>
              <a:t/>
            </a:r>
            <a:br>
              <a:rPr lang="en-US" altLang="zh-TW" sz="2400" b="1" dirty="0">
                <a:solidFill>
                  <a:srgbClr val="005098"/>
                </a:solidFill>
              </a:rPr>
            </a:br>
            <a:r>
              <a:rPr lang="en-US" altLang="zh-TW" sz="2400" b="1" dirty="0">
                <a:solidFill>
                  <a:srgbClr val="005098"/>
                </a:solidFill>
              </a:rPr>
              <a:t>-</a:t>
            </a:r>
            <a:r>
              <a:rPr lang="zh-TW" altLang="en-US" sz="2400" b="1" dirty="0">
                <a:solidFill>
                  <a:srgbClr val="005098"/>
                </a:solidFill>
              </a:rPr>
              <a:t>桌面虛擬化教學應用</a:t>
            </a:r>
            <a:r>
              <a:rPr lang="en-US" altLang="zh-TW" sz="2400" b="1" dirty="0">
                <a:solidFill>
                  <a:srgbClr val="005098"/>
                </a:solidFill>
              </a:rPr>
              <a:t/>
            </a:r>
            <a:br>
              <a:rPr lang="en-US" altLang="zh-TW" sz="2400" b="1" dirty="0">
                <a:solidFill>
                  <a:srgbClr val="005098"/>
                </a:solidFill>
              </a:rPr>
            </a:br>
            <a:endParaRPr lang="en-US" altLang="zh-TW" sz="1800" dirty="0">
              <a:solidFill>
                <a:srgbClr val="005098"/>
              </a:solidFill>
            </a:endParaRPr>
          </a:p>
        </p:txBody>
      </p:sp>
      <p:sp>
        <p:nvSpPr>
          <p:cNvPr id="3" name="副標題 2"/>
          <p:cNvSpPr>
            <a:spLocks noGrp="1"/>
          </p:cNvSpPr>
          <p:nvPr>
            <p:ph type="subTitle" idx="1"/>
          </p:nvPr>
        </p:nvSpPr>
        <p:spPr>
          <a:xfrm>
            <a:off x="517867" y="4299942"/>
            <a:ext cx="4428492" cy="702078"/>
          </a:xfrm>
        </p:spPr>
        <p:txBody>
          <a:bodyPr>
            <a:noAutofit/>
          </a:bodyPr>
          <a:lstStyle/>
          <a:p>
            <a:pPr>
              <a:lnSpc>
                <a:spcPts val="1650"/>
              </a:lnSpc>
              <a:spcBef>
                <a:spcPts val="0"/>
              </a:spcBef>
            </a:pPr>
            <a:r>
              <a:rPr lang="en-US" altLang="zh-TW" sz="1800" b="1" dirty="0">
                <a:solidFill>
                  <a:schemeClr val="tx1"/>
                </a:solidFill>
              </a:rPr>
              <a:t>Fion Su</a:t>
            </a:r>
          </a:p>
          <a:p>
            <a:pPr>
              <a:lnSpc>
                <a:spcPts val="1650"/>
              </a:lnSpc>
              <a:spcBef>
                <a:spcPts val="0"/>
              </a:spcBef>
            </a:pPr>
            <a:r>
              <a:rPr lang="en-US" altLang="zh-TW" sz="1400" dirty="0">
                <a:solidFill>
                  <a:schemeClr val="tx1"/>
                </a:solidFill>
              </a:rPr>
              <a:t>24. Feb 2017</a:t>
            </a:r>
            <a:endParaRPr lang="zh-TW" altLang="en-US" sz="1400" dirty="0">
              <a:solidFill>
                <a:schemeClr val="tx1"/>
              </a:solidFill>
            </a:endParaRPr>
          </a:p>
        </p:txBody>
      </p:sp>
      <p:pic>
        <p:nvPicPr>
          <p:cNvPr id="5" name="Picture 2" descr="H:\C.Vendor\Marketing Agency\Havas\Work\Logo\QCT Logos_master_19nov2014\QCT English Logo\QCT Logo Product Launch\JPG\QCT Logo Product Launch RGB.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0744" y="1167594"/>
            <a:ext cx="1843160" cy="67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21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標題 2"/>
          <p:cNvSpPr>
            <a:spLocks noGrp="1"/>
          </p:cNvSpPr>
          <p:nvPr>
            <p:ph type="title"/>
          </p:nvPr>
        </p:nvSpPr>
        <p:spPr>
          <a:xfrm>
            <a:off x="233228" y="249513"/>
            <a:ext cx="5706569" cy="429769"/>
          </a:xfrm>
        </p:spPr>
        <p:txBody>
          <a:bodyPr/>
          <a:lstStyle/>
          <a:p>
            <a:pPr>
              <a:lnSpc>
                <a:spcPts val="3599"/>
              </a:lnSpc>
            </a:pPr>
            <a:r>
              <a:rPr lang="zh-TW" altLang="en-US" sz="3225" dirty="0">
                <a:solidFill>
                  <a:schemeClr val="tx1"/>
                </a:solidFill>
                <a:effectLst>
                  <a:outerShdw blurRad="38100" dist="38100" dir="2700000" algn="tl">
                    <a:srgbClr val="000000">
                      <a:alpha val="43137"/>
                    </a:srgbClr>
                  </a:outerShdw>
                </a:effectLst>
              </a:rPr>
              <a:t>廣達</a:t>
            </a:r>
            <a:r>
              <a:rPr lang="en-US" altLang="zh-TW" sz="3225" dirty="0">
                <a:solidFill>
                  <a:schemeClr val="tx1"/>
                </a:solidFill>
                <a:effectLst>
                  <a:outerShdw blurRad="38100" dist="38100" dir="2700000" algn="tl">
                    <a:srgbClr val="000000">
                      <a:alpha val="43137"/>
                    </a:srgbClr>
                  </a:outerShdw>
                </a:effectLst>
              </a:rPr>
              <a:t> Quanta vs. </a:t>
            </a:r>
            <a:r>
              <a:rPr lang="zh-TW" altLang="en-US" sz="3225" dirty="0">
                <a:solidFill>
                  <a:schemeClr val="tx1"/>
                </a:solidFill>
                <a:effectLst>
                  <a:outerShdw blurRad="38100" dist="38100" dir="2700000" algn="tl">
                    <a:srgbClr val="000000">
                      <a:alpha val="43137"/>
                    </a:srgbClr>
                  </a:outerShdw>
                </a:effectLst>
              </a:rPr>
              <a:t>雲達 </a:t>
            </a:r>
            <a:r>
              <a:rPr lang="en-US" altLang="zh-TW" sz="3225" dirty="0">
                <a:solidFill>
                  <a:schemeClr val="tx1"/>
                </a:solidFill>
                <a:effectLst>
                  <a:outerShdw blurRad="38100" dist="38100" dir="2700000" algn="tl">
                    <a:srgbClr val="000000">
                      <a:alpha val="43137"/>
                    </a:srgbClr>
                  </a:outerShdw>
                </a:effectLst>
              </a:rPr>
              <a:t>QCT</a:t>
            </a:r>
            <a:endParaRPr lang="zh-TW" altLang="en-US" sz="3225" dirty="0">
              <a:solidFill>
                <a:schemeClr val="tx1"/>
              </a:solidFill>
              <a:effectLst>
                <a:outerShdw blurRad="38100" dist="38100" dir="2700000" algn="tl">
                  <a:srgbClr val="000000">
                    <a:alpha val="43137"/>
                  </a:srgbClr>
                </a:outerShdw>
              </a:effectLst>
            </a:endParaRPr>
          </a:p>
        </p:txBody>
      </p:sp>
      <p:sp>
        <p:nvSpPr>
          <p:cNvPr id="7" name="矩形 6"/>
          <p:cNvSpPr/>
          <p:nvPr/>
        </p:nvSpPr>
        <p:spPr>
          <a:xfrm>
            <a:off x="252647" y="795847"/>
            <a:ext cx="5379774" cy="528574"/>
          </a:xfrm>
          <a:prstGeom prst="rect">
            <a:avLst/>
          </a:prstGeom>
        </p:spPr>
        <p:txBody>
          <a:bodyPr wrap="square" lIns="91408" tIns="45704" rIns="91408" bIns="45704">
            <a:spAutoFit/>
          </a:bodyPr>
          <a:lstStyle/>
          <a:p>
            <a:pPr defTabSz="685800" eaLnBrk="0" fontAlgn="base" hangingPunct="0">
              <a:lnSpc>
                <a:spcPct val="90000"/>
              </a:lnSpc>
              <a:spcBef>
                <a:spcPct val="0"/>
              </a:spcBef>
              <a:spcAft>
                <a:spcPct val="0"/>
              </a:spcAft>
            </a:pPr>
            <a:r>
              <a:rPr lang="zh-TW" altLang="en-US" sz="1575"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雲達科技是廣達電腦獨資子公司</a:t>
            </a:r>
            <a:endParaRPr lang="en-US" altLang="zh-TW" sz="1575" kern="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defTabSz="685800" eaLnBrk="0" fontAlgn="base" hangingPunct="0">
              <a:lnSpc>
                <a:spcPct val="90000"/>
              </a:lnSpc>
              <a:spcBef>
                <a:spcPct val="0"/>
              </a:spcBef>
              <a:spcAft>
                <a:spcPct val="0"/>
              </a:spcAft>
            </a:pPr>
            <a:r>
              <a:rPr lang="zh-TW" altLang="en-US" sz="1575" kern="0" dirty="0">
                <a:solidFill>
                  <a:srgbClr val="FFFFFF"/>
                </a:solidFill>
                <a:effectLst>
                  <a:outerShdw blurRad="38100" dist="38100" dir="2700000" algn="tl">
                    <a:srgbClr val="000000">
                      <a:alpha val="43137"/>
                    </a:srgbClr>
                  </a:outerShdw>
                </a:effectLst>
                <a:latin typeface="Calibri" pitchFamily="34" charset="0"/>
                <a:cs typeface="Calibri" pitchFamily="34" charset="0"/>
              </a:rPr>
              <a:t>專注於為客戶提供資料中心產品及服務</a:t>
            </a:r>
            <a:endParaRPr lang="en-US" altLang="zh-TW" sz="1575" kern="0" dirty="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文字方塊 1"/>
          <p:cNvSpPr txBox="1"/>
          <p:nvPr/>
        </p:nvSpPr>
        <p:spPr>
          <a:xfrm>
            <a:off x="252646" y="2355734"/>
            <a:ext cx="3743441" cy="1642533"/>
          </a:xfrm>
          <a:prstGeom prst="rect">
            <a:avLst/>
          </a:prstGeom>
          <a:noFill/>
        </p:spPr>
        <p:txBody>
          <a:bodyPr wrap="square" lIns="91408" tIns="45704" rIns="91408" bIns="45704" rtlCol="0">
            <a:spAutoFit/>
          </a:bodyPr>
          <a:lstStyle/>
          <a:p>
            <a:pPr marL="276131" indent="-276131" defTabSz="685800" eaLnBrk="0" fontAlgn="base" hangingPunct="0">
              <a:spcBef>
                <a:spcPts val="600"/>
              </a:spcBef>
              <a:spcAft>
                <a:spcPts val="600"/>
              </a:spcAft>
              <a:tabLst>
                <a:tab pos="276131" algn="l"/>
              </a:tabLst>
            </a:pPr>
            <a:r>
              <a:rPr lang="en-US" altLang="zh-TW" sz="1350" b="1" kern="0" dirty="0">
                <a:solidFill>
                  <a:srgbClr val="FFFFFF"/>
                </a:solidFill>
                <a:latin typeface="Calibri" pitchFamily="34" charset="0"/>
                <a:cs typeface="Calibri" pitchFamily="34" charset="0"/>
              </a:rPr>
              <a:t>Quanta – Quanta Computer Inc.</a:t>
            </a:r>
            <a:r>
              <a:rPr lang="zh-TW" altLang="en-US" sz="1350" b="1" kern="0" dirty="0">
                <a:solidFill>
                  <a:srgbClr val="FFFFFF"/>
                </a:solidFill>
                <a:latin typeface="Calibri" pitchFamily="34" charset="0"/>
                <a:cs typeface="Calibri" pitchFamily="34" charset="0"/>
              </a:rPr>
              <a:t> 廣達電腦</a:t>
            </a:r>
          </a:p>
          <a:p>
            <a:pPr marL="371349" lvl="1" indent="-285652" defTabSz="685800" eaLnBrk="0" fontAlgn="base" hangingPunct="0">
              <a:spcBef>
                <a:spcPct val="0"/>
              </a:spcBef>
              <a:spcAft>
                <a:spcPct val="15000"/>
              </a:spcAft>
              <a:buFont typeface="Arial" panose="020B0604020202020204" pitchFamily="34" charset="0"/>
              <a:buChar char="•"/>
              <a:tabLst>
                <a:tab pos="276131" algn="l"/>
              </a:tabLst>
            </a:pPr>
            <a:r>
              <a:rPr lang="en-US" altLang="zh-TW" sz="1275" kern="0" dirty="0">
                <a:solidFill>
                  <a:srgbClr val="FFFFFF"/>
                </a:solidFill>
                <a:latin typeface="Calibri" pitchFamily="34" charset="0"/>
                <a:cs typeface="Calibri" pitchFamily="34" charset="0"/>
              </a:rPr>
              <a:t>QCT</a:t>
            </a:r>
            <a:r>
              <a:rPr lang="zh-TW" altLang="en-US" sz="1275" kern="0" dirty="0">
                <a:solidFill>
                  <a:srgbClr val="FFFFFF"/>
                </a:solidFill>
                <a:latin typeface="Calibri" pitchFamily="34" charset="0"/>
                <a:cs typeface="Calibri" pitchFamily="34" charset="0"/>
              </a:rPr>
              <a:t> 母公司</a:t>
            </a:r>
          </a:p>
          <a:p>
            <a:pPr marL="371349" lvl="1" indent="-285652" defTabSz="685800" eaLnBrk="0" fontAlgn="base" hangingPunct="0">
              <a:spcBef>
                <a:spcPct val="0"/>
              </a:spcBef>
              <a:spcAft>
                <a:spcPct val="15000"/>
              </a:spcAft>
              <a:buFont typeface="Arial" panose="020B0604020202020204" pitchFamily="34" charset="0"/>
              <a:buChar char="•"/>
              <a:tabLst>
                <a:tab pos="276131" algn="l"/>
              </a:tabLst>
            </a:pPr>
            <a:r>
              <a:rPr lang="zh-TW" altLang="en-US" sz="1275" kern="0" dirty="0">
                <a:solidFill>
                  <a:srgbClr val="FFFFFF"/>
                </a:solidFill>
                <a:latin typeface="Calibri" pitchFamily="34" charset="0"/>
                <a:cs typeface="Calibri" pitchFamily="34" charset="0"/>
              </a:rPr>
              <a:t>專注於 </a:t>
            </a:r>
            <a:r>
              <a:rPr lang="en-US" altLang="zh-TW" sz="1275" kern="0" dirty="0">
                <a:solidFill>
                  <a:srgbClr val="FFFFFF"/>
                </a:solidFill>
                <a:latin typeface="Calibri" pitchFamily="34" charset="0"/>
                <a:cs typeface="Calibri" pitchFamily="34" charset="0"/>
              </a:rPr>
              <a:t>ODM </a:t>
            </a:r>
            <a:r>
              <a:rPr lang="zh-TW" altLang="en-US" sz="1275" kern="0" dirty="0">
                <a:solidFill>
                  <a:srgbClr val="FFFFFF"/>
                </a:solidFill>
                <a:latin typeface="Calibri" pitchFamily="34" charset="0"/>
                <a:cs typeface="Calibri" pitchFamily="34" charset="0"/>
              </a:rPr>
              <a:t>業務</a:t>
            </a:r>
          </a:p>
          <a:p>
            <a:pPr marL="371349" lvl="1" indent="-285652" defTabSz="685800" eaLnBrk="0" fontAlgn="base" hangingPunct="0">
              <a:spcBef>
                <a:spcPct val="0"/>
              </a:spcBef>
              <a:spcAft>
                <a:spcPct val="15000"/>
              </a:spcAft>
              <a:buFont typeface="Arial" panose="020B0604020202020204" pitchFamily="34" charset="0"/>
              <a:buChar char="•"/>
              <a:tabLst>
                <a:tab pos="276131" algn="l"/>
              </a:tabLst>
            </a:pPr>
            <a:r>
              <a:rPr lang="zh-TW" altLang="en-US" sz="1275" kern="0" dirty="0">
                <a:solidFill>
                  <a:srgbClr val="FFFFFF"/>
                </a:solidFill>
                <a:latin typeface="Calibri" pitchFamily="34" charset="0"/>
                <a:cs typeface="Calibri" pitchFamily="34" charset="0"/>
              </a:rPr>
              <a:t>為雲達科技提供全方位後勤支援</a:t>
            </a:r>
            <a:r>
              <a:rPr lang="en-US" altLang="zh-TW" sz="1275" kern="0" dirty="0">
                <a:solidFill>
                  <a:srgbClr val="FFFFFF"/>
                </a:solidFill>
                <a:latin typeface="Calibri" pitchFamily="34" charset="0"/>
                <a:cs typeface="Calibri" pitchFamily="34" charset="0"/>
              </a:rPr>
              <a:t>, </a:t>
            </a:r>
            <a:r>
              <a:rPr lang="zh-TW" altLang="en-US" sz="1275" kern="0" dirty="0">
                <a:solidFill>
                  <a:srgbClr val="FFFFFF"/>
                </a:solidFill>
                <a:latin typeface="Calibri" pitchFamily="34" charset="0"/>
                <a:cs typeface="Calibri" pitchFamily="34" charset="0"/>
              </a:rPr>
              <a:t>包括研發</a:t>
            </a:r>
            <a:r>
              <a:rPr lang="en-US" altLang="zh-TW" sz="1275" kern="0" dirty="0">
                <a:solidFill>
                  <a:srgbClr val="FFFFFF"/>
                </a:solidFill>
                <a:latin typeface="Calibri" pitchFamily="34" charset="0"/>
                <a:cs typeface="Calibri" pitchFamily="34" charset="0"/>
              </a:rPr>
              <a:t>, </a:t>
            </a:r>
            <a:r>
              <a:rPr lang="zh-TW" altLang="en-US" sz="1275" kern="0" dirty="0">
                <a:solidFill>
                  <a:srgbClr val="FFFFFF"/>
                </a:solidFill>
                <a:latin typeface="Calibri" pitchFamily="34" charset="0"/>
                <a:cs typeface="Calibri" pitchFamily="34" charset="0"/>
              </a:rPr>
              <a:t>製造</a:t>
            </a:r>
            <a:r>
              <a:rPr lang="en-US" altLang="zh-TW" sz="1275" kern="0" dirty="0">
                <a:solidFill>
                  <a:srgbClr val="FFFFFF"/>
                </a:solidFill>
                <a:latin typeface="Calibri" pitchFamily="34" charset="0"/>
                <a:cs typeface="Calibri" pitchFamily="34" charset="0"/>
              </a:rPr>
              <a:t>, </a:t>
            </a:r>
            <a:r>
              <a:rPr lang="zh-TW" altLang="en-US" sz="1275" kern="0" dirty="0">
                <a:solidFill>
                  <a:srgbClr val="FFFFFF"/>
                </a:solidFill>
                <a:latin typeface="Calibri" pitchFamily="34" charset="0"/>
                <a:cs typeface="Calibri" pitchFamily="34" charset="0"/>
              </a:rPr>
              <a:t>系統整合以及廣達全球供應鏈支援</a:t>
            </a:r>
            <a:endParaRPr lang="en-US" altLang="zh-TW" sz="1275" kern="0" dirty="0">
              <a:solidFill>
                <a:srgbClr val="FFFFFF"/>
              </a:solidFill>
              <a:latin typeface="Calibri" pitchFamily="34" charset="0"/>
              <a:cs typeface="Calibri" pitchFamily="34" charset="0"/>
            </a:endParaRPr>
          </a:p>
          <a:p>
            <a:pPr marL="371349" lvl="1" indent="-285652" defTabSz="685800" eaLnBrk="0" fontAlgn="base" hangingPunct="0">
              <a:spcBef>
                <a:spcPct val="0"/>
              </a:spcBef>
              <a:spcAft>
                <a:spcPct val="15000"/>
              </a:spcAft>
              <a:buFont typeface="Arial" panose="020B0604020202020204" pitchFamily="34" charset="0"/>
              <a:buChar char="•"/>
              <a:tabLst>
                <a:tab pos="276131" algn="l"/>
              </a:tabLst>
            </a:pPr>
            <a:r>
              <a:rPr lang="zh-TW" altLang="en-US" sz="1275" kern="0" dirty="0">
                <a:solidFill>
                  <a:srgbClr val="FFFFFF"/>
                </a:solidFill>
                <a:latin typeface="Calibri" pitchFamily="34" charset="0"/>
                <a:cs typeface="Calibri" pitchFamily="34" charset="0"/>
              </a:rPr>
              <a:t>總公司及研發總部設於桃園華亞園區</a:t>
            </a:r>
            <a:r>
              <a:rPr lang="en-US" altLang="zh-TW" sz="1275" kern="0" dirty="0">
                <a:solidFill>
                  <a:srgbClr val="FFFFFF"/>
                </a:solidFill>
                <a:latin typeface="Calibri" pitchFamily="34" charset="0"/>
                <a:cs typeface="Calibri" pitchFamily="34" charset="0"/>
              </a:rPr>
              <a:t>, </a:t>
            </a:r>
            <a:r>
              <a:rPr lang="zh-TW" altLang="en-US" sz="1275" kern="0" dirty="0">
                <a:solidFill>
                  <a:srgbClr val="FFFFFF"/>
                </a:solidFill>
                <a:latin typeface="Calibri" pitchFamily="34" charset="0"/>
                <a:cs typeface="Calibri" pitchFamily="34" charset="0"/>
              </a:rPr>
              <a:t> 在台員工超過</a:t>
            </a:r>
            <a:r>
              <a:rPr lang="en-US" altLang="zh-TW" sz="1275" kern="0" dirty="0">
                <a:solidFill>
                  <a:srgbClr val="FFFFFF"/>
                </a:solidFill>
                <a:latin typeface="Calibri" pitchFamily="34" charset="0"/>
                <a:cs typeface="Calibri" pitchFamily="34" charset="0"/>
              </a:rPr>
              <a:t> 5000</a:t>
            </a:r>
            <a:r>
              <a:rPr lang="zh-TW" altLang="en-US" sz="1275" kern="0" dirty="0">
                <a:solidFill>
                  <a:srgbClr val="FFFFFF"/>
                </a:solidFill>
                <a:latin typeface="Calibri" pitchFamily="34" charset="0"/>
                <a:cs typeface="Calibri" pitchFamily="34" charset="0"/>
              </a:rPr>
              <a:t>人</a:t>
            </a:r>
            <a:endParaRPr lang="en-US" altLang="zh-TW" sz="1275" kern="0" dirty="0">
              <a:solidFill>
                <a:srgbClr val="FFFFFF"/>
              </a:solidFill>
              <a:latin typeface="Calibri" pitchFamily="34" charset="0"/>
              <a:cs typeface="Calibri" pitchFamily="34" charset="0"/>
            </a:endParaRPr>
          </a:p>
        </p:txBody>
      </p:sp>
      <p:sp>
        <p:nvSpPr>
          <p:cNvPr id="5" name="文字方塊 4"/>
          <p:cNvSpPr txBox="1"/>
          <p:nvPr/>
        </p:nvSpPr>
        <p:spPr>
          <a:xfrm>
            <a:off x="4931947" y="2357156"/>
            <a:ext cx="3887420" cy="1387463"/>
          </a:xfrm>
          <a:prstGeom prst="rect">
            <a:avLst/>
          </a:prstGeom>
          <a:noFill/>
        </p:spPr>
        <p:txBody>
          <a:bodyPr wrap="square" lIns="91408" tIns="45704" rIns="91408" bIns="45704" rtlCol="0">
            <a:spAutoFit/>
          </a:bodyPr>
          <a:lstStyle/>
          <a:p>
            <a:pPr defTabSz="685800" eaLnBrk="0" fontAlgn="base" hangingPunct="0">
              <a:spcBef>
                <a:spcPts val="600"/>
              </a:spcBef>
              <a:spcAft>
                <a:spcPts val="600"/>
              </a:spcAft>
            </a:pPr>
            <a:r>
              <a:rPr lang="en-US" altLang="zh-TW" sz="1350" b="1" kern="0" dirty="0">
                <a:solidFill>
                  <a:srgbClr val="005197"/>
                </a:solidFill>
                <a:latin typeface="Calibri" pitchFamily="34" charset="0"/>
                <a:cs typeface="Calibri" pitchFamily="34" charset="0"/>
              </a:rPr>
              <a:t>QCT – Quanta Cloud Technology</a:t>
            </a:r>
            <a:r>
              <a:rPr lang="zh-TW" altLang="en-US" sz="1350" b="1" kern="0" dirty="0">
                <a:solidFill>
                  <a:srgbClr val="005197"/>
                </a:solidFill>
                <a:latin typeface="Calibri" pitchFamily="34" charset="0"/>
                <a:cs typeface="Calibri" pitchFamily="34" charset="0"/>
              </a:rPr>
              <a:t> 雲達科技</a:t>
            </a:r>
          </a:p>
          <a:p>
            <a:pPr marL="388805" lvl="1" indent="-285652" defTabSz="685800" eaLnBrk="0" fontAlgn="base" hangingPunct="0">
              <a:spcBef>
                <a:spcPct val="0"/>
              </a:spcBef>
              <a:spcAft>
                <a:spcPct val="15000"/>
              </a:spcAft>
              <a:buFont typeface="Arial" panose="020B0604020202020204" pitchFamily="34" charset="0"/>
              <a:buChar char="•"/>
              <a:tabLst>
                <a:tab pos="276131" algn="l"/>
              </a:tabLst>
            </a:pPr>
            <a:r>
              <a:rPr lang="zh-TW" altLang="en-US" sz="1275" kern="0" dirty="0">
                <a:solidFill>
                  <a:srgbClr val="005197"/>
                </a:solidFill>
                <a:latin typeface="Calibri" pitchFamily="34" charset="0"/>
                <a:cs typeface="Calibri" pitchFamily="34" charset="0"/>
              </a:rPr>
              <a:t>透過經銷體系為雲端服務業者提供品牌產品銷售</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包括伺服器</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儲存設備</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網路設備</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整合式系統機櫃以及雲端平台等解決方案</a:t>
            </a:r>
            <a:endParaRPr lang="en-US" altLang="zh-TW" sz="1275" kern="0" dirty="0">
              <a:solidFill>
                <a:srgbClr val="005197"/>
              </a:solidFill>
              <a:latin typeface="Calibri" pitchFamily="34" charset="0"/>
              <a:cs typeface="Calibri" pitchFamily="34" charset="0"/>
            </a:endParaRPr>
          </a:p>
          <a:p>
            <a:pPr marL="388805" lvl="1" indent="-285652" defTabSz="685800" eaLnBrk="0" fontAlgn="base" hangingPunct="0">
              <a:spcBef>
                <a:spcPct val="0"/>
              </a:spcBef>
              <a:spcAft>
                <a:spcPct val="15000"/>
              </a:spcAft>
              <a:buFont typeface="Arial" panose="020B0604020202020204" pitchFamily="34" charset="0"/>
              <a:buChar char="•"/>
              <a:tabLst>
                <a:tab pos="276131" algn="l"/>
              </a:tabLst>
            </a:pPr>
            <a:r>
              <a:rPr lang="zh-TW" altLang="en-US" sz="1275" kern="0" dirty="0">
                <a:solidFill>
                  <a:srgbClr val="005197"/>
                </a:solidFill>
                <a:latin typeface="Calibri" pitchFamily="34" charset="0"/>
                <a:cs typeface="Calibri" pitchFamily="34" charset="0"/>
              </a:rPr>
              <a:t>提供完整資料中心產品服務</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包括工程研發</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架構設計</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整合測試</a:t>
            </a:r>
            <a:r>
              <a:rPr lang="en-US" altLang="zh-TW" sz="1275" kern="0" dirty="0">
                <a:solidFill>
                  <a:srgbClr val="005197"/>
                </a:solidFill>
                <a:latin typeface="Calibri" pitchFamily="34" charset="0"/>
                <a:cs typeface="Calibri" pitchFamily="34" charset="0"/>
              </a:rPr>
              <a:t>, </a:t>
            </a:r>
            <a:r>
              <a:rPr lang="zh-TW" altLang="en-US" sz="1275" kern="0" dirty="0">
                <a:solidFill>
                  <a:srgbClr val="005197"/>
                </a:solidFill>
                <a:latin typeface="Calibri" pitchFamily="34" charset="0"/>
                <a:cs typeface="Calibri" pitchFamily="34" charset="0"/>
              </a:rPr>
              <a:t>效能最佳化</a:t>
            </a:r>
            <a:endParaRPr lang="en-US" altLang="zh-TW" sz="1275" kern="0" dirty="0">
              <a:solidFill>
                <a:srgbClr val="005197"/>
              </a:solidFill>
              <a:latin typeface="Calibri" pitchFamily="34" charset="0"/>
              <a:cs typeface="Calibri" pitchFamily="34" charset="0"/>
            </a:endParaRPr>
          </a:p>
        </p:txBody>
      </p:sp>
      <p:pic>
        <p:nvPicPr>
          <p:cNvPr id="2050" name="Picture 2" descr="H:\00.QCT Brand Assets\02.Quanta logo\QCT US\Digital_Quanta\Quanta_RGB.png"/>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tretch>
            <a:fillRect/>
          </a:stretch>
        </p:blipFill>
        <p:spPr bwMode="auto">
          <a:xfrm>
            <a:off x="1260687" y="1799814"/>
            <a:ext cx="1727550" cy="4376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1" name="Picture 3" descr="H:\B.Project\0 New QCT Logo\Ofap08\00.QCT Brand Assets\02.QCT logo\QCT Logo-USA\Core Logos\Vertical (First priority)\Digital\QCT-Logo-Core-Vertical-RGB.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39812" y="555532"/>
            <a:ext cx="1908214" cy="191839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4248085" y="1667972"/>
            <a:ext cx="935861" cy="704007"/>
          </a:xfrm>
          <a:prstGeom prst="rect">
            <a:avLst/>
          </a:prstGeom>
          <a:noFill/>
        </p:spPr>
        <p:txBody>
          <a:bodyPr wrap="square" lIns="91408" tIns="45704" rIns="91408" bIns="45704" rtlCol="0">
            <a:spAutoFit/>
          </a:bodyPr>
          <a:lstStyle/>
          <a:p>
            <a:pPr defTabSz="685800" eaLnBrk="0" fontAlgn="base" hangingPunct="0">
              <a:spcBef>
                <a:spcPct val="0"/>
              </a:spcBef>
              <a:spcAft>
                <a:spcPct val="0"/>
              </a:spcAft>
            </a:pPr>
            <a:r>
              <a:rPr lang="en-US" altLang="zh-TW" sz="3975" b="1" kern="0" dirty="0">
                <a:solidFill>
                  <a:srgbClr val="FFFFFF"/>
                </a:solidFill>
                <a:latin typeface="Calibri" pitchFamily="34" charset="0"/>
                <a:cs typeface="Calibri" pitchFamily="34" charset="0"/>
              </a:rPr>
              <a:t>VS</a:t>
            </a:r>
            <a:r>
              <a:rPr lang="en-US" altLang="zh-TW" sz="3975" b="1" kern="0" dirty="0">
                <a:solidFill>
                  <a:srgbClr val="005197"/>
                </a:solidFill>
                <a:latin typeface="Calibri" pitchFamily="34" charset="0"/>
                <a:cs typeface="Calibri" pitchFamily="34" charset="0"/>
              </a:rPr>
              <a:t>.</a:t>
            </a:r>
            <a:endParaRPr lang="zh-TW" altLang="en-US" sz="3975" b="1" kern="0" dirty="0">
              <a:solidFill>
                <a:srgbClr val="005197"/>
              </a:solidFill>
              <a:latin typeface="Calibri" pitchFamily="34" charset="0"/>
              <a:cs typeface="Calibri" pitchFamily="34" charset="0"/>
            </a:endParaRPr>
          </a:p>
        </p:txBody>
      </p:sp>
      <p:cxnSp>
        <p:nvCxnSpPr>
          <p:cNvPr id="12" name="直線接點 11"/>
          <p:cNvCxnSpPr/>
          <p:nvPr/>
        </p:nvCxnSpPr>
        <p:spPr bwMode="auto">
          <a:xfrm>
            <a:off x="324635" y="1563638"/>
            <a:ext cx="460731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Slide Number Placeholder 5"/>
          <p:cNvSpPr txBox="1">
            <a:spLocks/>
          </p:cNvSpPr>
          <p:nvPr/>
        </p:nvSpPr>
        <p:spPr bwMode="auto">
          <a:xfrm>
            <a:off x="75241" y="4840024"/>
            <a:ext cx="423675" cy="225287"/>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685800"/>
            <a:fld id="{3F03DB6F-265E-5C4F-A42D-2A563BB4C44D}" type="slidenum">
              <a:rPr lang="en-US" sz="900">
                <a:solidFill>
                  <a:srgbClr val="005197"/>
                </a:solidFill>
              </a:rPr>
              <a:pPr defTabSz="685800"/>
              <a:t>10</a:t>
            </a:fld>
            <a:endParaRPr lang="en-US" sz="900" dirty="0">
              <a:solidFill>
                <a:srgbClr val="005197"/>
              </a:solidFill>
            </a:endParaRPr>
          </a:p>
        </p:txBody>
      </p:sp>
    </p:spTree>
    <p:extLst>
      <p:ext uri="{BB962C8B-B14F-4D97-AF65-F5344CB8AC3E}">
        <p14:creationId xmlns:p14="http://schemas.microsoft.com/office/powerpoint/2010/main" val="251116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p:txBody>
          <a:bodyPr/>
          <a:lstStyle/>
          <a:p>
            <a:endParaRPr lang="zh-TW" altLang="en-US" dirty="0"/>
          </a:p>
        </p:txBody>
      </p:sp>
      <p:grpSp>
        <p:nvGrpSpPr>
          <p:cNvPr id="8" name="群組 7"/>
          <p:cNvGrpSpPr/>
          <p:nvPr/>
        </p:nvGrpSpPr>
        <p:grpSpPr>
          <a:xfrm>
            <a:off x="6087031" y="2101492"/>
            <a:ext cx="1367644" cy="3129687"/>
            <a:chOff x="3969314" y="1168083"/>
            <a:chExt cx="1368000" cy="3130503"/>
          </a:xfrm>
        </p:grpSpPr>
        <p:sp>
          <p:nvSpPr>
            <p:cNvPr id="9" name="圓角矩形 8"/>
            <p:cNvSpPr/>
            <p:nvPr/>
          </p:nvSpPr>
          <p:spPr>
            <a:xfrm>
              <a:off x="3969314" y="1168083"/>
              <a:ext cx="1368000" cy="3130503"/>
            </a:xfrm>
            <a:prstGeom prst="roundRect">
              <a:avLst>
                <a:gd name="adj" fmla="val 0"/>
              </a:avLst>
            </a:prstGeom>
            <a:noFill/>
            <a:ln w="28575">
              <a:solidFill>
                <a:sysClr val="window" lastClr="FFFFFF">
                  <a:lumMod val="50000"/>
                </a:sysClr>
              </a:solidFill>
            </a:ln>
            <a:effectLst/>
            <a:scene3d>
              <a:camera prst="orthographicFront">
                <a:rot lat="0" lon="0" rev="0"/>
              </a:camera>
              <a:lightRig rig="threePt" dir="t">
                <a:rot lat="0" lon="0" rev="1200000"/>
              </a:lightRig>
            </a:scene3d>
            <a:sp3d/>
          </p:spPr>
          <p:txBody>
            <a:bodyPr tIns="191950" rtlCol="0" anchor="t"/>
            <a:lstStyle/>
            <a:p>
              <a:pPr algn="ctr" defTabSz="914149">
                <a:defRPr/>
              </a:pPr>
              <a:endParaRPr lang="en-US" altLang="zh-TW" sz="2000" b="1" kern="0" dirty="0">
                <a:solidFill>
                  <a:schemeClr val="accent1"/>
                </a:solidFill>
                <a:latin typeface="Calibri"/>
              </a:endParaRPr>
            </a:p>
            <a:p>
              <a:pPr algn="ctr" defTabSz="914149">
                <a:defRPr/>
              </a:pPr>
              <a:r>
                <a:rPr lang="en-US" altLang="zh-TW" sz="2000" b="1" kern="0" dirty="0">
                  <a:solidFill>
                    <a:schemeClr val="accent1"/>
                  </a:solidFill>
                  <a:latin typeface="Calibri"/>
                </a:rPr>
                <a:t>Microsoft</a:t>
              </a: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zh-TW" altLang="en-US" sz="2000" b="1" kern="0" dirty="0">
                <a:solidFill>
                  <a:prstClr val="white">
                    <a:lumMod val="50000"/>
                  </a:prstClr>
                </a:solidFill>
                <a:latin typeface="Calibri"/>
              </a:endParaRPr>
            </a:p>
          </p:txBody>
        </p:sp>
        <p:pic>
          <p:nvPicPr>
            <p:cNvPr id="10" name="Picture 12" descr="http://dri1.img.digitalrivercontent.net/Storefront/Site/msusa/images/promo/en-US/msstore_400x4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6491" y="2080936"/>
              <a:ext cx="813645" cy="813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群組 10"/>
          <p:cNvGrpSpPr/>
          <p:nvPr/>
        </p:nvGrpSpPr>
        <p:grpSpPr>
          <a:xfrm>
            <a:off x="2073720" y="2271876"/>
            <a:ext cx="1367644" cy="2925533"/>
            <a:chOff x="2239344" y="1372290"/>
            <a:chExt cx="1368000" cy="2926295"/>
          </a:xfrm>
        </p:grpSpPr>
        <p:sp>
          <p:nvSpPr>
            <p:cNvPr id="12" name="圓角矩形 11"/>
            <p:cNvSpPr/>
            <p:nvPr/>
          </p:nvSpPr>
          <p:spPr>
            <a:xfrm>
              <a:off x="2239344" y="1372290"/>
              <a:ext cx="1368000" cy="2926295"/>
            </a:xfrm>
            <a:prstGeom prst="roundRect">
              <a:avLst>
                <a:gd name="adj" fmla="val 0"/>
              </a:avLst>
            </a:prstGeom>
            <a:noFill/>
            <a:ln w="28575">
              <a:solidFill>
                <a:sysClr val="window" lastClr="FFFFFF">
                  <a:lumMod val="50000"/>
                </a:sysClr>
              </a:solidFill>
            </a:ln>
            <a:effectLst/>
            <a:scene3d>
              <a:camera prst="orthographicFront">
                <a:rot lat="0" lon="0" rev="0"/>
              </a:camera>
              <a:lightRig rig="threePt" dir="t">
                <a:rot lat="0" lon="0" rev="1200000"/>
              </a:lightRig>
            </a:scene3d>
            <a:sp3d/>
          </p:spPr>
          <p:txBody>
            <a:bodyPr tIns="191950" rtlCol="0" anchor="t"/>
            <a:lstStyle/>
            <a:p>
              <a:pPr algn="ctr" defTabSz="914149">
                <a:defRPr/>
              </a:pPr>
              <a:r>
                <a:rPr lang="en-US" altLang="zh-TW" sz="2000" b="1" kern="0" dirty="0">
                  <a:solidFill>
                    <a:schemeClr val="accent1"/>
                  </a:solidFill>
                  <a:latin typeface="Calibri"/>
                </a:rPr>
                <a:t>VMware</a:t>
              </a: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zh-TW" altLang="en-US" sz="2000" b="1" kern="0" dirty="0">
                <a:solidFill>
                  <a:prstClr val="white">
                    <a:lumMod val="50000"/>
                  </a:prstClr>
                </a:solidFill>
                <a:latin typeface="Calibri"/>
              </a:endParaRPr>
            </a:p>
          </p:txBody>
        </p:sp>
        <p:pic>
          <p:nvPicPr>
            <p:cNvPr id="13"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252383" y="1917854"/>
              <a:ext cx="1278310" cy="7999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群組 13"/>
          <p:cNvGrpSpPr/>
          <p:nvPr/>
        </p:nvGrpSpPr>
        <p:grpSpPr>
          <a:xfrm>
            <a:off x="4062150" y="2131702"/>
            <a:ext cx="1367644" cy="3065707"/>
            <a:chOff x="5692347" y="1168083"/>
            <a:chExt cx="1368000" cy="3130504"/>
          </a:xfrm>
        </p:grpSpPr>
        <p:sp>
          <p:nvSpPr>
            <p:cNvPr id="15" name="圓角矩形 14"/>
            <p:cNvSpPr/>
            <p:nvPr/>
          </p:nvSpPr>
          <p:spPr>
            <a:xfrm>
              <a:off x="5692347" y="1168083"/>
              <a:ext cx="1368000" cy="3130504"/>
            </a:xfrm>
            <a:prstGeom prst="roundRect">
              <a:avLst>
                <a:gd name="adj" fmla="val 0"/>
              </a:avLst>
            </a:prstGeom>
            <a:noFill/>
            <a:ln w="28575">
              <a:solidFill>
                <a:sysClr val="window" lastClr="FFFFFF">
                  <a:lumMod val="50000"/>
                </a:sysClr>
              </a:solidFill>
            </a:ln>
            <a:effectLst/>
            <a:scene3d>
              <a:camera prst="orthographicFront">
                <a:rot lat="0" lon="0" rev="0"/>
              </a:camera>
              <a:lightRig rig="threePt" dir="t">
                <a:rot lat="0" lon="0" rev="1200000"/>
              </a:lightRig>
            </a:scene3d>
            <a:sp3d/>
          </p:spPr>
          <p:txBody>
            <a:bodyPr tIns="191950" rtlCol="0" anchor="t"/>
            <a:lstStyle/>
            <a:p>
              <a:pPr algn="ctr" defTabSz="914149">
                <a:defRPr/>
              </a:pPr>
              <a:r>
                <a:rPr lang="en-US" altLang="zh-TW" sz="1866" b="1" kern="0" dirty="0">
                  <a:solidFill>
                    <a:schemeClr val="accent1"/>
                  </a:solidFill>
                  <a:latin typeface="Calibri"/>
                </a:rPr>
                <a:t>OpenStack</a:t>
              </a: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en-US" altLang="zh-TW" sz="2000" b="1" kern="0" dirty="0">
                <a:solidFill>
                  <a:prstClr val="white">
                    <a:lumMod val="50000"/>
                  </a:prstClr>
                </a:solidFill>
                <a:latin typeface="Calibri"/>
              </a:endParaRPr>
            </a:p>
            <a:p>
              <a:pPr algn="ctr" defTabSz="914149">
                <a:defRPr/>
              </a:pPr>
              <a:endParaRPr lang="zh-TW" altLang="en-US" sz="2000" b="1" kern="0" dirty="0">
                <a:solidFill>
                  <a:prstClr val="white">
                    <a:lumMod val="50000"/>
                  </a:prstClr>
                </a:solidFill>
                <a:latin typeface="Calibri"/>
              </a:endParaRPr>
            </a:p>
          </p:txBody>
        </p:sp>
        <p:pic>
          <p:nvPicPr>
            <p:cNvPr id="16"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0273" y="1648663"/>
              <a:ext cx="747517" cy="747517"/>
            </a:xfrm>
            <a:prstGeom prst="rect">
              <a:avLst/>
            </a:prstGeom>
            <a:noFill/>
            <a:ln>
              <a:noFill/>
            </a:ln>
          </p:spPr>
        </p:pic>
      </p:grpSp>
      <p:sp>
        <p:nvSpPr>
          <p:cNvPr id="17" name="圓角矩形 16"/>
          <p:cNvSpPr/>
          <p:nvPr/>
        </p:nvSpPr>
        <p:spPr>
          <a:xfrm>
            <a:off x="774462" y="4338687"/>
            <a:ext cx="6965890" cy="280391"/>
          </a:xfrm>
          <a:prstGeom prst="roundRect">
            <a:avLst>
              <a:gd name="adj" fmla="val 0"/>
            </a:avLst>
          </a:prstGeom>
          <a:solidFill>
            <a:srgbClr val="005197"/>
          </a:solidFill>
          <a:ln>
            <a:noFill/>
          </a:ln>
          <a:effectLst/>
          <a:scene3d>
            <a:camera prst="orthographicFront">
              <a:rot lat="0" lon="0" rev="0"/>
            </a:camera>
            <a:lightRig rig="threePt" dir="t">
              <a:rot lat="0" lon="0" rev="1200000"/>
            </a:lightRig>
          </a:scene3d>
          <a:sp3d/>
        </p:spPr>
        <p:txBody>
          <a:bodyPr lIns="179949" tIns="45707" rIns="91415" bIns="45707" rtlCol="0" anchor="ctr"/>
          <a:lstStyle/>
          <a:p>
            <a:pPr defTabSz="914149">
              <a:defRPr/>
            </a:pPr>
            <a:r>
              <a:rPr lang="en-US" altLang="zh-TW" b="1" kern="0" dirty="0">
                <a:solidFill>
                  <a:prstClr val="white"/>
                </a:solidFill>
                <a:latin typeface="Calibri"/>
              </a:rPr>
              <a:t>SDS</a:t>
            </a:r>
            <a:endParaRPr lang="zh-TW" altLang="en-US" b="1" kern="0" dirty="0">
              <a:solidFill>
                <a:prstClr val="white"/>
              </a:solidFill>
              <a:latin typeface="Calibri"/>
            </a:endParaRPr>
          </a:p>
        </p:txBody>
      </p:sp>
      <p:sp>
        <p:nvSpPr>
          <p:cNvPr id="18" name="圓角矩形 17"/>
          <p:cNvSpPr/>
          <p:nvPr/>
        </p:nvSpPr>
        <p:spPr>
          <a:xfrm>
            <a:off x="774462" y="4702274"/>
            <a:ext cx="6965890" cy="255782"/>
          </a:xfrm>
          <a:prstGeom prst="roundRect">
            <a:avLst>
              <a:gd name="adj" fmla="val 0"/>
            </a:avLst>
          </a:prstGeom>
          <a:solidFill>
            <a:srgbClr val="FFC000"/>
          </a:solidFill>
          <a:ln>
            <a:noFill/>
          </a:ln>
          <a:effectLst/>
          <a:scene3d>
            <a:camera prst="orthographicFront">
              <a:rot lat="0" lon="0" rev="0"/>
            </a:camera>
            <a:lightRig rig="threePt" dir="t">
              <a:rot lat="0" lon="0" rev="1200000"/>
            </a:lightRig>
          </a:scene3d>
          <a:sp3d/>
        </p:spPr>
        <p:txBody>
          <a:bodyPr lIns="179949" tIns="45707" rIns="91415" bIns="45707" rtlCol="0" anchor="ctr"/>
          <a:lstStyle/>
          <a:p>
            <a:pPr defTabSz="914149">
              <a:defRPr/>
            </a:pPr>
            <a:r>
              <a:rPr lang="en-US" altLang="zh-TW" b="1" kern="0" dirty="0">
                <a:solidFill>
                  <a:prstClr val="white"/>
                </a:solidFill>
                <a:latin typeface="Calibri"/>
              </a:rPr>
              <a:t>Hypervisor / Container / Docker</a:t>
            </a:r>
            <a:endParaRPr lang="zh-TW" altLang="en-US" b="1" kern="0" dirty="0">
              <a:solidFill>
                <a:prstClr val="white"/>
              </a:solidFill>
              <a:latin typeface="Calibri"/>
            </a:endParaRPr>
          </a:p>
        </p:txBody>
      </p:sp>
      <p:pic>
        <p:nvPicPr>
          <p:cNvPr id="22" name="圖片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32094" y="4268336"/>
            <a:ext cx="1178786" cy="376209"/>
          </a:xfrm>
          <a:prstGeom prst="rect">
            <a:avLst/>
          </a:prstGeom>
        </p:spPr>
      </p:pic>
      <p:pic>
        <p:nvPicPr>
          <p:cNvPr id="23" name="圖片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32814" y="3617064"/>
            <a:ext cx="989663" cy="131349"/>
          </a:xfrm>
          <a:prstGeom prst="rect">
            <a:avLst/>
          </a:prstGeom>
        </p:spPr>
      </p:pic>
      <p:pic>
        <p:nvPicPr>
          <p:cNvPr id="24" name="圖片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8606" y="3776158"/>
            <a:ext cx="540894" cy="270447"/>
          </a:xfrm>
          <a:prstGeom prst="rect">
            <a:avLst/>
          </a:prstGeom>
        </p:spPr>
      </p:pic>
      <p:pic>
        <p:nvPicPr>
          <p:cNvPr id="25" name="圖片 2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239077" y="3208446"/>
            <a:ext cx="1003089" cy="323653"/>
          </a:xfrm>
          <a:prstGeom prst="rect">
            <a:avLst/>
          </a:prstGeom>
        </p:spPr>
      </p:pic>
      <p:grpSp>
        <p:nvGrpSpPr>
          <p:cNvPr id="26" name="群組 25"/>
          <p:cNvGrpSpPr/>
          <p:nvPr/>
        </p:nvGrpSpPr>
        <p:grpSpPr>
          <a:xfrm>
            <a:off x="774462" y="932325"/>
            <a:ext cx="7985179" cy="1437426"/>
            <a:chOff x="1239797" y="1384999"/>
            <a:chExt cx="6741935" cy="1511299"/>
          </a:xfrm>
        </p:grpSpPr>
        <p:sp>
          <p:nvSpPr>
            <p:cNvPr id="27" name="圓角矩形 5"/>
            <p:cNvSpPr/>
            <p:nvPr/>
          </p:nvSpPr>
          <p:spPr>
            <a:xfrm>
              <a:off x="1245252" y="1384999"/>
              <a:ext cx="6736480" cy="1511299"/>
            </a:xfrm>
            <a:prstGeom prst="roundRect">
              <a:avLst>
                <a:gd name="adj" fmla="val 0"/>
              </a:avLst>
            </a:prstGeom>
            <a:solidFill>
              <a:sysClr val="window" lastClr="FFFFFF">
                <a:lumMod val="65000"/>
              </a:sysClr>
            </a:solidFill>
            <a:ln>
              <a:noFill/>
            </a:ln>
            <a:effectLst/>
            <a:scene3d>
              <a:camera prst="orthographicFront">
                <a:rot lat="0" lon="0" rev="0"/>
              </a:camera>
              <a:lightRig rig="threePt" dir="t">
                <a:rot lat="0" lon="0" rev="1200000"/>
              </a:lightRig>
            </a:scene3d>
            <a:sp3d/>
          </p:spPr>
          <p:txBody>
            <a:bodyPr tIns="143963" rtlCol="0" anchor="t"/>
            <a:lstStyle/>
            <a:p>
              <a:pPr defTabSz="914149">
                <a:defRPr/>
              </a:pPr>
              <a:r>
                <a:rPr lang="en-US" altLang="zh-TW" b="1" kern="0" dirty="0">
                  <a:solidFill>
                    <a:prstClr val="white"/>
                  </a:solidFill>
                  <a:latin typeface="Calibri"/>
                </a:rPr>
                <a:t>                              Cloud App Marketplace </a:t>
              </a:r>
              <a:endParaRPr lang="zh-TW" altLang="en-US" b="1" kern="0" dirty="0">
                <a:solidFill>
                  <a:prstClr val="white"/>
                </a:solidFill>
                <a:latin typeface="Calibri"/>
              </a:endParaRPr>
            </a:p>
          </p:txBody>
        </p:sp>
        <p:pic>
          <p:nvPicPr>
            <p:cNvPr id="28" name="Picture 41"/>
            <p:cNvPicPr>
              <a:picLocks noChangeAspect="1"/>
            </p:cNvPicPr>
            <p:nvPr/>
          </p:nvPicPr>
          <p:blipFill>
            <a:blip r:embed="rId10" cstate="email">
              <a:lum bright="70000" contrast="-70000"/>
              <a:extLst>
                <a:ext uri="{28A0092B-C50C-407E-A947-70E740481C1C}">
                  <a14:useLocalDpi xmlns:a14="http://schemas.microsoft.com/office/drawing/2010/main"/>
                </a:ext>
              </a:extLst>
            </a:blip>
            <a:stretch>
              <a:fillRect/>
            </a:stretch>
          </p:blipFill>
          <p:spPr>
            <a:xfrm>
              <a:off x="1239797" y="1592313"/>
              <a:ext cx="1227423" cy="1134617"/>
            </a:xfrm>
            <a:prstGeom prst="rect">
              <a:avLst/>
            </a:prstGeom>
          </p:spPr>
        </p:pic>
        <p:sp>
          <p:nvSpPr>
            <p:cNvPr id="29" name="TextBox 15"/>
            <p:cNvSpPr txBox="1"/>
            <p:nvPr/>
          </p:nvSpPr>
          <p:spPr>
            <a:xfrm>
              <a:off x="2648689" y="1966372"/>
              <a:ext cx="1195399"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a:solidFill>
                    <a:prstClr val="white"/>
                  </a:solidFill>
                  <a:latin typeface="Calibri" pitchFamily="34" charset="0"/>
                  <a:cs typeface="Calibri" pitchFamily="34" charset="0"/>
                </a:rPr>
                <a:t>Private Cloud</a:t>
              </a:r>
            </a:p>
          </p:txBody>
        </p:sp>
        <p:sp>
          <p:nvSpPr>
            <p:cNvPr id="30" name="TextBox 42"/>
            <p:cNvSpPr txBox="1"/>
            <p:nvPr/>
          </p:nvSpPr>
          <p:spPr>
            <a:xfrm>
              <a:off x="5575271" y="1980616"/>
              <a:ext cx="1115206"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a:solidFill>
                    <a:prstClr val="white"/>
                  </a:solidFill>
                  <a:latin typeface="Calibri" pitchFamily="34" charset="0"/>
                  <a:cs typeface="Calibri" pitchFamily="34" charset="0"/>
                </a:rPr>
                <a:t>Public Cloud</a:t>
              </a:r>
            </a:p>
          </p:txBody>
        </p:sp>
        <p:sp>
          <p:nvSpPr>
            <p:cNvPr id="31" name="TextBox 43"/>
            <p:cNvSpPr txBox="1"/>
            <p:nvPr/>
          </p:nvSpPr>
          <p:spPr>
            <a:xfrm>
              <a:off x="3237575" y="2436994"/>
              <a:ext cx="427095"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a:solidFill>
                    <a:prstClr val="white"/>
                  </a:solidFill>
                  <a:latin typeface="Calibri" pitchFamily="34" charset="0"/>
                  <a:cs typeface="Calibri" pitchFamily="34" charset="0"/>
                </a:rPr>
                <a:t>VDI</a:t>
              </a:r>
            </a:p>
          </p:txBody>
        </p:sp>
        <p:sp>
          <p:nvSpPr>
            <p:cNvPr id="32" name="TextBox 44"/>
            <p:cNvSpPr txBox="1"/>
            <p:nvPr/>
          </p:nvSpPr>
          <p:spPr>
            <a:xfrm>
              <a:off x="4670405" y="2420619"/>
              <a:ext cx="802193"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a:solidFill>
                    <a:prstClr val="white"/>
                  </a:solidFill>
                  <a:latin typeface="Calibri" pitchFamily="34" charset="0"/>
                  <a:cs typeface="Calibri" pitchFamily="34" charset="0"/>
                </a:rPr>
                <a:t>Big Data</a:t>
              </a:r>
            </a:p>
          </p:txBody>
        </p:sp>
        <p:sp>
          <p:nvSpPr>
            <p:cNvPr id="33" name="TextBox 45"/>
            <p:cNvSpPr txBox="1"/>
            <p:nvPr/>
          </p:nvSpPr>
          <p:spPr>
            <a:xfrm>
              <a:off x="2674173" y="2436994"/>
              <a:ext cx="472365"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a:solidFill>
                    <a:prstClr val="white"/>
                  </a:solidFill>
                  <a:latin typeface="Calibri" pitchFamily="34" charset="0"/>
                  <a:cs typeface="Calibri" pitchFamily="34" charset="0"/>
                </a:rPr>
                <a:t>HPC</a:t>
              </a:r>
            </a:p>
          </p:txBody>
        </p:sp>
        <p:sp>
          <p:nvSpPr>
            <p:cNvPr id="34" name="TextBox 46"/>
            <p:cNvSpPr txBox="1"/>
            <p:nvPr/>
          </p:nvSpPr>
          <p:spPr>
            <a:xfrm>
              <a:off x="3908971" y="2420619"/>
              <a:ext cx="675436"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err="1">
                  <a:solidFill>
                    <a:prstClr val="white"/>
                  </a:solidFill>
                  <a:latin typeface="Calibri" pitchFamily="34" charset="0"/>
                  <a:cs typeface="Calibri" pitchFamily="34" charset="0"/>
                </a:rPr>
                <a:t>NoSQL</a:t>
              </a:r>
              <a:endParaRPr kumimoji="1" lang="en-US" sz="1866" kern="0" dirty="0">
                <a:solidFill>
                  <a:prstClr val="white"/>
                </a:solidFill>
                <a:latin typeface="Calibri" pitchFamily="34" charset="0"/>
                <a:cs typeface="Calibri" pitchFamily="34" charset="0"/>
              </a:endParaRPr>
            </a:p>
          </p:txBody>
        </p:sp>
        <p:sp>
          <p:nvSpPr>
            <p:cNvPr id="35" name="TextBox 47"/>
            <p:cNvSpPr txBox="1"/>
            <p:nvPr/>
          </p:nvSpPr>
          <p:spPr>
            <a:xfrm>
              <a:off x="6162697" y="2406879"/>
              <a:ext cx="452689" cy="398965"/>
            </a:xfrm>
            <a:prstGeom prst="rect">
              <a:avLst/>
            </a:prstGeom>
            <a:noFill/>
            <a:ln>
              <a:solidFill>
                <a:sysClr val="window" lastClr="FFFFFF">
                  <a:lumMod val="95000"/>
                </a:sysClr>
              </a:solidFill>
            </a:ln>
          </p:spPr>
          <p:txBody>
            <a:bodyPr wrap="square" rtlCol="0">
              <a:spAutoFit/>
            </a:bodyPr>
            <a:lstStyle/>
            <a:p>
              <a:pPr defTabSz="914149">
                <a:defRPr/>
              </a:pPr>
              <a:r>
                <a:rPr kumimoji="1" lang="en-US" sz="1866" kern="0" dirty="0">
                  <a:solidFill>
                    <a:prstClr val="white"/>
                  </a:solidFill>
                </a:rPr>
                <a:t>ML</a:t>
              </a:r>
            </a:p>
          </p:txBody>
        </p:sp>
        <p:sp>
          <p:nvSpPr>
            <p:cNvPr id="36" name="TextBox 42"/>
            <p:cNvSpPr txBox="1"/>
            <p:nvPr/>
          </p:nvSpPr>
          <p:spPr>
            <a:xfrm>
              <a:off x="6922439" y="2429599"/>
              <a:ext cx="473658" cy="379562"/>
            </a:xfrm>
            <a:prstGeom prst="rect">
              <a:avLst/>
            </a:prstGeom>
            <a:noFill/>
            <a:ln>
              <a:solidFill>
                <a:sysClr val="window" lastClr="FFFFFF">
                  <a:lumMod val="95000"/>
                </a:sysClr>
              </a:solidFill>
            </a:ln>
          </p:spPr>
          <p:txBody>
            <a:bodyPr wrap="none" rtlCol="0">
              <a:spAutoFit/>
            </a:bodyPr>
            <a:lstStyle/>
            <a:p>
              <a:pPr defTabSz="914149">
                <a:defRPr/>
              </a:pPr>
              <a:r>
                <a:rPr kumimoji="1" lang="en-US" sz="1866" kern="0" dirty="0" err="1">
                  <a:solidFill>
                    <a:prstClr val="white"/>
                  </a:solidFill>
                  <a:latin typeface="Calibri" pitchFamily="34" charset="0"/>
                  <a:cs typeface="Calibri" pitchFamily="34" charset="0"/>
                </a:rPr>
                <a:t>IaaS</a:t>
              </a:r>
              <a:endParaRPr kumimoji="1" lang="en-US" sz="1866" kern="0" dirty="0">
                <a:solidFill>
                  <a:prstClr val="white"/>
                </a:solidFill>
                <a:latin typeface="Calibri" pitchFamily="34" charset="0"/>
                <a:cs typeface="Calibri" pitchFamily="34" charset="0"/>
              </a:endParaRPr>
            </a:p>
          </p:txBody>
        </p:sp>
      </p:grpSp>
      <p:sp>
        <p:nvSpPr>
          <p:cNvPr id="37" name="TextBox 44"/>
          <p:cNvSpPr txBox="1"/>
          <p:nvPr/>
        </p:nvSpPr>
        <p:spPr>
          <a:xfrm>
            <a:off x="5834612" y="1919963"/>
            <a:ext cx="649486" cy="379437"/>
          </a:xfrm>
          <a:prstGeom prst="rect">
            <a:avLst/>
          </a:prstGeom>
          <a:noFill/>
          <a:ln>
            <a:solidFill>
              <a:sysClr val="window" lastClr="FFFFFF">
                <a:lumMod val="95000"/>
              </a:sysClr>
            </a:solidFill>
          </a:ln>
        </p:spPr>
        <p:txBody>
          <a:bodyPr wrap="none" lIns="91415" tIns="45707" rIns="91415" bIns="45707" rtlCol="0">
            <a:spAutoFit/>
          </a:bodyPr>
          <a:lstStyle/>
          <a:p>
            <a:pPr defTabSz="914149">
              <a:defRPr/>
            </a:pPr>
            <a:r>
              <a:rPr kumimoji="1" lang="en-US" sz="1866" kern="0" dirty="0" err="1">
                <a:solidFill>
                  <a:prstClr val="white"/>
                </a:solidFill>
                <a:latin typeface="Calibri" pitchFamily="34" charset="0"/>
                <a:cs typeface="Calibri" pitchFamily="34" charset="0"/>
              </a:rPr>
              <a:t>PaaS</a:t>
            </a:r>
            <a:endParaRPr kumimoji="1" lang="en-US" sz="1866" kern="0" dirty="0">
              <a:solidFill>
                <a:prstClr val="white"/>
              </a:solidFill>
              <a:latin typeface="Calibri" pitchFamily="34" charset="0"/>
              <a:cs typeface="Calibri" pitchFamily="34" charset="0"/>
            </a:endParaRPr>
          </a:p>
        </p:txBody>
      </p:sp>
      <p:sp>
        <p:nvSpPr>
          <p:cNvPr id="38" name="TextBox 42"/>
          <p:cNvSpPr txBox="1"/>
          <p:nvPr/>
        </p:nvSpPr>
        <p:spPr>
          <a:xfrm>
            <a:off x="4062152" y="1501335"/>
            <a:ext cx="1444576" cy="379437"/>
          </a:xfrm>
          <a:prstGeom prst="rect">
            <a:avLst/>
          </a:prstGeom>
          <a:noFill/>
          <a:ln>
            <a:solidFill>
              <a:sysClr val="window" lastClr="FFFFFF">
                <a:lumMod val="95000"/>
              </a:sysClr>
            </a:solidFill>
          </a:ln>
        </p:spPr>
        <p:txBody>
          <a:bodyPr wrap="none" lIns="91415" tIns="45707" rIns="91415" bIns="45707" rtlCol="0">
            <a:spAutoFit/>
          </a:bodyPr>
          <a:lstStyle/>
          <a:p>
            <a:pPr defTabSz="914149">
              <a:defRPr/>
            </a:pPr>
            <a:r>
              <a:rPr kumimoji="1" lang="en-US" sz="1866" kern="0" dirty="0">
                <a:solidFill>
                  <a:prstClr val="white"/>
                </a:solidFill>
                <a:latin typeface="Calibri" pitchFamily="34" charset="0"/>
                <a:cs typeface="Calibri" pitchFamily="34" charset="0"/>
              </a:rPr>
              <a:t>Hybrid Cloud</a:t>
            </a:r>
          </a:p>
        </p:txBody>
      </p:sp>
      <p:pic>
        <p:nvPicPr>
          <p:cNvPr id="39" name="圖片 38"/>
          <p:cNvPicPr>
            <a:picLocks noChangeAspect="1"/>
          </p:cNvPicPr>
          <p:nvPr/>
        </p:nvPicPr>
        <p:blipFill rotWithShape="1">
          <a:blip r:embed="rId11" cstate="email">
            <a:extLst>
              <a:ext uri="{28A0092B-C50C-407E-A947-70E740481C1C}">
                <a14:useLocalDpi xmlns:a14="http://schemas.microsoft.com/office/drawing/2010/main"/>
              </a:ext>
            </a:extLst>
          </a:blip>
          <a:srcRect t="20818" b="19075"/>
          <a:stretch/>
        </p:blipFill>
        <p:spPr>
          <a:xfrm>
            <a:off x="7879920" y="4618896"/>
            <a:ext cx="1130960" cy="356882"/>
          </a:xfrm>
          <a:prstGeom prst="rect">
            <a:avLst/>
          </a:prstGeom>
        </p:spPr>
      </p:pic>
      <p:sp>
        <p:nvSpPr>
          <p:cNvPr id="40" name="標題 39"/>
          <p:cNvSpPr>
            <a:spLocks noGrp="1"/>
          </p:cNvSpPr>
          <p:nvPr>
            <p:ph type="title"/>
          </p:nvPr>
        </p:nvSpPr>
        <p:spPr>
          <a:xfrm>
            <a:off x="275191" y="253333"/>
            <a:ext cx="8229600" cy="857250"/>
          </a:xfrm>
        </p:spPr>
        <p:txBody>
          <a:bodyPr vert="horz" lIns="91440" tIns="45720" rIns="91440" bIns="45720" rtlCol="0" anchor="ctr">
            <a:noAutofit/>
          </a:bodyPr>
          <a:lstStyle/>
          <a:p>
            <a:r>
              <a:rPr lang="zh-TW" altLang="en-US" sz="2400" b="1" dirty="0">
                <a:solidFill>
                  <a:srgbClr val="005197"/>
                </a:solidFill>
                <a:cs typeface="Calibri" pitchFamily="34" charset="0"/>
              </a:rPr>
              <a:t>雲達科技的願景</a:t>
            </a:r>
            <a:r>
              <a:rPr lang="en-US" altLang="zh-TW" sz="2400" b="1" dirty="0">
                <a:solidFill>
                  <a:srgbClr val="005197"/>
                </a:solidFill>
                <a:cs typeface="Calibri" pitchFamily="34" charset="0"/>
              </a:rPr>
              <a:t/>
            </a:r>
            <a:br>
              <a:rPr lang="en-US" altLang="zh-TW" sz="2400" b="1" dirty="0">
                <a:solidFill>
                  <a:srgbClr val="005197"/>
                </a:solidFill>
                <a:cs typeface="Calibri" pitchFamily="34" charset="0"/>
              </a:rPr>
            </a:br>
            <a:r>
              <a:rPr lang="en-US" altLang="zh-TW" sz="2400" b="1" dirty="0">
                <a:solidFill>
                  <a:srgbClr val="005197"/>
                </a:solidFill>
                <a:cs typeface="Calibri" pitchFamily="34" charset="0"/>
              </a:rPr>
              <a:t>- </a:t>
            </a:r>
            <a:r>
              <a:rPr lang="zh-TW" altLang="en-US" sz="2400" b="1" dirty="0">
                <a:solidFill>
                  <a:srgbClr val="005197"/>
                </a:solidFill>
                <a:cs typeface="Calibri" pitchFamily="34" charset="0"/>
              </a:rPr>
              <a:t>提供一站式服務的雲端產品方案</a:t>
            </a:r>
            <a:br>
              <a:rPr lang="zh-TW" altLang="en-US" sz="2400" b="1" dirty="0">
                <a:solidFill>
                  <a:srgbClr val="005197"/>
                </a:solidFill>
                <a:cs typeface="Calibri" pitchFamily="34" charset="0"/>
              </a:rPr>
            </a:br>
            <a:endParaRPr lang="zh-TW" altLang="en-US" sz="2400" b="1" dirty="0">
              <a:solidFill>
                <a:srgbClr val="005197"/>
              </a:solidFill>
              <a:cs typeface="Calibri" pitchFamily="34" charset="0"/>
            </a:endParaRPr>
          </a:p>
        </p:txBody>
      </p:sp>
      <p:sp>
        <p:nvSpPr>
          <p:cNvPr id="41" name="橢圓 40"/>
          <p:cNvSpPr/>
          <p:nvPr/>
        </p:nvSpPr>
        <p:spPr>
          <a:xfrm>
            <a:off x="747056" y="3605965"/>
            <a:ext cx="576064" cy="6623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圓角矩形 18"/>
          <p:cNvSpPr/>
          <p:nvPr/>
        </p:nvSpPr>
        <p:spPr>
          <a:xfrm>
            <a:off x="774462" y="4012749"/>
            <a:ext cx="6965890" cy="255587"/>
          </a:xfrm>
          <a:prstGeom prst="roundRect">
            <a:avLst>
              <a:gd name="adj" fmla="val 0"/>
            </a:avLst>
          </a:prstGeom>
          <a:solidFill>
            <a:srgbClr val="92D050"/>
          </a:solidFill>
          <a:ln>
            <a:noFill/>
          </a:ln>
          <a:effectLst/>
          <a:scene3d>
            <a:camera prst="orthographicFront">
              <a:rot lat="0" lon="0" rev="0"/>
            </a:camera>
            <a:lightRig rig="threePt" dir="t">
              <a:rot lat="0" lon="0" rev="1200000"/>
            </a:lightRig>
          </a:scene3d>
          <a:sp3d/>
        </p:spPr>
        <p:txBody>
          <a:bodyPr lIns="179949" tIns="45707" rIns="91415" bIns="45707" rtlCol="0" anchor="ctr"/>
          <a:lstStyle/>
          <a:p>
            <a:pPr defTabSz="914149">
              <a:defRPr/>
            </a:pPr>
            <a:r>
              <a:rPr lang="en-US" altLang="zh-TW" b="1" kern="0" dirty="0">
                <a:solidFill>
                  <a:prstClr val="white"/>
                </a:solidFill>
                <a:latin typeface="Calibri"/>
              </a:rPr>
              <a:t>SDN / NFV</a:t>
            </a:r>
            <a:endParaRPr lang="zh-TW" altLang="en-US" b="1" kern="0" dirty="0">
              <a:solidFill>
                <a:prstClr val="white"/>
              </a:solidFill>
              <a:latin typeface="Calibri"/>
            </a:endParaRPr>
          </a:p>
        </p:txBody>
      </p:sp>
      <p:sp>
        <p:nvSpPr>
          <p:cNvPr id="43" name="TextBox 47"/>
          <p:cNvSpPr txBox="1"/>
          <p:nvPr/>
        </p:nvSpPr>
        <p:spPr>
          <a:xfrm>
            <a:off x="7505009" y="1478317"/>
            <a:ext cx="536167" cy="379463"/>
          </a:xfrm>
          <a:prstGeom prst="rect">
            <a:avLst/>
          </a:prstGeom>
          <a:noFill/>
          <a:ln>
            <a:solidFill>
              <a:sysClr val="window" lastClr="FFFFFF">
                <a:lumMod val="95000"/>
              </a:sysClr>
            </a:solidFill>
          </a:ln>
        </p:spPr>
        <p:txBody>
          <a:bodyPr wrap="square" rtlCol="0">
            <a:spAutoFit/>
          </a:bodyPr>
          <a:lstStyle/>
          <a:p>
            <a:pPr defTabSz="914149">
              <a:defRPr/>
            </a:pPr>
            <a:r>
              <a:rPr kumimoji="1" lang="en-US" sz="1866" kern="0" dirty="0">
                <a:solidFill>
                  <a:prstClr val="white"/>
                </a:solidFill>
              </a:rPr>
              <a:t>IOT</a:t>
            </a:r>
          </a:p>
        </p:txBody>
      </p:sp>
    </p:spTree>
    <p:extLst>
      <p:ext uri="{BB962C8B-B14F-4D97-AF65-F5344CB8AC3E}">
        <p14:creationId xmlns:p14="http://schemas.microsoft.com/office/powerpoint/2010/main" val="922182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圖片 4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62126" y="789552"/>
            <a:ext cx="6458246" cy="3057001"/>
          </a:xfrm>
          <a:prstGeom prst="rect">
            <a:avLst/>
          </a:prstGeom>
        </p:spPr>
      </p:pic>
      <p:sp>
        <p:nvSpPr>
          <p:cNvPr id="2" name="標題 1"/>
          <p:cNvSpPr>
            <a:spLocks noGrp="1"/>
          </p:cNvSpPr>
          <p:nvPr>
            <p:ph type="title"/>
          </p:nvPr>
        </p:nvSpPr>
        <p:spPr/>
        <p:txBody>
          <a:bodyPr vert="horz" lIns="91440" tIns="45720" rIns="91440" bIns="45720" rtlCol="0" anchor="ctr">
            <a:noAutofit/>
          </a:bodyPr>
          <a:lstStyle/>
          <a:p>
            <a:r>
              <a:rPr lang="zh-TW" altLang="en-US" sz="3200" b="1" dirty="0">
                <a:solidFill>
                  <a:srgbClr val="005197"/>
                </a:solidFill>
                <a:cs typeface="Calibri" pitchFamily="34" charset="0"/>
              </a:rPr>
              <a:t>教學的演進</a:t>
            </a: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12</a:t>
            </a:fld>
            <a:endParaRPr lang="en-US" altLang="zh-TW" dirty="0"/>
          </a:p>
        </p:txBody>
      </p:sp>
      <p:pic>
        <p:nvPicPr>
          <p:cNvPr id="5" name="圖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4516" y="2146865"/>
            <a:ext cx="2133593" cy="1598225"/>
          </a:xfrm>
          <a:prstGeom prst="rect">
            <a:avLst/>
          </a:prstGeom>
          <a:ln>
            <a:noFill/>
          </a:ln>
          <a:effectLst>
            <a:outerShdw blurRad="190500" algn="tl" rotWithShape="0">
              <a:srgbClr val="000000">
                <a:alpha val="70000"/>
              </a:srgbClr>
            </a:outerShdw>
          </a:effectLst>
        </p:spPr>
      </p:pic>
      <p:pic>
        <p:nvPicPr>
          <p:cNvPr id="6" name="圖片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1564" y="1371511"/>
            <a:ext cx="2067121" cy="1402415"/>
          </a:xfrm>
          <a:prstGeom prst="rect">
            <a:avLst/>
          </a:prstGeom>
          <a:ln>
            <a:noFill/>
          </a:ln>
          <a:effectLst>
            <a:outerShdw blurRad="190500" algn="tl" rotWithShape="0">
              <a:srgbClr val="000000">
                <a:alpha val="70000"/>
              </a:srgbClr>
            </a:outerShdw>
          </a:effectLst>
        </p:spPr>
      </p:pic>
      <p:pic>
        <p:nvPicPr>
          <p:cNvPr id="16" name="圖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9213" y="629760"/>
            <a:ext cx="1202585" cy="1446465"/>
          </a:xfrm>
          <a:prstGeom prst="rect">
            <a:avLst/>
          </a:prstGeom>
          <a:ln>
            <a:noFill/>
          </a:ln>
          <a:effectLst>
            <a:softEdge rad="112500"/>
          </a:effectLst>
        </p:spPr>
      </p:pic>
      <p:pic>
        <p:nvPicPr>
          <p:cNvPr id="17" name="圖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56093" y="1234591"/>
            <a:ext cx="659214" cy="1248234"/>
          </a:xfrm>
          <a:prstGeom prst="rect">
            <a:avLst/>
          </a:prstGeom>
        </p:spPr>
      </p:pic>
      <p:sp>
        <p:nvSpPr>
          <p:cNvPr id="21" name="文字方塊 20"/>
          <p:cNvSpPr txBox="1"/>
          <p:nvPr/>
        </p:nvSpPr>
        <p:spPr>
          <a:xfrm>
            <a:off x="6272917" y="1646802"/>
            <a:ext cx="1273618" cy="415498"/>
          </a:xfrm>
          <a:prstGeom prst="rect">
            <a:avLst/>
          </a:prstGeom>
          <a:noFill/>
        </p:spPr>
        <p:txBody>
          <a:bodyPr wrap="square" rtlCol="0">
            <a:spAutoFit/>
          </a:bodyPr>
          <a:lstStyle/>
          <a:p>
            <a:r>
              <a:rPr lang="zh-TW" altLang="en-US" sz="2100" dirty="0">
                <a:latin typeface="+mj-ea"/>
                <a:ea typeface="+mj-ea"/>
              </a:rPr>
              <a:t>便利性</a:t>
            </a:r>
          </a:p>
        </p:txBody>
      </p:sp>
      <p:pic>
        <p:nvPicPr>
          <p:cNvPr id="24" name="圖片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2928" y="410302"/>
            <a:ext cx="1543058" cy="961209"/>
          </a:xfrm>
          <a:prstGeom prst="rect">
            <a:avLst/>
          </a:prstGeom>
          <a:ln>
            <a:noFill/>
          </a:ln>
          <a:effectLst>
            <a:outerShdw blurRad="190500" algn="tl" rotWithShape="0">
              <a:srgbClr val="000000">
                <a:alpha val="70000"/>
              </a:srgbClr>
            </a:outerShdw>
          </a:effectLst>
        </p:spPr>
      </p:pic>
      <p:sp>
        <p:nvSpPr>
          <p:cNvPr id="29" name="橢圓 28"/>
          <p:cNvSpPr/>
          <p:nvPr/>
        </p:nvSpPr>
        <p:spPr>
          <a:xfrm>
            <a:off x="1885607" y="3882715"/>
            <a:ext cx="702078" cy="688208"/>
          </a:xfrm>
          <a:prstGeom prst="ellipse">
            <a:avLst/>
          </a:prstGeom>
          <a:solidFill>
            <a:srgbClr val="1F8AF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TW" sz="1350" dirty="0"/>
              <a:t>1990</a:t>
            </a:r>
            <a:endParaRPr lang="zh-TW" altLang="en-US" sz="1350" dirty="0"/>
          </a:p>
        </p:txBody>
      </p:sp>
      <p:sp>
        <p:nvSpPr>
          <p:cNvPr id="30" name="橢圓 29"/>
          <p:cNvSpPr/>
          <p:nvPr/>
        </p:nvSpPr>
        <p:spPr>
          <a:xfrm>
            <a:off x="3478031" y="3882715"/>
            <a:ext cx="702078" cy="688208"/>
          </a:xfrm>
          <a:prstGeom prst="ellipse">
            <a:avLst/>
          </a:prstGeom>
          <a:solidFill>
            <a:schemeClr val="accent4">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TW" sz="1350" dirty="0"/>
              <a:t>2007</a:t>
            </a:r>
            <a:endParaRPr lang="zh-TW" altLang="en-US" sz="1350" dirty="0"/>
          </a:p>
        </p:txBody>
      </p:sp>
      <p:sp>
        <p:nvSpPr>
          <p:cNvPr id="31" name="橢圓 30"/>
          <p:cNvSpPr/>
          <p:nvPr/>
        </p:nvSpPr>
        <p:spPr>
          <a:xfrm>
            <a:off x="5035683" y="3882714"/>
            <a:ext cx="702078" cy="688208"/>
          </a:xfrm>
          <a:prstGeom prst="ellipse">
            <a:avLst/>
          </a:prstGeom>
          <a:solidFill>
            <a:srgbClr val="FFCC00"/>
          </a:solidFill>
          <a:ln>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TW" sz="1350" dirty="0"/>
              <a:t>2017</a:t>
            </a:r>
            <a:endParaRPr lang="zh-TW" altLang="en-US" sz="1350" dirty="0"/>
          </a:p>
        </p:txBody>
      </p:sp>
      <p:sp>
        <p:nvSpPr>
          <p:cNvPr id="32" name="橢圓 31"/>
          <p:cNvSpPr/>
          <p:nvPr/>
        </p:nvSpPr>
        <p:spPr>
          <a:xfrm>
            <a:off x="6560578" y="3882714"/>
            <a:ext cx="702078" cy="688208"/>
          </a:xfrm>
          <a:prstGeom prst="ellipse">
            <a:avLst/>
          </a:prstGeom>
          <a:solidFill>
            <a:srgbClr val="546A9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zh-TW" sz="1350" dirty="0"/>
              <a:t>2025</a:t>
            </a:r>
            <a:endParaRPr lang="zh-TW" altLang="en-US" sz="1350" dirty="0"/>
          </a:p>
        </p:txBody>
      </p:sp>
      <p:cxnSp>
        <p:nvCxnSpPr>
          <p:cNvPr id="34" name="直線單箭頭接點 33"/>
          <p:cNvCxnSpPr>
            <a:stCxn id="29" idx="6"/>
            <a:endCxn id="30" idx="2"/>
          </p:cNvCxnSpPr>
          <p:nvPr/>
        </p:nvCxnSpPr>
        <p:spPr>
          <a:xfrm flipV="1">
            <a:off x="2587685" y="4226819"/>
            <a:ext cx="890346" cy="1"/>
          </a:xfrm>
          <a:prstGeom prst="straightConnector1">
            <a:avLst/>
          </a:prstGeom>
          <a:ln>
            <a:solidFill>
              <a:srgbClr val="00B0F0"/>
            </a:solidFill>
            <a:prstDash val="dash"/>
            <a:tailEnd type="triangle"/>
          </a:ln>
        </p:spPr>
        <p:style>
          <a:lnRef idx="3">
            <a:schemeClr val="accent1"/>
          </a:lnRef>
          <a:fillRef idx="0">
            <a:schemeClr val="accent1"/>
          </a:fillRef>
          <a:effectRef idx="2">
            <a:schemeClr val="accent1"/>
          </a:effectRef>
          <a:fontRef idx="minor">
            <a:schemeClr val="tx1"/>
          </a:fontRef>
        </p:style>
      </p:cxnSp>
      <p:cxnSp>
        <p:nvCxnSpPr>
          <p:cNvPr id="38" name="直線單箭頭接點 37"/>
          <p:cNvCxnSpPr>
            <a:stCxn id="30" idx="6"/>
            <a:endCxn id="31" idx="2"/>
          </p:cNvCxnSpPr>
          <p:nvPr/>
        </p:nvCxnSpPr>
        <p:spPr>
          <a:xfrm flipV="1">
            <a:off x="4180110" y="4226818"/>
            <a:ext cx="855574" cy="1"/>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a:stCxn id="31" idx="6"/>
            <a:endCxn id="32" idx="2"/>
          </p:cNvCxnSpPr>
          <p:nvPr/>
        </p:nvCxnSpPr>
        <p:spPr>
          <a:xfrm>
            <a:off x="5737761" y="4226818"/>
            <a:ext cx="822817" cy="0"/>
          </a:xfrm>
          <a:prstGeom prst="straightConnector1">
            <a:avLst/>
          </a:prstGeom>
          <a:ln w="38100">
            <a:solidFill>
              <a:srgbClr val="F4C236"/>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4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Autofit/>
          </a:bodyPr>
          <a:lstStyle/>
          <a:p>
            <a:r>
              <a:rPr lang="zh-TW" altLang="en-US" sz="3200" b="1" dirty="0">
                <a:solidFill>
                  <a:srgbClr val="005197"/>
                </a:solidFill>
                <a:cs typeface="Calibri" pitchFamily="34" charset="0"/>
              </a:rPr>
              <a:t>資訊教育現況與目的</a:t>
            </a:r>
          </a:p>
        </p:txBody>
      </p:sp>
      <p:sp>
        <p:nvSpPr>
          <p:cNvPr id="5" name="內容版面配置區 4"/>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13</a:t>
            </a:fld>
            <a:endParaRPr lang="en-US" altLang="zh-TW" dirty="0"/>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608" y="1078103"/>
            <a:ext cx="3592116" cy="2867321"/>
          </a:xfrm>
          <a:prstGeom prst="rect">
            <a:avLst/>
          </a:prstGeom>
        </p:spPr>
      </p:pic>
      <p:sp>
        <p:nvSpPr>
          <p:cNvPr id="7" name="文字方塊 6"/>
          <p:cNvSpPr txBox="1"/>
          <p:nvPr/>
        </p:nvSpPr>
        <p:spPr>
          <a:xfrm>
            <a:off x="826700" y="4221774"/>
            <a:ext cx="7618048" cy="300082"/>
          </a:xfrm>
          <a:prstGeom prst="rect">
            <a:avLst/>
          </a:prstGeom>
          <a:noFill/>
        </p:spPr>
        <p:txBody>
          <a:bodyPr wrap="none" rtlCol="0">
            <a:spAutoFit/>
          </a:bodyPr>
          <a:lstStyle/>
          <a:p>
            <a:r>
              <a:rPr lang="en-US" altLang="zh-TW" sz="1350" dirty="0" err="1"/>
              <a:t>Source:http</a:t>
            </a:r>
            <a:r>
              <a:rPr lang="en-US" altLang="zh-TW" sz="1350" dirty="0"/>
              <a:t>://ws.moe.edu.tw/001/Upload/3/relfile/0/1158/be4a4419-6daa-487e-a993-8df0a9a73f2e.pdf</a:t>
            </a:r>
            <a:endParaRPr lang="zh-TW" altLang="en-US" sz="1350" dirty="0"/>
          </a:p>
        </p:txBody>
      </p:sp>
      <p:sp>
        <p:nvSpPr>
          <p:cNvPr id="8" name="文字方塊 7"/>
          <p:cNvSpPr txBox="1"/>
          <p:nvPr/>
        </p:nvSpPr>
        <p:spPr>
          <a:xfrm>
            <a:off x="5047123" y="1275606"/>
            <a:ext cx="2765237" cy="2031325"/>
          </a:xfrm>
          <a:prstGeom prst="rect">
            <a:avLst/>
          </a:prstGeom>
          <a:noFill/>
        </p:spPr>
        <p:txBody>
          <a:bodyPr wrap="square" rtlCol="0">
            <a:spAutoFit/>
          </a:bodyPr>
          <a:lstStyle/>
          <a:p>
            <a:r>
              <a:rPr lang="zh-TW" altLang="en-US" dirty="0">
                <a:latin typeface="+mj-ea"/>
                <a:ea typeface="+mj-ea"/>
              </a:rPr>
              <a:t>資訊教育目標</a:t>
            </a:r>
            <a:endParaRPr lang="en-US" altLang="zh-TW" dirty="0">
              <a:latin typeface="+mj-ea"/>
              <a:ea typeface="+mj-ea"/>
            </a:endParaRPr>
          </a:p>
          <a:p>
            <a:pPr marL="214313" indent="-214313">
              <a:buFont typeface="Arial" panose="020B0604020202020204" pitchFamily="34" charset="0"/>
              <a:buChar char="•"/>
            </a:pPr>
            <a:r>
              <a:rPr lang="zh-TW" altLang="en-US" b="1" dirty="0">
                <a:latin typeface="+mj-ea"/>
                <a:ea typeface="+mj-ea"/>
              </a:rPr>
              <a:t>均衡城鄉資訊環境基礎建設</a:t>
            </a:r>
            <a:endParaRPr lang="en-US" altLang="zh-TW" b="1" dirty="0">
              <a:latin typeface="+mj-ea"/>
              <a:ea typeface="+mj-ea"/>
            </a:endParaRPr>
          </a:p>
          <a:p>
            <a:pPr marL="214313" indent="-214313">
              <a:buFont typeface="Arial" panose="020B0604020202020204" pitchFamily="34" charset="0"/>
              <a:buChar char="•"/>
            </a:pPr>
            <a:r>
              <a:rPr lang="zh-TW" altLang="en-US" b="1" dirty="0">
                <a:latin typeface="+mj-ea"/>
                <a:ea typeface="+mj-ea"/>
              </a:rPr>
              <a:t>樹立資訊教學典範</a:t>
            </a:r>
            <a:endParaRPr lang="en-US" altLang="zh-TW" b="1" dirty="0">
              <a:latin typeface="+mj-ea"/>
              <a:ea typeface="+mj-ea"/>
            </a:endParaRPr>
          </a:p>
          <a:p>
            <a:pPr marL="214313" indent="-214313">
              <a:buFont typeface="Arial" panose="020B0604020202020204" pitchFamily="34" charset="0"/>
              <a:buChar char="•"/>
            </a:pPr>
            <a:r>
              <a:rPr lang="zh-TW" altLang="en-US" b="1" dirty="0">
                <a:latin typeface="+mj-ea"/>
                <a:ea typeface="+mj-ea"/>
              </a:rPr>
              <a:t>充實教學數位內容</a:t>
            </a:r>
            <a:endParaRPr lang="en-US" altLang="zh-TW" b="1" dirty="0">
              <a:latin typeface="+mj-ea"/>
              <a:ea typeface="+mj-ea"/>
            </a:endParaRPr>
          </a:p>
          <a:p>
            <a:pPr marL="214313" indent="-214313">
              <a:buFont typeface="Arial" panose="020B0604020202020204" pitchFamily="34" charset="0"/>
              <a:buChar char="•"/>
            </a:pPr>
            <a:r>
              <a:rPr lang="zh-TW" altLang="en-US" b="1" dirty="0">
                <a:latin typeface="+mj-ea"/>
                <a:ea typeface="+mj-ea"/>
              </a:rPr>
              <a:t>提升教師網路資訊素養</a:t>
            </a:r>
            <a:endParaRPr lang="en-US" altLang="zh-TW" b="1" dirty="0">
              <a:latin typeface="+mj-ea"/>
              <a:ea typeface="+mj-ea"/>
            </a:endParaRPr>
          </a:p>
          <a:p>
            <a:pPr marL="214313" indent="-214313">
              <a:buFont typeface="Arial" panose="020B0604020202020204" pitchFamily="34" charset="0"/>
              <a:buChar char="•"/>
            </a:pPr>
            <a:r>
              <a:rPr lang="zh-TW" altLang="en-US" b="1" dirty="0">
                <a:latin typeface="+mj-ea"/>
                <a:ea typeface="+mj-ea"/>
              </a:rPr>
              <a:t>資訊融入教學能力</a:t>
            </a:r>
          </a:p>
        </p:txBody>
      </p:sp>
    </p:spTree>
    <p:extLst>
      <p:ext uri="{BB962C8B-B14F-4D97-AF65-F5344CB8AC3E}">
        <p14:creationId xmlns:p14="http://schemas.microsoft.com/office/powerpoint/2010/main" val="278040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7" name="Group 16"/>
          <p:cNvGrpSpPr/>
          <p:nvPr/>
        </p:nvGrpSpPr>
        <p:grpSpPr>
          <a:xfrm>
            <a:off x="1189" y="976578"/>
            <a:ext cx="9141621" cy="3709722"/>
            <a:chOff x="-3" y="1302104"/>
            <a:chExt cx="12776202" cy="4031896"/>
          </a:xfrm>
        </p:grpSpPr>
        <p:sp>
          <p:nvSpPr>
            <p:cNvPr id="18" name="Title 1"/>
            <p:cNvSpPr txBox="1">
              <a:spLocks/>
            </p:cNvSpPr>
            <p:nvPr/>
          </p:nvSpPr>
          <p:spPr>
            <a:xfrm>
              <a:off x="-3" y="1302104"/>
              <a:ext cx="12776201" cy="4031896"/>
            </a:xfrm>
            <a:prstGeom prst="rect">
              <a:avLst/>
            </a:prstGeom>
            <a:gradFill flip="none" rotWithShape="1">
              <a:gsLst>
                <a:gs pos="25000">
                  <a:srgbClr val="FFFFFF">
                    <a:alpha val="80000"/>
                  </a:srgbClr>
                </a:gs>
                <a:gs pos="0">
                  <a:schemeClr val="bg1">
                    <a:alpha val="82000"/>
                  </a:schemeClr>
                </a:gs>
                <a:gs pos="71000">
                  <a:schemeClr val="bg1">
                    <a:alpha val="80000"/>
                  </a:scheme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05740" tIns="137160" rIns="205740" bIns="13716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pPr algn="ctr" defTabSz="685800"/>
              <a:endParaRPr lang="en-US" sz="3300" dirty="0">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atin typeface="+mn-lt"/>
                <a:ea typeface="+mn-ea"/>
                <a:cs typeface="+mn-cs"/>
              </a:endParaRPr>
            </a:p>
          </p:txBody>
        </p:sp>
        <p:sp>
          <p:nvSpPr>
            <p:cNvPr id="19" name="Content Placeholder 4"/>
            <p:cNvSpPr txBox="1">
              <a:spLocks/>
            </p:cNvSpPr>
            <p:nvPr/>
          </p:nvSpPr>
          <p:spPr>
            <a:xfrm>
              <a:off x="728069" y="1447800"/>
              <a:ext cx="7604890" cy="451582"/>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algn="ctr" defTabSz="685800">
                <a:lnSpc>
                  <a:spcPct val="100000"/>
                </a:lnSpc>
                <a:spcBef>
                  <a:spcPts val="0"/>
                </a:spcBef>
                <a:buClrTx/>
                <a:buSzTx/>
                <a:buNone/>
                <a:defRPr/>
              </a:pPr>
              <a:r>
                <a:rPr lang="en-US" sz="1350" b="1" dirty="0">
                  <a:solidFill>
                    <a:schemeClr val="accent3">
                      <a:lumMod val="75000"/>
                    </a:schemeClr>
                  </a:solidFill>
                </a:rPr>
                <a:t>Average Number of Internet-Capable </a:t>
              </a:r>
              <a:br>
                <a:rPr lang="en-US" sz="1350" b="1" dirty="0">
                  <a:solidFill>
                    <a:schemeClr val="accent3">
                      <a:lumMod val="75000"/>
                    </a:schemeClr>
                  </a:solidFill>
                </a:rPr>
              </a:br>
              <a:r>
                <a:rPr lang="en-US" sz="1350" b="1" dirty="0">
                  <a:solidFill>
                    <a:schemeClr val="accent3">
                      <a:lumMod val="75000"/>
                    </a:schemeClr>
                  </a:solidFill>
                </a:rPr>
                <a:t>Devices Accessing Institutional Networks</a:t>
              </a:r>
            </a:p>
          </p:txBody>
        </p:sp>
        <p:sp>
          <p:nvSpPr>
            <p:cNvPr id="20" name="Freeform 11"/>
            <p:cNvSpPr>
              <a:spLocks/>
            </p:cNvSpPr>
            <p:nvPr/>
          </p:nvSpPr>
          <p:spPr bwMode="auto">
            <a:xfrm>
              <a:off x="12776199" y="16406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alpha val="80000"/>
              </a:srgbClr>
            </a:solidFill>
            <a:ln w="0" cap="flat">
              <a:solidFill>
                <a:srgbClr val="000000"/>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grpSp>
      <p:sp>
        <p:nvSpPr>
          <p:cNvPr id="9" name="[Title 1]"/>
          <p:cNvSpPr txBox="1">
            <a:spLocks/>
          </p:cNvSpPr>
          <p:nvPr/>
        </p:nvSpPr>
        <p:spPr>
          <a:xfrm>
            <a:off x="1190" y="0"/>
            <a:ext cx="9141620" cy="874151"/>
          </a:xfrm>
          <a:prstGeom prst="rect">
            <a:avLst/>
          </a:prstGeom>
          <a:gradFill flip="none" rotWithShape="1">
            <a:gsLst>
              <a:gs pos="25000">
                <a:srgbClr val="FFFFFF">
                  <a:alpha val="80000"/>
                </a:srgbClr>
              </a:gs>
              <a:gs pos="0">
                <a:schemeClr val="accent2">
                  <a:lumMod val="20000"/>
                  <a:lumOff val="80000"/>
                </a:schemeClr>
              </a:gs>
              <a:gs pos="50000">
                <a:schemeClr val="bg1">
                  <a:alpha val="80000"/>
                </a:schemeClr>
              </a:gs>
              <a:gs pos="75000">
                <a:srgbClr val="FFFFFF">
                  <a:alpha val="80000"/>
                </a:srgb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74309" tIns="137154" rIns="205731" bIns="137154" rtlCol="0" anchor="ctr" anchorCtr="0">
            <a:noAutofit/>
          </a:bodyPr>
          <a:lstStyle>
            <a:defPPr>
              <a:defRPr lang="en-US"/>
            </a:defPPr>
            <a:lvl1pPr defTabSz="914400">
              <a:lnSpc>
                <a:spcPct val="90000"/>
              </a:lnSpc>
              <a:spcBef>
                <a:spcPct val="0"/>
              </a:spcBef>
              <a:buNone/>
              <a:defRPr sz="3600" b="1">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defRPr>
            </a:lvl1pPr>
          </a:lstStyle>
          <a:p>
            <a:pPr defTabSz="685800">
              <a:lnSpc>
                <a:spcPct val="100000"/>
              </a:lnSpc>
            </a:pPr>
            <a:r>
              <a:rPr lang="en-US" sz="2400" kern="0" dirty="0"/>
              <a:t>Higher Education Trend: BYOD</a:t>
            </a:r>
            <a:endParaRPr lang="en-US" sz="1500" b="0" kern="0" dirty="0"/>
          </a:p>
        </p:txBody>
      </p:sp>
      <p:sp>
        <p:nvSpPr>
          <p:cNvPr id="12" name="TextBox 11"/>
          <p:cNvSpPr txBox="1"/>
          <p:nvPr/>
        </p:nvSpPr>
        <p:spPr>
          <a:xfrm>
            <a:off x="457200" y="4296676"/>
            <a:ext cx="3829050" cy="207749"/>
          </a:xfrm>
          <a:prstGeom prst="rect">
            <a:avLst/>
          </a:prstGeom>
          <a:noFill/>
        </p:spPr>
        <p:txBody>
          <a:bodyPr wrap="square" lIns="0" tIns="0" rIns="0" bIns="0" rtlCol="0" anchor="b">
            <a:spAutoFit/>
          </a:bodyPr>
          <a:lstStyle/>
          <a:p>
            <a:pPr defTabSz="685800">
              <a:lnSpc>
                <a:spcPct val="90000"/>
              </a:lnSpc>
            </a:pPr>
            <a:r>
              <a:rPr lang="en-US" sz="750" i="1" kern="0" dirty="0">
                <a:solidFill>
                  <a:schemeClr val="accent3">
                    <a:lumMod val="75000"/>
                  </a:schemeClr>
                </a:solidFill>
              </a:rPr>
              <a:t>Source: EDUCAUSE Center for Applied Research, The </a:t>
            </a:r>
            <a:r>
              <a:rPr lang="en-US" sz="750" i="1" kern="0" dirty="0" err="1">
                <a:solidFill>
                  <a:schemeClr val="accent3">
                    <a:lumMod val="75000"/>
                  </a:schemeClr>
                </a:solidFill>
              </a:rPr>
              <a:t>Consumerization</a:t>
            </a:r>
            <a:r>
              <a:rPr lang="en-US" sz="750" i="1" kern="0" dirty="0">
                <a:solidFill>
                  <a:schemeClr val="accent3">
                    <a:lumMod val="75000"/>
                  </a:schemeClr>
                </a:solidFill>
              </a:rPr>
              <a:t> of Technology and the Bring-Your-Own-Everything (BYOE) Era of Higher Education, March 2013</a:t>
            </a:r>
          </a:p>
        </p:txBody>
      </p:sp>
      <p:pic>
        <p:nvPicPr>
          <p:cNvPr id="13" name="Picture 5"/>
          <p:cNvPicPr>
            <a:picLocks noChangeAspect="1" noChangeArrowheads="1"/>
          </p:cNvPicPr>
          <p:nvPr/>
        </p:nvPicPr>
        <p:blipFill>
          <a:blip r:embed="rId4" cstate="email">
            <a:alphaModFix amt="97000"/>
            <a:extLst>
              <a:ext uri="{28A0092B-C50C-407E-A947-70E740481C1C}">
                <a14:useLocalDpi xmlns:a14="http://schemas.microsoft.com/office/drawing/2010/main"/>
              </a:ext>
            </a:extLst>
          </a:blip>
          <a:srcRect/>
          <a:stretch>
            <a:fillRect/>
          </a:stretch>
        </p:blipFill>
        <p:spPr bwMode="auto">
          <a:xfrm>
            <a:off x="522139" y="1732195"/>
            <a:ext cx="3012869" cy="2198489"/>
          </a:xfrm>
          <a:prstGeom prst="rect">
            <a:avLst/>
          </a:prstGeom>
          <a:effectLst>
            <a:outerShdw blurRad="1397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5" cstate="email">
            <a:alphaModFix amt="97000"/>
            <a:extLst>
              <a:ext uri="{28A0092B-C50C-407E-A947-70E740481C1C}">
                <a14:useLocalDpi xmlns:a14="http://schemas.microsoft.com/office/drawing/2010/main"/>
              </a:ext>
            </a:extLst>
          </a:blip>
          <a:srcRect l="-3973" t="-2785" r="-3973" b="-2785"/>
          <a:stretch/>
        </p:blipFill>
        <p:spPr bwMode="auto">
          <a:xfrm>
            <a:off x="4800601" y="2267926"/>
            <a:ext cx="1162985" cy="1639655"/>
          </a:xfrm>
          <a:prstGeom prst="rect">
            <a:avLst/>
          </a:prstGeom>
          <a:solidFill>
            <a:schemeClr val="bg1"/>
          </a:solidFill>
          <a:effectLst>
            <a:outerShdw blurRad="139700" algn="ctr"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6" cstate="email">
            <a:alphaModFix amt="97000"/>
            <a:extLst>
              <a:ext uri="{28A0092B-C50C-407E-A947-70E740481C1C}">
                <a14:useLocalDpi xmlns:a14="http://schemas.microsoft.com/office/drawing/2010/main"/>
              </a:ext>
            </a:extLst>
          </a:blip>
          <a:srcRect l="-4165" r="-4165"/>
          <a:stretch/>
        </p:blipFill>
        <p:spPr bwMode="auto">
          <a:xfrm>
            <a:off x="3685823" y="1810725"/>
            <a:ext cx="1265096" cy="1639656"/>
          </a:xfrm>
          <a:prstGeom prst="rect">
            <a:avLst/>
          </a:prstGeom>
          <a:solidFill>
            <a:schemeClr val="bg1"/>
          </a:solidFill>
          <a:effectLst>
            <a:outerShdw blurRad="139700" algn="ctr" rotWithShape="0">
              <a:prstClr val="black">
                <a:alpha val="40000"/>
              </a:prstClr>
            </a:outerShdw>
          </a:effectLst>
          <a:extLst/>
        </p:spPr>
      </p:pic>
    </p:spTree>
    <p:extLst>
      <p:ext uri="{BB962C8B-B14F-4D97-AF65-F5344CB8AC3E}">
        <p14:creationId xmlns:p14="http://schemas.microsoft.com/office/powerpoint/2010/main" val="988881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Title 1"/>
          <p:cNvSpPr txBox="1">
            <a:spLocks/>
          </p:cNvSpPr>
          <p:nvPr/>
        </p:nvSpPr>
        <p:spPr>
          <a:xfrm>
            <a:off x="1191" y="0"/>
            <a:ext cx="7256859" cy="874151"/>
          </a:xfrm>
          <a:prstGeom prst="rect">
            <a:avLst/>
          </a:prstGeom>
          <a:gradFill flip="none" rotWithShape="1">
            <a:gsLst>
              <a:gs pos="25000">
                <a:srgbClr val="FFFFFF">
                  <a:alpha val="80000"/>
                </a:srgbClr>
              </a:gs>
              <a:gs pos="0">
                <a:schemeClr val="accent2">
                  <a:lumMod val="20000"/>
                  <a:lumOff val="80000"/>
                </a:schemeClr>
              </a:gs>
              <a:gs pos="50000">
                <a:schemeClr val="bg1">
                  <a:alpha val="80000"/>
                </a:schemeClr>
              </a:gs>
              <a:gs pos="75000">
                <a:srgbClr val="FFFFFF">
                  <a:alpha val="80000"/>
                </a:srgb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74309" tIns="137154" rIns="205731" bIns="137154" rtlCol="0" anchor="ctr" anchorCtr="0">
            <a:noAutofit/>
          </a:bodyPr>
          <a:lstStyle>
            <a:defPPr>
              <a:defRPr lang="en-US"/>
            </a:defPPr>
            <a:lvl1pPr defTabSz="914400">
              <a:lnSpc>
                <a:spcPct val="100000"/>
              </a:lnSpc>
              <a:spcBef>
                <a:spcPct val="0"/>
              </a:spcBef>
              <a:buNone/>
              <a:defRPr sz="3200" b="1">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defRPr>
            </a:lvl1pPr>
          </a:lstStyle>
          <a:p>
            <a:pPr defTabSz="685800"/>
            <a:r>
              <a:rPr lang="en-US" sz="2400" kern="0" dirty="0"/>
              <a:t>Key Challenges: </a:t>
            </a:r>
            <a:r>
              <a:rPr lang="en-US" sz="2400" b="0" kern="0" dirty="0"/>
              <a:t>Higher Ed BYOD</a:t>
            </a:r>
          </a:p>
        </p:txBody>
      </p:sp>
      <p:grpSp>
        <p:nvGrpSpPr>
          <p:cNvPr id="24" name="Group 23"/>
          <p:cNvGrpSpPr/>
          <p:nvPr/>
        </p:nvGrpSpPr>
        <p:grpSpPr>
          <a:xfrm>
            <a:off x="1191" y="978693"/>
            <a:ext cx="8914210" cy="3707607"/>
            <a:chOff x="0" y="1304924"/>
            <a:chExt cx="11885613" cy="4943476"/>
          </a:xfrm>
        </p:grpSpPr>
        <p:sp>
          <p:nvSpPr>
            <p:cNvPr id="34" name="[Title 1]"/>
            <p:cNvSpPr txBox="1">
              <a:spLocks/>
            </p:cNvSpPr>
            <p:nvPr/>
          </p:nvSpPr>
          <p:spPr>
            <a:xfrm>
              <a:off x="0" y="1304924"/>
              <a:ext cx="11885613" cy="4943476"/>
            </a:xfrm>
            <a:prstGeom prst="rect">
              <a:avLst/>
            </a:prstGeom>
            <a:gradFill flip="none" rotWithShape="1">
              <a:gsLst>
                <a:gs pos="25000">
                  <a:srgbClr val="FFFFFF">
                    <a:alpha val="80000"/>
                  </a:srgbClr>
                </a:gs>
                <a:gs pos="0">
                  <a:schemeClr val="bg1">
                    <a:alpha val="82000"/>
                  </a:schemeClr>
                </a:gs>
                <a:gs pos="71000">
                  <a:schemeClr val="bg1">
                    <a:alpha val="80000"/>
                  </a:scheme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05740" tIns="137160" rIns="205740" bIns="137160" rtlCol="0" anchor="b">
              <a:noAutofit/>
            </a:bodyPr>
            <a:lstStyle>
              <a:defPPr>
                <a:defRPr lang="en-US"/>
              </a:defPPr>
              <a:lvl1pPr algn="ctr" defTabSz="914400">
                <a:lnSpc>
                  <a:spcPct val="90000"/>
                </a:lnSpc>
                <a:spcBef>
                  <a:spcPct val="0"/>
                </a:spcBef>
                <a:buNone/>
                <a:defRPr sz="4400" b="1">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defRPr>
              </a:lvl1pPr>
            </a:lstStyle>
            <a:p>
              <a:pPr defTabSz="685800"/>
              <a:endParaRPr lang="en-US" sz="3300" kern="0" dirty="0"/>
            </a:p>
          </p:txBody>
        </p:sp>
        <p:grpSp>
          <p:nvGrpSpPr>
            <p:cNvPr id="22" name="Group 21"/>
            <p:cNvGrpSpPr/>
            <p:nvPr/>
          </p:nvGrpSpPr>
          <p:grpSpPr>
            <a:xfrm>
              <a:off x="901602" y="1513657"/>
              <a:ext cx="5040410" cy="646330"/>
              <a:chOff x="520602" y="1513657"/>
              <a:chExt cx="5040410" cy="646330"/>
            </a:xfrm>
          </p:grpSpPr>
          <p:sp>
            <p:nvSpPr>
              <p:cNvPr id="52" name="Content Placeholder 4"/>
              <p:cNvSpPr txBox="1">
                <a:spLocks/>
              </p:cNvSpPr>
              <p:nvPr/>
            </p:nvSpPr>
            <p:spPr>
              <a:xfrm>
                <a:off x="1251482" y="1513657"/>
                <a:ext cx="4309530"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Device Technical Support:</a:t>
                </a:r>
              </a:p>
              <a:p>
                <a:pPr marL="128582" indent="-128582" defTabSz="685800">
                  <a:lnSpc>
                    <a:spcPct val="100000"/>
                  </a:lnSpc>
                  <a:spcBef>
                    <a:spcPts val="0"/>
                  </a:spcBef>
                  <a:buClrTx/>
                  <a:buSzTx/>
                  <a:defRPr/>
                </a:pPr>
                <a:r>
                  <a:rPr lang="en-US" sz="1050" dirty="0">
                    <a:solidFill>
                      <a:schemeClr val="accent3">
                        <a:lumMod val="75000"/>
                      </a:schemeClr>
                    </a:solidFill>
                  </a:rPr>
                  <a:t>High number of helpdesk calls </a:t>
                </a:r>
              </a:p>
              <a:p>
                <a:pPr marL="128582" indent="-128582" defTabSz="685800">
                  <a:lnSpc>
                    <a:spcPct val="100000"/>
                  </a:lnSpc>
                  <a:spcBef>
                    <a:spcPts val="0"/>
                  </a:spcBef>
                  <a:buClrTx/>
                  <a:buSzTx/>
                  <a:defRPr/>
                </a:pPr>
                <a:r>
                  <a:rPr lang="en-US" sz="1050" dirty="0">
                    <a:solidFill>
                      <a:schemeClr val="accent3">
                        <a:lumMod val="75000"/>
                      </a:schemeClr>
                    </a:solidFill>
                  </a:rPr>
                  <a:t>Difficulty printing from mobile devices</a:t>
                </a:r>
              </a:p>
            </p:txBody>
          </p:sp>
          <p:grpSp>
            <p:nvGrpSpPr>
              <p:cNvPr id="16" name="Group 15"/>
              <p:cNvGrpSpPr/>
              <p:nvPr/>
            </p:nvGrpSpPr>
            <p:grpSpPr>
              <a:xfrm>
                <a:off x="520602" y="1513657"/>
                <a:ext cx="544610" cy="544610"/>
                <a:chOff x="356537" y="887512"/>
                <a:chExt cx="1013475" cy="1013475"/>
              </a:xfrm>
            </p:grpSpPr>
            <p:sp>
              <p:nvSpPr>
                <p:cNvPr id="12" name="Oval 11"/>
                <p:cNvSpPr/>
                <p:nvPr/>
              </p:nvSpPr>
              <p:spPr>
                <a:xfrm>
                  <a:off x="356537" y="887512"/>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58" name="Picture 5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449891" y="1063654"/>
                  <a:ext cx="723189" cy="661191"/>
                </a:xfrm>
                <a:prstGeom prst="rect">
                  <a:avLst/>
                </a:prstGeom>
              </p:spPr>
            </p:pic>
          </p:grpSp>
        </p:grpSp>
        <p:grpSp>
          <p:nvGrpSpPr>
            <p:cNvPr id="21" name="Group 20"/>
            <p:cNvGrpSpPr/>
            <p:nvPr/>
          </p:nvGrpSpPr>
          <p:grpSpPr>
            <a:xfrm>
              <a:off x="901602" y="2616141"/>
              <a:ext cx="5505148" cy="646330"/>
              <a:chOff x="520602" y="2535743"/>
              <a:chExt cx="5505148" cy="646330"/>
            </a:xfrm>
          </p:grpSpPr>
          <p:sp>
            <p:nvSpPr>
              <p:cNvPr id="54" name="Content Placeholder 4"/>
              <p:cNvSpPr txBox="1">
                <a:spLocks/>
              </p:cNvSpPr>
              <p:nvPr/>
            </p:nvSpPr>
            <p:spPr>
              <a:xfrm>
                <a:off x="1251482" y="2535743"/>
                <a:ext cx="4774268"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Incompatible Applications and Updates:</a:t>
                </a:r>
              </a:p>
              <a:p>
                <a:pPr marL="128582" indent="-128582" defTabSz="685800">
                  <a:lnSpc>
                    <a:spcPct val="100000"/>
                  </a:lnSpc>
                  <a:spcBef>
                    <a:spcPts val="0"/>
                  </a:spcBef>
                  <a:buClrTx/>
                  <a:buSzTx/>
                  <a:defRPr/>
                </a:pPr>
                <a:r>
                  <a:rPr lang="en-US" sz="1050" dirty="0">
                    <a:solidFill>
                      <a:schemeClr val="accent3">
                        <a:lumMod val="75000"/>
                      </a:schemeClr>
                    </a:solidFill>
                  </a:rPr>
                  <a:t>Inconsistent user experience </a:t>
                </a:r>
              </a:p>
              <a:p>
                <a:pPr marL="128582" indent="-128582" defTabSz="685800">
                  <a:lnSpc>
                    <a:spcPct val="100000"/>
                  </a:lnSpc>
                  <a:spcBef>
                    <a:spcPts val="0"/>
                  </a:spcBef>
                  <a:buClrTx/>
                  <a:buSzTx/>
                  <a:defRPr/>
                </a:pPr>
                <a:r>
                  <a:rPr lang="en-US" sz="1050" dirty="0">
                    <a:solidFill>
                      <a:schemeClr val="accent3">
                        <a:lumMod val="75000"/>
                      </a:schemeClr>
                    </a:solidFill>
                  </a:rPr>
                  <a:t>Need to install new applications and updates on devices</a:t>
                </a:r>
              </a:p>
            </p:txBody>
          </p:sp>
          <p:grpSp>
            <p:nvGrpSpPr>
              <p:cNvPr id="28" name="Group 27"/>
              <p:cNvGrpSpPr/>
              <p:nvPr/>
            </p:nvGrpSpPr>
            <p:grpSpPr>
              <a:xfrm>
                <a:off x="520602" y="2535743"/>
                <a:ext cx="544610" cy="544610"/>
                <a:chOff x="6097366" y="1377956"/>
                <a:chExt cx="1013475" cy="1013475"/>
              </a:xfrm>
            </p:grpSpPr>
            <p:sp>
              <p:nvSpPr>
                <p:cNvPr id="29" name="Oval 28"/>
                <p:cNvSpPr/>
                <p:nvPr/>
              </p:nvSpPr>
              <p:spPr>
                <a:xfrm>
                  <a:off x="6097366" y="1377956"/>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grpSp>
              <p:nvGrpSpPr>
                <p:cNvPr id="30" name="Group 29"/>
                <p:cNvGrpSpPr/>
                <p:nvPr/>
              </p:nvGrpSpPr>
              <p:grpSpPr>
                <a:xfrm>
                  <a:off x="6177117" y="1565586"/>
                  <a:ext cx="853972" cy="638215"/>
                  <a:chOff x="7216775" y="1373188"/>
                  <a:chExt cx="898526" cy="671512"/>
                </a:xfrm>
              </p:grpSpPr>
              <p:sp>
                <p:nvSpPr>
                  <p:cNvPr id="31" name="Freeform 6"/>
                  <p:cNvSpPr>
                    <a:spLocks/>
                  </p:cNvSpPr>
                  <p:nvPr/>
                </p:nvSpPr>
                <p:spPr bwMode="auto">
                  <a:xfrm>
                    <a:off x="7216775" y="1373188"/>
                    <a:ext cx="573088" cy="571500"/>
                  </a:xfrm>
                  <a:custGeom>
                    <a:avLst/>
                    <a:gdLst>
                      <a:gd name="T0" fmla="*/ 722 w 722"/>
                      <a:gd name="T1" fmla="*/ 356 h 720"/>
                      <a:gd name="T2" fmla="*/ 534 w 722"/>
                      <a:gd name="T3" fmla="*/ 357 h 720"/>
                      <a:gd name="T4" fmla="*/ 534 w 722"/>
                      <a:gd name="T5" fmla="*/ 358 h 720"/>
                      <a:gd name="T6" fmla="*/ 530 w 722"/>
                      <a:gd name="T7" fmla="*/ 394 h 720"/>
                      <a:gd name="T8" fmla="*/ 504 w 722"/>
                      <a:gd name="T9" fmla="*/ 456 h 720"/>
                      <a:gd name="T10" fmla="*/ 458 w 722"/>
                      <a:gd name="T11" fmla="*/ 504 h 720"/>
                      <a:gd name="T12" fmla="*/ 395 w 722"/>
                      <a:gd name="T13" fmla="*/ 530 h 720"/>
                      <a:gd name="T14" fmla="*/ 325 w 722"/>
                      <a:gd name="T15" fmla="*/ 530 h 720"/>
                      <a:gd name="T16" fmla="*/ 263 w 722"/>
                      <a:gd name="T17" fmla="*/ 504 h 720"/>
                      <a:gd name="T18" fmla="*/ 217 w 722"/>
                      <a:gd name="T19" fmla="*/ 456 h 720"/>
                      <a:gd name="T20" fmla="*/ 190 w 722"/>
                      <a:gd name="T21" fmla="*/ 394 h 720"/>
                      <a:gd name="T22" fmla="*/ 190 w 722"/>
                      <a:gd name="T23" fmla="*/ 325 h 720"/>
                      <a:gd name="T24" fmla="*/ 217 w 722"/>
                      <a:gd name="T25" fmla="*/ 263 h 720"/>
                      <a:gd name="T26" fmla="*/ 263 w 722"/>
                      <a:gd name="T27" fmla="*/ 217 h 720"/>
                      <a:gd name="T28" fmla="*/ 325 w 722"/>
                      <a:gd name="T29" fmla="*/ 190 h 720"/>
                      <a:gd name="T30" fmla="*/ 394 w 722"/>
                      <a:gd name="T31" fmla="*/ 190 h 720"/>
                      <a:gd name="T32" fmla="*/ 454 w 722"/>
                      <a:gd name="T33" fmla="*/ 214 h 720"/>
                      <a:gd name="T34" fmla="*/ 500 w 722"/>
                      <a:gd name="T35" fmla="*/ 259 h 720"/>
                      <a:gd name="T36" fmla="*/ 528 w 722"/>
                      <a:gd name="T37" fmla="*/ 320 h 720"/>
                      <a:gd name="T38" fmla="*/ 722 w 722"/>
                      <a:gd name="T39" fmla="*/ 356 h 720"/>
                      <a:gd name="T40" fmla="*/ 642 w 722"/>
                      <a:gd name="T41" fmla="*/ 289 h 720"/>
                      <a:gd name="T42" fmla="*/ 628 w 722"/>
                      <a:gd name="T43" fmla="*/ 248 h 720"/>
                      <a:gd name="T44" fmla="*/ 610 w 722"/>
                      <a:gd name="T45" fmla="*/ 211 h 720"/>
                      <a:gd name="T46" fmla="*/ 564 w 722"/>
                      <a:gd name="T47" fmla="*/ 58 h 720"/>
                      <a:gd name="T48" fmla="*/ 500 w 722"/>
                      <a:gd name="T49" fmla="*/ 106 h 720"/>
                      <a:gd name="T50" fmla="*/ 482 w 722"/>
                      <a:gd name="T51" fmla="*/ 97 h 720"/>
                      <a:gd name="T52" fmla="*/ 462 w 722"/>
                      <a:gd name="T53" fmla="*/ 89 h 720"/>
                      <a:gd name="T54" fmla="*/ 442 w 722"/>
                      <a:gd name="T55" fmla="*/ 82 h 720"/>
                      <a:gd name="T56" fmla="*/ 431 w 722"/>
                      <a:gd name="T57" fmla="*/ 0 h 720"/>
                      <a:gd name="T58" fmla="*/ 289 w 722"/>
                      <a:gd name="T59" fmla="*/ 78 h 720"/>
                      <a:gd name="T60" fmla="*/ 269 w 722"/>
                      <a:gd name="T61" fmla="*/ 85 h 720"/>
                      <a:gd name="T62" fmla="*/ 249 w 722"/>
                      <a:gd name="T63" fmla="*/ 92 h 720"/>
                      <a:gd name="T64" fmla="*/ 229 w 722"/>
                      <a:gd name="T65" fmla="*/ 101 h 720"/>
                      <a:gd name="T66" fmla="*/ 211 w 722"/>
                      <a:gd name="T67" fmla="*/ 112 h 720"/>
                      <a:gd name="T68" fmla="*/ 61 w 722"/>
                      <a:gd name="T69" fmla="*/ 160 h 720"/>
                      <a:gd name="T70" fmla="*/ 101 w 722"/>
                      <a:gd name="T71" fmla="*/ 229 h 720"/>
                      <a:gd name="T72" fmla="*/ 85 w 722"/>
                      <a:gd name="T73" fmla="*/ 269 h 720"/>
                      <a:gd name="T74" fmla="*/ 0 w 722"/>
                      <a:gd name="T75" fmla="*/ 289 h 720"/>
                      <a:gd name="T76" fmla="*/ 80 w 722"/>
                      <a:gd name="T77" fmla="*/ 430 h 720"/>
                      <a:gd name="T78" fmla="*/ 93 w 722"/>
                      <a:gd name="T79" fmla="*/ 470 h 720"/>
                      <a:gd name="T80" fmla="*/ 112 w 722"/>
                      <a:gd name="T81" fmla="*/ 508 h 720"/>
                      <a:gd name="T82" fmla="*/ 158 w 722"/>
                      <a:gd name="T83" fmla="*/ 663 h 720"/>
                      <a:gd name="T84" fmla="*/ 220 w 722"/>
                      <a:gd name="T85" fmla="*/ 614 h 720"/>
                      <a:gd name="T86" fmla="*/ 239 w 722"/>
                      <a:gd name="T87" fmla="*/ 624 h 720"/>
                      <a:gd name="T88" fmla="*/ 258 w 722"/>
                      <a:gd name="T89" fmla="*/ 632 h 720"/>
                      <a:gd name="T90" fmla="*/ 279 w 722"/>
                      <a:gd name="T91" fmla="*/ 639 h 720"/>
                      <a:gd name="T92" fmla="*/ 289 w 722"/>
                      <a:gd name="T93" fmla="*/ 720 h 720"/>
                      <a:gd name="T94" fmla="*/ 431 w 722"/>
                      <a:gd name="T95" fmla="*/ 641 h 720"/>
                      <a:gd name="T96" fmla="*/ 452 w 722"/>
                      <a:gd name="T97" fmla="*/ 635 h 720"/>
                      <a:gd name="T98" fmla="*/ 471 w 722"/>
                      <a:gd name="T99" fmla="*/ 628 h 720"/>
                      <a:gd name="T100" fmla="*/ 491 w 722"/>
                      <a:gd name="T101" fmla="*/ 619 h 720"/>
                      <a:gd name="T102" fmla="*/ 510 w 722"/>
                      <a:gd name="T103" fmla="*/ 609 h 720"/>
                      <a:gd name="T104" fmla="*/ 665 w 722"/>
                      <a:gd name="T105" fmla="*/ 565 h 720"/>
                      <a:gd name="T106" fmla="*/ 620 w 722"/>
                      <a:gd name="T107" fmla="*/ 490 h 720"/>
                      <a:gd name="T108" fmla="*/ 636 w 722"/>
                      <a:gd name="T109" fmla="*/ 451 h 720"/>
                      <a:gd name="T110" fmla="*/ 722 w 722"/>
                      <a:gd name="T111" fmla="*/ 43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2" h="720">
                        <a:moveTo>
                          <a:pt x="722" y="430"/>
                        </a:moveTo>
                        <a:lnTo>
                          <a:pt x="722" y="356"/>
                        </a:lnTo>
                        <a:lnTo>
                          <a:pt x="534" y="356"/>
                        </a:lnTo>
                        <a:lnTo>
                          <a:pt x="534" y="357"/>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sp>
                <p:nvSpPr>
                  <p:cNvPr id="32" name="Freeform 7"/>
                  <p:cNvSpPr>
                    <a:spLocks/>
                  </p:cNvSpPr>
                  <p:nvPr/>
                </p:nvSpPr>
                <p:spPr bwMode="auto">
                  <a:xfrm>
                    <a:off x="7856538" y="1443038"/>
                    <a:ext cx="239713" cy="239712"/>
                  </a:xfrm>
                  <a:custGeom>
                    <a:avLst/>
                    <a:gdLst>
                      <a:gd name="T0" fmla="*/ 298 w 301"/>
                      <a:gd name="T1" fmla="*/ 159 h 301"/>
                      <a:gd name="T2" fmla="*/ 224 w 301"/>
                      <a:gd name="T3" fmla="*/ 173 h 301"/>
                      <a:gd name="T4" fmla="*/ 211 w 301"/>
                      <a:gd name="T5" fmla="*/ 198 h 301"/>
                      <a:gd name="T6" fmla="*/ 191 w 301"/>
                      <a:gd name="T7" fmla="*/ 216 h 301"/>
                      <a:gd name="T8" fmla="*/ 166 w 301"/>
                      <a:gd name="T9" fmla="*/ 227 h 301"/>
                      <a:gd name="T10" fmla="*/ 136 w 301"/>
                      <a:gd name="T11" fmla="*/ 227 h 301"/>
                      <a:gd name="T12" fmla="*/ 108 w 301"/>
                      <a:gd name="T13" fmla="*/ 216 h 301"/>
                      <a:gd name="T14" fmla="*/ 88 w 301"/>
                      <a:gd name="T15" fmla="*/ 196 h 301"/>
                      <a:gd name="T16" fmla="*/ 76 w 301"/>
                      <a:gd name="T17" fmla="*/ 168 h 301"/>
                      <a:gd name="T18" fmla="*/ 75 w 301"/>
                      <a:gd name="T19" fmla="*/ 138 h 301"/>
                      <a:gd name="T20" fmla="*/ 85 w 301"/>
                      <a:gd name="T21" fmla="*/ 110 h 301"/>
                      <a:gd name="T22" fmla="*/ 106 w 301"/>
                      <a:gd name="T23" fmla="*/ 90 h 301"/>
                      <a:gd name="T24" fmla="*/ 132 w 301"/>
                      <a:gd name="T25" fmla="*/ 78 h 301"/>
                      <a:gd name="T26" fmla="*/ 164 w 301"/>
                      <a:gd name="T27" fmla="*/ 77 h 301"/>
                      <a:gd name="T28" fmla="*/ 191 w 301"/>
                      <a:gd name="T29" fmla="*/ 87 h 301"/>
                      <a:gd name="T30" fmla="*/ 212 w 301"/>
                      <a:gd name="T31" fmla="*/ 108 h 301"/>
                      <a:gd name="T32" fmla="*/ 225 w 301"/>
                      <a:gd name="T33" fmla="*/ 135 h 301"/>
                      <a:gd name="T34" fmla="*/ 227 w 301"/>
                      <a:gd name="T35" fmla="*/ 152 h 301"/>
                      <a:gd name="T36" fmla="*/ 226 w 301"/>
                      <a:gd name="T37" fmla="*/ 157 h 301"/>
                      <a:gd name="T38" fmla="*/ 298 w 301"/>
                      <a:gd name="T39" fmla="*/ 159 h 301"/>
                      <a:gd name="T40" fmla="*/ 269 w 301"/>
                      <a:gd name="T41" fmla="*/ 139 h 301"/>
                      <a:gd name="T42" fmla="*/ 266 w 301"/>
                      <a:gd name="T43" fmla="*/ 122 h 301"/>
                      <a:gd name="T44" fmla="*/ 260 w 301"/>
                      <a:gd name="T45" fmla="*/ 106 h 301"/>
                      <a:gd name="T46" fmla="*/ 252 w 301"/>
                      <a:gd name="T47" fmla="*/ 39 h 301"/>
                      <a:gd name="T48" fmla="*/ 219 w 301"/>
                      <a:gd name="T49" fmla="*/ 53 h 301"/>
                      <a:gd name="T50" fmla="*/ 204 w 301"/>
                      <a:gd name="T51" fmla="*/ 44 h 301"/>
                      <a:gd name="T52" fmla="*/ 201 w 301"/>
                      <a:gd name="T53" fmla="*/ 9 h 301"/>
                      <a:gd name="T54" fmla="*/ 138 w 301"/>
                      <a:gd name="T55" fmla="*/ 31 h 301"/>
                      <a:gd name="T56" fmla="*/ 130 w 301"/>
                      <a:gd name="T57" fmla="*/ 32 h 301"/>
                      <a:gd name="T58" fmla="*/ 121 w 301"/>
                      <a:gd name="T59" fmla="*/ 33 h 301"/>
                      <a:gd name="T60" fmla="*/ 113 w 301"/>
                      <a:gd name="T61" fmla="*/ 35 h 301"/>
                      <a:gd name="T62" fmla="*/ 104 w 301"/>
                      <a:gd name="T63" fmla="*/ 39 h 301"/>
                      <a:gd name="T64" fmla="*/ 38 w 301"/>
                      <a:gd name="T65" fmla="*/ 47 h 301"/>
                      <a:gd name="T66" fmla="*/ 52 w 301"/>
                      <a:gd name="T67" fmla="*/ 80 h 301"/>
                      <a:gd name="T68" fmla="*/ 43 w 301"/>
                      <a:gd name="T69" fmla="*/ 95 h 301"/>
                      <a:gd name="T70" fmla="*/ 9 w 301"/>
                      <a:gd name="T71" fmla="*/ 99 h 301"/>
                      <a:gd name="T72" fmla="*/ 30 w 301"/>
                      <a:gd name="T73" fmla="*/ 160 h 301"/>
                      <a:gd name="T74" fmla="*/ 32 w 301"/>
                      <a:gd name="T75" fmla="*/ 177 h 301"/>
                      <a:gd name="T76" fmla="*/ 38 w 301"/>
                      <a:gd name="T77" fmla="*/ 195 h 301"/>
                      <a:gd name="T78" fmla="*/ 46 w 301"/>
                      <a:gd name="T79" fmla="*/ 261 h 301"/>
                      <a:gd name="T80" fmla="*/ 79 w 301"/>
                      <a:gd name="T81" fmla="*/ 248 h 301"/>
                      <a:gd name="T82" fmla="*/ 94 w 301"/>
                      <a:gd name="T83" fmla="*/ 257 h 301"/>
                      <a:gd name="T84" fmla="*/ 97 w 301"/>
                      <a:gd name="T85" fmla="*/ 291 h 301"/>
                      <a:gd name="T86" fmla="*/ 160 w 301"/>
                      <a:gd name="T87" fmla="*/ 269 h 301"/>
                      <a:gd name="T88" fmla="*/ 177 w 301"/>
                      <a:gd name="T89" fmla="*/ 266 h 301"/>
                      <a:gd name="T90" fmla="*/ 194 w 301"/>
                      <a:gd name="T91" fmla="*/ 261 h 301"/>
                      <a:gd name="T92" fmla="*/ 260 w 301"/>
                      <a:gd name="T93" fmla="*/ 253 h 301"/>
                      <a:gd name="T94" fmla="*/ 247 w 301"/>
                      <a:gd name="T95" fmla="*/ 220 h 301"/>
                      <a:gd name="T96" fmla="*/ 256 w 301"/>
                      <a:gd name="T97" fmla="*/ 205 h 301"/>
                      <a:gd name="T98" fmla="*/ 292 w 301"/>
                      <a:gd name="T99" fmla="*/ 2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01">
                        <a:moveTo>
                          <a:pt x="292" y="201"/>
                        </a:moveTo>
                        <a:lnTo>
                          <a:pt x="298" y="159"/>
                        </a:lnTo>
                        <a:lnTo>
                          <a:pt x="226" y="159"/>
                        </a:lnTo>
                        <a:lnTo>
                          <a:pt x="224" y="173"/>
                        </a:lnTo>
                        <a:lnTo>
                          <a:pt x="218" y="186"/>
                        </a:lnTo>
                        <a:lnTo>
                          <a:pt x="211" y="198"/>
                        </a:lnTo>
                        <a:lnTo>
                          <a:pt x="202" y="207"/>
                        </a:lnTo>
                        <a:lnTo>
                          <a:pt x="191" y="216"/>
                        </a:lnTo>
                        <a:lnTo>
                          <a:pt x="179" y="222"/>
                        </a:lnTo>
                        <a:lnTo>
                          <a:pt x="166" y="227"/>
                        </a:lnTo>
                        <a:lnTo>
                          <a:pt x="152" y="228"/>
                        </a:lnTo>
                        <a:lnTo>
                          <a:pt x="136" y="227"/>
                        </a:lnTo>
                        <a:lnTo>
                          <a:pt x="122" y="222"/>
                        </a:lnTo>
                        <a:lnTo>
                          <a:pt x="108" y="216"/>
                        </a:lnTo>
                        <a:lnTo>
                          <a:pt x="98" y="207"/>
                        </a:lnTo>
                        <a:lnTo>
                          <a:pt x="88" y="196"/>
                        </a:lnTo>
                        <a:lnTo>
                          <a:pt x="81" y="183"/>
                        </a:lnTo>
                        <a:lnTo>
                          <a:pt x="76" y="168"/>
                        </a:lnTo>
                        <a:lnTo>
                          <a:pt x="74" y="153"/>
                        </a:lnTo>
                        <a:lnTo>
                          <a:pt x="75" y="138"/>
                        </a:lnTo>
                        <a:lnTo>
                          <a:pt x="79" y="123"/>
                        </a:lnTo>
                        <a:lnTo>
                          <a:pt x="85" y="110"/>
                        </a:lnTo>
                        <a:lnTo>
                          <a:pt x="94" y="99"/>
                        </a:lnTo>
                        <a:lnTo>
                          <a:pt x="106" y="90"/>
                        </a:lnTo>
                        <a:lnTo>
                          <a:pt x="119" y="83"/>
                        </a:lnTo>
                        <a:lnTo>
                          <a:pt x="132" y="78"/>
                        </a:lnTo>
                        <a:lnTo>
                          <a:pt x="147" y="76"/>
                        </a:lnTo>
                        <a:lnTo>
                          <a:pt x="164" y="77"/>
                        </a:lnTo>
                        <a:lnTo>
                          <a:pt x="177" y="82"/>
                        </a:lnTo>
                        <a:lnTo>
                          <a:pt x="191" y="87"/>
                        </a:lnTo>
                        <a:lnTo>
                          <a:pt x="203" y="97"/>
                        </a:lnTo>
                        <a:lnTo>
                          <a:pt x="212" y="108"/>
                        </a:lnTo>
                        <a:lnTo>
                          <a:pt x="220" y="121"/>
                        </a:lnTo>
                        <a:lnTo>
                          <a:pt x="225" y="135"/>
                        </a:lnTo>
                        <a:lnTo>
                          <a:pt x="227" y="150"/>
                        </a:lnTo>
                        <a:lnTo>
                          <a:pt x="227" y="152"/>
                        </a:lnTo>
                        <a:lnTo>
                          <a:pt x="227" y="154"/>
                        </a:lnTo>
                        <a:lnTo>
                          <a:pt x="226" y="157"/>
                        </a:lnTo>
                        <a:lnTo>
                          <a:pt x="226" y="159"/>
                        </a:lnTo>
                        <a:lnTo>
                          <a:pt x="298" y="159"/>
                        </a:lnTo>
                        <a:lnTo>
                          <a:pt x="301" y="144"/>
                        </a:lnTo>
                        <a:lnTo>
                          <a:pt x="269" y="139"/>
                        </a:lnTo>
                        <a:lnTo>
                          <a:pt x="267" y="131"/>
                        </a:lnTo>
                        <a:lnTo>
                          <a:pt x="266" y="122"/>
                        </a:lnTo>
                        <a:lnTo>
                          <a:pt x="264" y="114"/>
                        </a:lnTo>
                        <a:lnTo>
                          <a:pt x="260" y="106"/>
                        </a:lnTo>
                        <a:lnTo>
                          <a:pt x="287" y="86"/>
                        </a:lnTo>
                        <a:lnTo>
                          <a:pt x="252" y="39"/>
                        </a:lnTo>
                        <a:lnTo>
                          <a:pt x="226" y="59"/>
                        </a:lnTo>
                        <a:lnTo>
                          <a:pt x="219" y="53"/>
                        </a:lnTo>
                        <a:lnTo>
                          <a:pt x="211" y="48"/>
                        </a:lnTo>
                        <a:lnTo>
                          <a:pt x="204" y="44"/>
                        </a:lnTo>
                        <a:lnTo>
                          <a:pt x="196" y="40"/>
                        </a:lnTo>
                        <a:lnTo>
                          <a:pt x="201" y="9"/>
                        </a:lnTo>
                        <a:lnTo>
                          <a:pt x="143" y="0"/>
                        </a:lnTo>
                        <a:lnTo>
                          <a:pt x="138" y="31"/>
                        </a:lnTo>
                        <a:lnTo>
                          <a:pt x="134" y="31"/>
                        </a:lnTo>
                        <a:lnTo>
                          <a:pt x="130" y="32"/>
                        </a:lnTo>
                        <a:lnTo>
                          <a:pt x="126" y="33"/>
                        </a:lnTo>
                        <a:lnTo>
                          <a:pt x="121" y="33"/>
                        </a:lnTo>
                        <a:lnTo>
                          <a:pt x="116" y="34"/>
                        </a:lnTo>
                        <a:lnTo>
                          <a:pt x="113" y="35"/>
                        </a:lnTo>
                        <a:lnTo>
                          <a:pt x="108" y="38"/>
                        </a:lnTo>
                        <a:lnTo>
                          <a:pt x="104" y="39"/>
                        </a:lnTo>
                        <a:lnTo>
                          <a:pt x="85" y="12"/>
                        </a:lnTo>
                        <a:lnTo>
                          <a:pt x="38" y="47"/>
                        </a:lnTo>
                        <a:lnTo>
                          <a:pt x="56" y="74"/>
                        </a:lnTo>
                        <a:lnTo>
                          <a:pt x="52" y="80"/>
                        </a:lnTo>
                        <a:lnTo>
                          <a:pt x="46" y="88"/>
                        </a:lnTo>
                        <a:lnTo>
                          <a:pt x="43" y="95"/>
                        </a:lnTo>
                        <a:lnTo>
                          <a:pt x="39" y="103"/>
                        </a:lnTo>
                        <a:lnTo>
                          <a:pt x="9" y="99"/>
                        </a:lnTo>
                        <a:lnTo>
                          <a:pt x="0" y="155"/>
                        </a:lnTo>
                        <a:lnTo>
                          <a:pt x="30" y="160"/>
                        </a:lnTo>
                        <a:lnTo>
                          <a:pt x="31" y="168"/>
                        </a:lnTo>
                        <a:lnTo>
                          <a:pt x="32" y="177"/>
                        </a:lnTo>
                        <a:lnTo>
                          <a:pt x="35" y="185"/>
                        </a:lnTo>
                        <a:lnTo>
                          <a:pt x="38" y="195"/>
                        </a:lnTo>
                        <a:lnTo>
                          <a:pt x="11" y="214"/>
                        </a:lnTo>
                        <a:lnTo>
                          <a:pt x="46" y="261"/>
                        </a:lnTo>
                        <a:lnTo>
                          <a:pt x="73" y="242"/>
                        </a:lnTo>
                        <a:lnTo>
                          <a:pt x="79" y="248"/>
                        </a:lnTo>
                        <a:lnTo>
                          <a:pt x="86" y="252"/>
                        </a:lnTo>
                        <a:lnTo>
                          <a:pt x="94" y="257"/>
                        </a:lnTo>
                        <a:lnTo>
                          <a:pt x="103" y="260"/>
                        </a:lnTo>
                        <a:lnTo>
                          <a:pt x="97" y="291"/>
                        </a:lnTo>
                        <a:lnTo>
                          <a:pt x="154" y="301"/>
                        </a:lnTo>
                        <a:lnTo>
                          <a:pt x="160" y="269"/>
                        </a:lnTo>
                        <a:lnTo>
                          <a:pt x="168" y="268"/>
                        </a:lnTo>
                        <a:lnTo>
                          <a:pt x="177" y="266"/>
                        </a:lnTo>
                        <a:lnTo>
                          <a:pt x="186" y="264"/>
                        </a:lnTo>
                        <a:lnTo>
                          <a:pt x="194" y="261"/>
                        </a:lnTo>
                        <a:lnTo>
                          <a:pt x="213" y="288"/>
                        </a:lnTo>
                        <a:lnTo>
                          <a:pt x="260" y="253"/>
                        </a:lnTo>
                        <a:lnTo>
                          <a:pt x="241" y="227"/>
                        </a:lnTo>
                        <a:lnTo>
                          <a:pt x="247" y="220"/>
                        </a:lnTo>
                        <a:lnTo>
                          <a:pt x="251" y="212"/>
                        </a:lnTo>
                        <a:lnTo>
                          <a:pt x="256" y="205"/>
                        </a:lnTo>
                        <a:lnTo>
                          <a:pt x="259" y="197"/>
                        </a:lnTo>
                        <a:lnTo>
                          <a:pt x="292" y="20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sp>
                <p:nvSpPr>
                  <p:cNvPr id="33" name="Freeform 8"/>
                  <p:cNvSpPr>
                    <a:spLocks/>
                  </p:cNvSpPr>
                  <p:nvPr/>
                </p:nvSpPr>
                <p:spPr bwMode="auto">
                  <a:xfrm>
                    <a:off x="7748588" y="1676400"/>
                    <a:ext cx="366713" cy="368300"/>
                  </a:xfrm>
                  <a:custGeom>
                    <a:avLst/>
                    <a:gdLst>
                      <a:gd name="T0" fmla="*/ 275 w 462"/>
                      <a:gd name="T1" fmla="*/ 246 h 463"/>
                      <a:gd name="T2" fmla="*/ 268 w 462"/>
                      <a:gd name="T3" fmla="*/ 261 h 463"/>
                      <a:gd name="T4" fmla="*/ 258 w 462"/>
                      <a:gd name="T5" fmla="*/ 273 h 463"/>
                      <a:gd name="T6" fmla="*/ 244 w 462"/>
                      <a:gd name="T7" fmla="*/ 281 h 463"/>
                      <a:gd name="T8" fmla="*/ 228 w 462"/>
                      <a:gd name="T9" fmla="*/ 283 h 463"/>
                      <a:gd name="T10" fmla="*/ 208 w 462"/>
                      <a:gd name="T11" fmla="*/ 280 h 463"/>
                      <a:gd name="T12" fmla="*/ 193 w 462"/>
                      <a:gd name="T13" fmla="*/ 268 h 463"/>
                      <a:gd name="T14" fmla="*/ 182 w 462"/>
                      <a:gd name="T15" fmla="*/ 253 h 463"/>
                      <a:gd name="T16" fmla="*/ 178 w 462"/>
                      <a:gd name="T17" fmla="*/ 234 h 463"/>
                      <a:gd name="T18" fmla="*/ 182 w 462"/>
                      <a:gd name="T19" fmla="*/ 215 h 463"/>
                      <a:gd name="T20" fmla="*/ 193 w 462"/>
                      <a:gd name="T21" fmla="*/ 199 h 463"/>
                      <a:gd name="T22" fmla="*/ 208 w 462"/>
                      <a:gd name="T23" fmla="*/ 188 h 463"/>
                      <a:gd name="T24" fmla="*/ 228 w 462"/>
                      <a:gd name="T25" fmla="*/ 184 h 463"/>
                      <a:gd name="T26" fmla="*/ 248 w 462"/>
                      <a:gd name="T27" fmla="*/ 188 h 463"/>
                      <a:gd name="T28" fmla="*/ 264 w 462"/>
                      <a:gd name="T29" fmla="*/ 199 h 463"/>
                      <a:gd name="T30" fmla="*/ 274 w 462"/>
                      <a:gd name="T31" fmla="*/ 215 h 463"/>
                      <a:gd name="T32" fmla="*/ 278 w 462"/>
                      <a:gd name="T33" fmla="*/ 234 h 463"/>
                      <a:gd name="T34" fmla="*/ 276 w 462"/>
                      <a:gd name="T35" fmla="*/ 241 h 463"/>
                      <a:gd name="T36" fmla="*/ 275 w 462"/>
                      <a:gd name="T37" fmla="*/ 246 h 463"/>
                      <a:gd name="T38" fmla="*/ 414 w 462"/>
                      <a:gd name="T39" fmla="*/ 243 h 463"/>
                      <a:gd name="T40" fmla="*/ 415 w 462"/>
                      <a:gd name="T41" fmla="*/ 231 h 463"/>
                      <a:gd name="T42" fmla="*/ 462 w 462"/>
                      <a:gd name="T43" fmla="*/ 214 h 463"/>
                      <a:gd name="T44" fmla="*/ 391 w 462"/>
                      <a:gd name="T45" fmla="*/ 141 h 463"/>
                      <a:gd name="T46" fmla="*/ 376 w 462"/>
                      <a:gd name="T47" fmla="*/ 118 h 463"/>
                      <a:gd name="T48" fmla="*/ 358 w 462"/>
                      <a:gd name="T49" fmla="*/ 99 h 463"/>
                      <a:gd name="T50" fmla="*/ 304 w 462"/>
                      <a:gd name="T51" fmla="*/ 13 h 463"/>
                      <a:gd name="T52" fmla="*/ 274 w 462"/>
                      <a:gd name="T53" fmla="*/ 54 h 463"/>
                      <a:gd name="T54" fmla="*/ 261 w 462"/>
                      <a:gd name="T55" fmla="*/ 50 h 463"/>
                      <a:gd name="T56" fmla="*/ 248 w 462"/>
                      <a:gd name="T57" fmla="*/ 49 h 463"/>
                      <a:gd name="T58" fmla="*/ 235 w 462"/>
                      <a:gd name="T59" fmla="*/ 48 h 463"/>
                      <a:gd name="T60" fmla="*/ 214 w 462"/>
                      <a:gd name="T61" fmla="*/ 0 h 463"/>
                      <a:gd name="T62" fmla="*/ 142 w 462"/>
                      <a:gd name="T63" fmla="*/ 72 h 463"/>
                      <a:gd name="T64" fmla="*/ 130 w 462"/>
                      <a:gd name="T65" fmla="*/ 79 h 463"/>
                      <a:gd name="T66" fmla="*/ 118 w 462"/>
                      <a:gd name="T67" fmla="*/ 86 h 463"/>
                      <a:gd name="T68" fmla="*/ 108 w 462"/>
                      <a:gd name="T69" fmla="*/ 95 h 463"/>
                      <a:gd name="T70" fmla="*/ 99 w 462"/>
                      <a:gd name="T71" fmla="*/ 105 h 463"/>
                      <a:gd name="T72" fmla="*/ 16 w 462"/>
                      <a:gd name="T73" fmla="*/ 160 h 463"/>
                      <a:gd name="T74" fmla="*/ 52 w 462"/>
                      <a:gd name="T75" fmla="*/ 194 h 463"/>
                      <a:gd name="T76" fmla="*/ 48 w 462"/>
                      <a:gd name="T77" fmla="*/ 221 h 463"/>
                      <a:gd name="T78" fmla="*/ 0 w 462"/>
                      <a:gd name="T79" fmla="*/ 249 h 463"/>
                      <a:gd name="T80" fmla="*/ 71 w 462"/>
                      <a:gd name="T81" fmla="*/ 321 h 463"/>
                      <a:gd name="T82" fmla="*/ 86 w 462"/>
                      <a:gd name="T83" fmla="*/ 343 h 463"/>
                      <a:gd name="T84" fmla="*/ 105 w 462"/>
                      <a:gd name="T85" fmla="*/ 363 h 463"/>
                      <a:gd name="T86" fmla="*/ 158 w 462"/>
                      <a:gd name="T87" fmla="*/ 449 h 463"/>
                      <a:gd name="T88" fmla="*/ 189 w 462"/>
                      <a:gd name="T89" fmla="*/ 409 h 463"/>
                      <a:gd name="T90" fmla="*/ 201 w 462"/>
                      <a:gd name="T91" fmla="*/ 412 h 463"/>
                      <a:gd name="T92" fmla="*/ 214 w 462"/>
                      <a:gd name="T93" fmla="*/ 413 h 463"/>
                      <a:gd name="T94" fmla="*/ 228 w 462"/>
                      <a:gd name="T95" fmla="*/ 415 h 463"/>
                      <a:gd name="T96" fmla="*/ 249 w 462"/>
                      <a:gd name="T97" fmla="*/ 463 h 463"/>
                      <a:gd name="T98" fmla="*/ 321 w 462"/>
                      <a:gd name="T99" fmla="*/ 390 h 463"/>
                      <a:gd name="T100" fmla="*/ 333 w 462"/>
                      <a:gd name="T101" fmla="*/ 383 h 463"/>
                      <a:gd name="T102" fmla="*/ 343 w 462"/>
                      <a:gd name="T103" fmla="*/ 375 h 463"/>
                      <a:gd name="T104" fmla="*/ 354 w 462"/>
                      <a:gd name="T105" fmla="*/ 367 h 463"/>
                      <a:gd name="T106" fmla="*/ 363 w 462"/>
                      <a:gd name="T107" fmla="*/ 358 h 463"/>
                      <a:gd name="T108" fmla="*/ 450 w 462"/>
                      <a:gd name="T109" fmla="*/ 305 h 463"/>
                      <a:gd name="T110" fmla="*/ 409 w 462"/>
                      <a:gd name="T111" fmla="*/ 272 h 463"/>
                      <a:gd name="T112" fmla="*/ 412 w 462"/>
                      <a:gd name="T113" fmla="*/ 25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2" h="463">
                        <a:moveTo>
                          <a:pt x="414" y="246"/>
                        </a:moveTo>
                        <a:lnTo>
                          <a:pt x="275" y="246"/>
                        </a:lnTo>
                        <a:lnTo>
                          <a:pt x="273" y="254"/>
                        </a:lnTo>
                        <a:lnTo>
                          <a:pt x="268" y="261"/>
                        </a:lnTo>
                        <a:lnTo>
                          <a:pt x="264" y="267"/>
                        </a:lnTo>
                        <a:lnTo>
                          <a:pt x="258" y="273"/>
                        </a:lnTo>
                        <a:lnTo>
                          <a:pt x="251" y="277"/>
                        </a:lnTo>
                        <a:lnTo>
                          <a:pt x="244" y="281"/>
                        </a:lnTo>
                        <a:lnTo>
                          <a:pt x="236" y="282"/>
                        </a:lnTo>
                        <a:lnTo>
                          <a:pt x="228" y="283"/>
                        </a:lnTo>
                        <a:lnTo>
                          <a:pt x="218" y="282"/>
                        </a:lnTo>
                        <a:lnTo>
                          <a:pt x="208" y="280"/>
                        </a:lnTo>
                        <a:lnTo>
                          <a:pt x="200" y="275"/>
                        </a:lnTo>
                        <a:lnTo>
                          <a:pt x="193" y="268"/>
                        </a:lnTo>
                        <a:lnTo>
                          <a:pt x="186" y="261"/>
                        </a:lnTo>
                        <a:lnTo>
                          <a:pt x="182" y="253"/>
                        </a:lnTo>
                        <a:lnTo>
                          <a:pt x="180" y="244"/>
                        </a:lnTo>
                        <a:lnTo>
                          <a:pt x="178" y="234"/>
                        </a:lnTo>
                        <a:lnTo>
                          <a:pt x="180" y="224"/>
                        </a:lnTo>
                        <a:lnTo>
                          <a:pt x="182" y="215"/>
                        </a:lnTo>
                        <a:lnTo>
                          <a:pt x="186" y="206"/>
                        </a:lnTo>
                        <a:lnTo>
                          <a:pt x="193" y="199"/>
                        </a:lnTo>
                        <a:lnTo>
                          <a:pt x="200" y="193"/>
                        </a:lnTo>
                        <a:lnTo>
                          <a:pt x="208" y="188"/>
                        </a:lnTo>
                        <a:lnTo>
                          <a:pt x="218" y="185"/>
                        </a:lnTo>
                        <a:lnTo>
                          <a:pt x="228" y="184"/>
                        </a:lnTo>
                        <a:lnTo>
                          <a:pt x="238" y="185"/>
                        </a:lnTo>
                        <a:lnTo>
                          <a:pt x="248" y="188"/>
                        </a:lnTo>
                        <a:lnTo>
                          <a:pt x="256" y="193"/>
                        </a:lnTo>
                        <a:lnTo>
                          <a:pt x="264" y="199"/>
                        </a:lnTo>
                        <a:lnTo>
                          <a:pt x="269" y="206"/>
                        </a:lnTo>
                        <a:lnTo>
                          <a:pt x="274" y="215"/>
                        </a:lnTo>
                        <a:lnTo>
                          <a:pt x="276" y="224"/>
                        </a:lnTo>
                        <a:lnTo>
                          <a:pt x="278" y="234"/>
                        </a:lnTo>
                        <a:lnTo>
                          <a:pt x="278" y="236"/>
                        </a:lnTo>
                        <a:lnTo>
                          <a:pt x="276" y="241"/>
                        </a:lnTo>
                        <a:lnTo>
                          <a:pt x="275" y="244"/>
                        </a:lnTo>
                        <a:lnTo>
                          <a:pt x="275" y="246"/>
                        </a:lnTo>
                        <a:lnTo>
                          <a:pt x="414" y="246"/>
                        </a:lnTo>
                        <a:lnTo>
                          <a:pt x="414" y="243"/>
                        </a:lnTo>
                        <a:lnTo>
                          <a:pt x="415" y="237"/>
                        </a:lnTo>
                        <a:lnTo>
                          <a:pt x="415" y="231"/>
                        </a:lnTo>
                        <a:lnTo>
                          <a:pt x="415" y="228"/>
                        </a:lnTo>
                        <a:lnTo>
                          <a:pt x="462" y="214"/>
                        </a:lnTo>
                        <a:lnTo>
                          <a:pt x="439" y="129"/>
                        </a:lnTo>
                        <a:lnTo>
                          <a:pt x="391" y="141"/>
                        </a:lnTo>
                        <a:lnTo>
                          <a:pt x="384" y="130"/>
                        </a:lnTo>
                        <a:lnTo>
                          <a:pt x="376" y="118"/>
                        </a:lnTo>
                        <a:lnTo>
                          <a:pt x="367" y="108"/>
                        </a:lnTo>
                        <a:lnTo>
                          <a:pt x="358" y="99"/>
                        </a:lnTo>
                        <a:lnTo>
                          <a:pt x="381" y="57"/>
                        </a:lnTo>
                        <a:lnTo>
                          <a:pt x="304" y="13"/>
                        </a:lnTo>
                        <a:lnTo>
                          <a:pt x="281" y="55"/>
                        </a:lnTo>
                        <a:lnTo>
                          <a:pt x="274" y="54"/>
                        </a:lnTo>
                        <a:lnTo>
                          <a:pt x="268" y="52"/>
                        </a:lnTo>
                        <a:lnTo>
                          <a:pt x="261" y="50"/>
                        </a:lnTo>
                        <a:lnTo>
                          <a:pt x="255" y="49"/>
                        </a:lnTo>
                        <a:lnTo>
                          <a:pt x="248" y="49"/>
                        </a:lnTo>
                        <a:lnTo>
                          <a:pt x="241" y="48"/>
                        </a:lnTo>
                        <a:lnTo>
                          <a:pt x="235" y="48"/>
                        </a:lnTo>
                        <a:lnTo>
                          <a:pt x="228" y="48"/>
                        </a:lnTo>
                        <a:lnTo>
                          <a:pt x="214" y="0"/>
                        </a:lnTo>
                        <a:lnTo>
                          <a:pt x="128" y="24"/>
                        </a:lnTo>
                        <a:lnTo>
                          <a:pt x="142" y="72"/>
                        </a:lnTo>
                        <a:lnTo>
                          <a:pt x="136" y="76"/>
                        </a:lnTo>
                        <a:lnTo>
                          <a:pt x="130" y="79"/>
                        </a:lnTo>
                        <a:lnTo>
                          <a:pt x="124" y="83"/>
                        </a:lnTo>
                        <a:lnTo>
                          <a:pt x="118" y="86"/>
                        </a:lnTo>
                        <a:lnTo>
                          <a:pt x="114" y="91"/>
                        </a:lnTo>
                        <a:lnTo>
                          <a:pt x="108" y="95"/>
                        </a:lnTo>
                        <a:lnTo>
                          <a:pt x="103" y="100"/>
                        </a:lnTo>
                        <a:lnTo>
                          <a:pt x="99" y="105"/>
                        </a:lnTo>
                        <a:lnTo>
                          <a:pt x="60" y="81"/>
                        </a:lnTo>
                        <a:lnTo>
                          <a:pt x="16" y="160"/>
                        </a:lnTo>
                        <a:lnTo>
                          <a:pt x="55" y="182"/>
                        </a:lnTo>
                        <a:lnTo>
                          <a:pt x="52" y="194"/>
                        </a:lnTo>
                        <a:lnTo>
                          <a:pt x="50" y="208"/>
                        </a:lnTo>
                        <a:lnTo>
                          <a:pt x="48" y="221"/>
                        </a:lnTo>
                        <a:lnTo>
                          <a:pt x="48" y="235"/>
                        </a:lnTo>
                        <a:lnTo>
                          <a:pt x="0" y="249"/>
                        </a:lnTo>
                        <a:lnTo>
                          <a:pt x="24" y="334"/>
                        </a:lnTo>
                        <a:lnTo>
                          <a:pt x="71" y="321"/>
                        </a:lnTo>
                        <a:lnTo>
                          <a:pt x="78" y="333"/>
                        </a:lnTo>
                        <a:lnTo>
                          <a:pt x="86" y="343"/>
                        </a:lnTo>
                        <a:lnTo>
                          <a:pt x="95" y="354"/>
                        </a:lnTo>
                        <a:lnTo>
                          <a:pt x="105" y="363"/>
                        </a:lnTo>
                        <a:lnTo>
                          <a:pt x="80" y="405"/>
                        </a:lnTo>
                        <a:lnTo>
                          <a:pt x="158" y="449"/>
                        </a:lnTo>
                        <a:lnTo>
                          <a:pt x="182" y="408"/>
                        </a:lnTo>
                        <a:lnTo>
                          <a:pt x="189" y="409"/>
                        </a:lnTo>
                        <a:lnTo>
                          <a:pt x="195" y="411"/>
                        </a:lnTo>
                        <a:lnTo>
                          <a:pt x="201" y="412"/>
                        </a:lnTo>
                        <a:lnTo>
                          <a:pt x="208" y="412"/>
                        </a:lnTo>
                        <a:lnTo>
                          <a:pt x="214" y="413"/>
                        </a:lnTo>
                        <a:lnTo>
                          <a:pt x="221" y="415"/>
                        </a:lnTo>
                        <a:lnTo>
                          <a:pt x="228" y="415"/>
                        </a:lnTo>
                        <a:lnTo>
                          <a:pt x="235" y="415"/>
                        </a:lnTo>
                        <a:lnTo>
                          <a:pt x="249" y="463"/>
                        </a:lnTo>
                        <a:lnTo>
                          <a:pt x="334" y="439"/>
                        </a:lnTo>
                        <a:lnTo>
                          <a:pt x="321" y="390"/>
                        </a:lnTo>
                        <a:lnTo>
                          <a:pt x="327" y="387"/>
                        </a:lnTo>
                        <a:lnTo>
                          <a:pt x="333" y="383"/>
                        </a:lnTo>
                        <a:lnTo>
                          <a:pt x="338" y="380"/>
                        </a:lnTo>
                        <a:lnTo>
                          <a:pt x="343" y="375"/>
                        </a:lnTo>
                        <a:lnTo>
                          <a:pt x="349" y="372"/>
                        </a:lnTo>
                        <a:lnTo>
                          <a:pt x="354" y="367"/>
                        </a:lnTo>
                        <a:lnTo>
                          <a:pt x="358" y="363"/>
                        </a:lnTo>
                        <a:lnTo>
                          <a:pt x="363" y="358"/>
                        </a:lnTo>
                        <a:lnTo>
                          <a:pt x="407" y="382"/>
                        </a:lnTo>
                        <a:lnTo>
                          <a:pt x="450" y="305"/>
                        </a:lnTo>
                        <a:lnTo>
                          <a:pt x="408" y="281"/>
                        </a:lnTo>
                        <a:lnTo>
                          <a:pt x="409" y="272"/>
                        </a:lnTo>
                        <a:lnTo>
                          <a:pt x="411" y="264"/>
                        </a:lnTo>
                        <a:lnTo>
                          <a:pt x="412" y="254"/>
                        </a:lnTo>
                        <a:lnTo>
                          <a:pt x="414" y="24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grpSp>
          </p:grpSp>
        </p:grpSp>
        <p:grpSp>
          <p:nvGrpSpPr>
            <p:cNvPr id="20" name="Group 19"/>
            <p:cNvGrpSpPr/>
            <p:nvPr/>
          </p:nvGrpSpPr>
          <p:grpSpPr>
            <a:xfrm>
              <a:off x="901602" y="3570190"/>
              <a:ext cx="5505148" cy="544610"/>
              <a:chOff x="520602" y="3483885"/>
              <a:chExt cx="5505148" cy="544610"/>
            </a:xfrm>
          </p:grpSpPr>
          <p:sp>
            <p:nvSpPr>
              <p:cNvPr id="56" name="Content Placeholder 4"/>
              <p:cNvSpPr txBox="1">
                <a:spLocks/>
              </p:cNvSpPr>
              <p:nvPr/>
            </p:nvSpPr>
            <p:spPr>
              <a:xfrm>
                <a:off x="1251482" y="3540748"/>
                <a:ext cx="4774268" cy="4308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Ensuring Security:</a:t>
                </a:r>
              </a:p>
              <a:p>
                <a:pPr marL="128582" indent="-128582" defTabSz="685800">
                  <a:lnSpc>
                    <a:spcPct val="100000"/>
                  </a:lnSpc>
                  <a:spcBef>
                    <a:spcPts val="0"/>
                  </a:spcBef>
                  <a:buClrTx/>
                  <a:buSzTx/>
                  <a:defRPr/>
                </a:pPr>
                <a:r>
                  <a:rPr lang="en-US" sz="1050" dirty="0">
                    <a:solidFill>
                      <a:schemeClr val="accent3">
                        <a:lumMod val="75000"/>
                      </a:schemeClr>
                    </a:solidFill>
                  </a:rPr>
                  <a:t>Controlling access to sensitive information</a:t>
                </a:r>
              </a:p>
            </p:txBody>
          </p:sp>
          <p:grpSp>
            <p:nvGrpSpPr>
              <p:cNvPr id="35" name="Group 34"/>
              <p:cNvGrpSpPr/>
              <p:nvPr/>
            </p:nvGrpSpPr>
            <p:grpSpPr>
              <a:xfrm>
                <a:off x="520602" y="3483885"/>
                <a:ext cx="544610" cy="544610"/>
                <a:chOff x="356537" y="1738094"/>
                <a:chExt cx="1013475" cy="1013475"/>
              </a:xfrm>
            </p:grpSpPr>
            <p:sp>
              <p:nvSpPr>
                <p:cNvPr id="36" name="Oval 35"/>
                <p:cNvSpPr/>
                <p:nvPr/>
              </p:nvSpPr>
              <p:spPr>
                <a:xfrm>
                  <a:off x="356537" y="1738094"/>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38" name="Freeform 37"/>
                <p:cNvSpPr>
                  <a:spLocks noEditPoints="1"/>
                </p:cNvSpPr>
                <p:nvPr/>
              </p:nvSpPr>
              <p:spPr bwMode="auto">
                <a:xfrm>
                  <a:off x="598053" y="1926829"/>
                  <a:ext cx="530444" cy="636004"/>
                </a:xfrm>
                <a:custGeom>
                  <a:avLst/>
                  <a:gdLst/>
                  <a:ahLst/>
                  <a:cxnLst>
                    <a:cxn ang="0">
                      <a:pos x="18" y="18"/>
                    </a:cxn>
                    <a:cxn ang="0">
                      <a:pos x="27" y="9"/>
                    </a:cxn>
                    <a:cxn ang="0">
                      <a:pos x="36" y="18"/>
                    </a:cxn>
                    <a:cxn ang="0">
                      <a:pos x="36" y="25"/>
                    </a:cxn>
                    <a:cxn ang="0">
                      <a:pos x="45" y="25"/>
                    </a:cxn>
                    <a:cxn ang="0">
                      <a:pos x="45" y="18"/>
                    </a:cxn>
                    <a:cxn ang="0">
                      <a:pos x="27" y="0"/>
                    </a:cxn>
                    <a:cxn ang="0">
                      <a:pos x="9" y="18"/>
                    </a:cxn>
                    <a:cxn ang="0">
                      <a:pos x="9" y="25"/>
                    </a:cxn>
                    <a:cxn ang="0">
                      <a:pos x="18" y="25"/>
                    </a:cxn>
                    <a:cxn ang="0">
                      <a:pos x="18" y="18"/>
                    </a:cxn>
                    <a:cxn ang="0">
                      <a:pos x="48" y="29"/>
                    </a:cxn>
                    <a:cxn ang="0">
                      <a:pos x="5" y="29"/>
                    </a:cxn>
                    <a:cxn ang="0">
                      <a:pos x="0" y="34"/>
                    </a:cxn>
                    <a:cxn ang="0">
                      <a:pos x="0" y="69"/>
                    </a:cxn>
                    <a:cxn ang="0">
                      <a:pos x="5" y="74"/>
                    </a:cxn>
                    <a:cxn ang="0">
                      <a:pos x="48" y="74"/>
                    </a:cxn>
                    <a:cxn ang="0">
                      <a:pos x="54" y="69"/>
                    </a:cxn>
                    <a:cxn ang="0">
                      <a:pos x="54" y="34"/>
                    </a:cxn>
                    <a:cxn ang="0">
                      <a:pos x="48" y="29"/>
                    </a:cxn>
                    <a:cxn ang="0">
                      <a:pos x="31" y="57"/>
                    </a:cxn>
                    <a:cxn ang="0">
                      <a:pos x="27" y="61"/>
                    </a:cxn>
                    <a:cxn ang="0">
                      <a:pos x="22" y="57"/>
                    </a:cxn>
                    <a:cxn ang="0">
                      <a:pos x="22" y="43"/>
                    </a:cxn>
                    <a:cxn ang="0">
                      <a:pos x="27" y="39"/>
                    </a:cxn>
                    <a:cxn ang="0">
                      <a:pos x="31" y="43"/>
                    </a:cxn>
                    <a:cxn ang="0">
                      <a:pos x="31" y="57"/>
                    </a:cxn>
                  </a:cxnLst>
                  <a:rect l="0" t="0" r="r" b="b"/>
                  <a:pathLst>
                    <a:path w="54" h="74">
                      <a:moveTo>
                        <a:pt x="18" y="18"/>
                      </a:moveTo>
                      <a:cubicBezTo>
                        <a:pt x="18" y="13"/>
                        <a:pt x="22" y="9"/>
                        <a:pt x="27" y="9"/>
                      </a:cubicBezTo>
                      <a:cubicBezTo>
                        <a:pt x="32" y="9"/>
                        <a:pt x="36" y="13"/>
                        <a:pt x="36" y="18"/>
                      </a:cubicBezTo>
                      <a:cubicBezTo>
                        <a:pt x="36" y="25"/>
                        <a:pt x="36" y="25"/>
                        <a:pt x="36" y="25"/>
                      </a:cubicBezTo>
                      <a:cubicBezTo>
                        <a:pt x="45" y="25"/>
                        <a:pt x="45" y="25"/>
                        <a:pt x="45" y="25"/>
                      </a:cubicBezTo>
                      <a:cubicBezTo>
                        <a:pt x="45" y="18"/>
                        <a:pt x="45" y="18"/>
                        <a:pt x="45" y="18"/>
                      </a:cubicBezTo>
                      <a:cubicBezTo>
                        <a:pt x="45" y="8"/>
                        <a:pt x="37" y="0"/>
                        <a:pt x="27" y="0"/>
                      </a:cubicBezTo>
                      <a:cubicBezTo>
                        <a:pt x="17" y="0"/>
                        <a:pt x="9" y="8"/>
                        <a:pt x="9" y="18"/>
                      </a:cubicBezTo>
                      <a:cubicBezTo>
                        <a:pt x="9" y="25"/>
                        <a:pt x="9" y="25"/>
                        <a:pt x="9" y="25"/>
                      </a:cubicBezTo>
                      <a:cubicBezTo>
                        <a:pt x="18" y="25"/>
                        <a:pt x="18" y="25"/>
                        <a:pt x="18" y="25"/>
                      </a:cubicBezTo>
                      <a:lnTo>
                        <a:pt x="18" y="18"/>
                      </a:lnTo>
                      <a:close/>
                      <a:moveTo>
                        <a:pt x="48" y="29"/>
                      </a:moveTo>
                      <a:cubicBezTo>
                        <a:pt x="5" y="29"/>
                        <a:pt x="5" y="29"/>
                        <a:pt x="5" y="29"/>
                      </a:cubicBezTo>
                      <a:cubicBezTo>
                        <a:pt x="2" y="29"/>
                        <a:pt x="0" y="31"/>
                        <a:pt x="0" y="34"/>
                      </a:cubicBezTo>
                      <a:cubicBezTo>
                        <a:pt x="0" y="69"/>
                        <a:pt x="0" y="69"/>
                        <a:pt x="0" y="69"/>
                      </a:cubicBezTo>
                      <a:cubicBezTo>
                        <a:pt x="0" y="72"/>
                        <a:pt x="2" y="74"/>
                        <a:pt x="5" y="74"/>
                      </a:cubicBezTo>
                      <a:cubicBezTo>
                        <a:pt x="48" y="74"/>
                        <a:pt x="48" y="74"/>
                        <a:pt x="48" y="74"/>
                      </a:cubicBezTo>
                      <a:cubicBezTo>
                        <a:pt x="51" y="74"/>
                        <a:pt x="54" y="72"/>
                        <a:pt x="54" y="69"/>
                      </a:cubicBezTo>
                      <a:cubicBezTo>
                        <a:pt x="54" y="34"/>
                        <a:pt x="54" y="34"/>
                        <a:pt x="54" y="34"/>
                      </a:cubicBezTo>
                      <a:cubicBezTo>
                        <a:pt x="54" y="31"/>
                        <a:pt x="51" y="29"/>
                        <a:pt x="48" y="29"/>
                      </a:cubicBezTo>
                      <a:close/>
                      <a:moveTo>
                        <a:pt x="31" y="57"/>
                      </a:moveTo>
                      <a:cubicBezTo>
                        <a:pt x="31" y="59"/>
                        <a:pt x="29" y="61"/>
                        <a:pt x="27" y="61"/>
                      </a:cubicBezTo>
                      <a:cubicBezTo>
                        <a:pt x="24" y="61"/>
                        <a:pt x="22" y="59"/>
                        <a:pt x="22" y="57"/>
                      </a:cubicBezTo>
                      <a:cubicBezTo>
                        <a:pt x="22" y="43"/>
                        <a:pt x="22" y="43"/>
                        <a:pt x="22" y="43"/>
                      </a:cubicBezTo>
                      <a:cubicBezTo>
                        <a:pt x="22" y="41"/>
                        <a:pt x="24" y="39"/>
                        <a:pt x="27" y="39"/>
                      </a:cubicBezTo>
                      <a:cubicBezTo>
                        <a:pt x="29" y="39"/>
                        <a:pt x="31" y="41"/>
                        <a:pt x="31" y="43"/>
                      </a:cubicBezTo>
                      <a:lnTo>
                        <a:pt x="31" y="57"/>
                      </a:lnTo>
                      <a:close/>
                    </a:path>
                  </a:pathLst>
                </a:custGeom>
                <a:solidFill>
                  <a:schemeClr val="bg1"/>
                </a:solidFill>
                <a:ln w="9525">
                  <a:noFill/>
                  <a:round/>
                  <a:headEnd/>
                  <a:tailEnd/>
                </a:ln>
                <a:effectLst/>
              </p:spPr>
              <p:txBody>
                <a:bodyPr vert="horz" wrap="square" lIns="68580" tIns="34290" rIns="68580" bIns="34290" numCol="1" anchor="t" anchorCtr="0" compatLnSpc="1">
                  <a:prstTxWarp prst="textNoShape">
                    <a:avLst/>
                  </a:prstTxWarp>
                </a:bodyPr>
                <a:lstStyle/>
                <a:p>
                  <a:pPr defTabSz="685800"/>
                  <a:endParaRPr lang="en-US" sz="1350" kern="0" dirty="0">
                    <a:solidFill>
                      <a:sysClr val="windowText" lastClr="000000"/>
                    </a:solidFill>
                  </a:endParaRPr>
                </a:p>
              </p:txBody>
            </p:sp>
          </p:grpSp>
        </p:grpSp>
        <p:grpSp>
          <p:nvGrpSpPr>
            <p:cNvPr id="19" name="Group 18"/>
            <p:cNvGrpSpPr/>
            <p:nvPr/>
          </p:nvGrpSpPr>
          <p:grpSpPr>
            <a:xfrm>
              <a:off x="901602" y="4419600"/>
              <a:ext cx="5499496" cy="703193"/>
              <a:chOff x="520602" y="4401878"/>
              <a:chExt cx="5499496" cy="703193"/>
            </a:xfrm>
          </p:grpSpPr>
          <p:sp>
            <p:nvSpPr>
              <p:cNvPr id="53" name="Content Placeholder 4"/>
              <p:cNvSpPr txBox="1">
                <a:spLocks/>
              </p:cNvSpPr>
              <p:nvPr/>
            </p:nvSpPr>
            <p:spPr>
              <a:xfrm>
                <a:off x="1251482" y="4458741"/>
                <a:ext cx="4768616"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Supporting Student </a:t>
                </a:r>
                <a:r>
                  <a:rPr lang="en-US" sz="1050" b="1" dirty="0" err="1">
                    <a:solidFill>
                      <a:schemeClr val="accent3">
                        <a:lumMod val="75000"/>
                      </a:schemeClr>
                    </a:solidFill>
                  </a:rPr>
                  <a:t>Workstyles</a:t>
                </a:r>
                <a:r>
                  <a:rPr lang="en-US" sz="1050" b="1" dirty="0">
                    <a:solidFill>
                      <a:schemeClr val="accent3">
                        <a:lumMod val="75000"/>
                      </a:schemeClr>
                    </a:solidFill>
                  </a:rPr>
                  <a:t>:</a:t>
                </a:r>
              </a:p>
              <a:p>
                <a:pPr marL="128582" indent="-128582" defTabSz="685800">
                  <a:lnSpc>
                    <a:spcPct val="100000"/>
                  </a:lnSpc>
                  <a:spcBef>
                    <a:spcPts val="0"/>
                  </a:spcBef>
                  <a:buClrTx/>
                  <a:buSzTx/>
                  <a:defRPr/>
                </a:pPr>
                <a:r>
                  <a:rPr lang="en-US" sz="1050" dirty="0">
                    <a:solidFill>
                      <a:schemeClr val="accent3">
                        <a:lumMod val="75000"/>
                      </a:schemeClr>
                    </a:solidFill>
                  </a:rPr>
                  <a:t>Limited resources to support extended computer lab hours</a:t>
                </a:r>
              </a:p>
            </p:txBody>
          </p:sp>
          <p:grpSp>
            <p:nvGrpSpPr>
              <p:cNvPr id="39" name="Group 38"/>
              <p:cNvGrpSpPr/>
              <p:nvPr/>
            </p:nvGrpSpPr>
            <p:grpSpPr>
              <a:xfrm>
                <a:off x="520602" y="4401878"/>
                <a:ext cx="544610" cy="544610"/>
                <a:chOff x="6112341" y="3332817"/>
                <a:chExt cx="1013475" cy="1013475"/>
              </a:xfrm>
            </p:grpSpPr>
            <p:sp>
              <p:nvSpPr>
                <p:cNvPr id="40" name="Oval 39"/>
                <p:cNvSpPr/>
                <p:nvPr/>
              </p:nvSpPr>
              <p:spPr>
                <a:xfrm>
                  <a:off x="6112341" y="3332817"/>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41" name="Picture 40"/>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6172421" y="3491579"/>
                  <a:ext cx="893315" cy="695948"/>
                </a:xfrm>
                <a:prstGeom prst="rect">
                  <a:avLst/>
                </a:prstGeom>
              </p:spPr>
            </p:pic>
          </p:grpSp>
        </p:grpSp>
        <p:grpSp>
          <p:nvGrpSpPr>
            <p:cNvPr id="18" name="Group 17"/>
            <p:cNvGrpSpPr/>
            <p:nvPr/>
          </p:nvGrpSpPr>
          <p:grpSpPr>
            <a:xfrm>
              <a:off x="901602" y="5289265"/>
              <a:ext cx="6183410" cy="646330"/>
              <a:chOff x="520602" y="5289265"/>
              <a:chExt cx="6183410" cy="646330"/>
            </a:xfrm>
          </p:grpSpPr>
          <p:sp>
            <p:nvSpPr>
              <p:cNvPr id="55" name="Content Placeholder 4"/>
              <p:cNvSpPr txBox="1">
                <a:spLocks/>
              </p:cNvSpPr>
              <p:nvPr/>
            </p:nvSpPr>
            <p:spPr>
              <a:xfrm>
                <a:off x="1251482" y="5289265"/>
                <a:ext cx="5452530"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Computing Power:</a:t>
                </a:r>
              </a:p>
              <a:p>
                <a:pPr marL="128582" indent="-128582" defTabSz="685800">
                  <a:lnSpc>
                    <a:spcPct val="100000"/>
                  </a:lnSpc>
                  <a:spcBef>
                    <a:spcPts val="0"/>
                  </a:spcBef>
                  <a:buClrTx/>
                  <a:buSzTx/>
                  <a:defRPr/>
                </a:pPr>
                <a:r>
                  <a:rPr lang="en-US" sz="1050" dirty="0">
                    <a:solidFill>
                      <a:schemeClr val="accent3">
                        <a:lumMod val="75000"/>
                      </a:schemeClr>
                    </a:solidFill>
                  </a:rPr>
                  <a:t>Mobile devices and older computers have limited processing power</a:t>
                </a:r>
              </a:p>
            </p:txBody>
          </p:sp>
          <p:grpSp>
            <p:nvGrpSpPr>
              <p:cNvPr id="2" name="Group 1"/>
              <p:cNvGrpSpPr/>
              <p:nvPr/>
            </p:nvGrpSpPr>
            <p:grpSpPr>
              <a:xfrm>
                <a:off x="520602" y="5289265"/>
                <a:ext cx="544610" cy="544610"/>
                <a:chOff x="6176098" y="3046226"/>
                <a:chExt cx="870988" cy="870988"/>
              </a:xfrm>
            </p:grpSpPr>
            <p:sp>
              <p:nvSpPr>
                <p:cNvPr id="69" name="Oval 68"/>
                <p:cNvSpPr/>
                <p:nvPr/>
              </p:nvSpPr>
              <p:spPr>
                <a:xfrm>
                  <a:off x="6176098" y="3046226"/>
                  <a:ext cx="870988" cy="870988"/>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5119" y="3218536"/>
                  <a:ext cx="723867" cy="526368"/>
                </a:xfrm>
                <a:prstGeom prst="rect">
                  <a:avLst/>
                </a:prstGeom>
              </p:spPr>
            </p:pic>
          </p:grpSp>
        </p:grpSp>
      </p:grpSp>
    </p:spTree>
    <p:extLst>
      <p:ext uri="{BB962C8B-B14F-4D97-AF65-F5344CB8AC3E}">
        <p14:creationId xmlns:p14="http://schemas.microsoft.com/office/powerpoint/2010/main" val="270121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Title 1"/>
          <p:cNvSpPr txBox="1">
            <a:spLocks/>
          </p:cNvSpPr>
          <p:nvPr/>
        </p:nvSpPr>
        <p:spPr>
          <a:xfrm>
            <a:off x="1191" y="0"/>
            <a:ext cx="7256859" cy="874151"/>
          </a:xfrm>
          <a:prstGeom prst="rect">
            <a:avLst/>
          </a:prstGeom>
          <a:gradFill flip="none" rotWithShape="1">
            <a:gsLst>
              <a:gs pos="25000">
                <a:srgbClr val="FFFFFF">
                  <a:alpha val="80000"/>
                </a:srgbClr>
              </a:gs>
              <a:gs pos="0">
                <a:schemeClr val="accent2">
                  <a:lumMod val="20000"/>
                  <a:lumOff val="80000"/>
                </a:schemeClr>
              </a:gs>
              <a:gs pos="50000">
                <a:schemeClr val="bg1">
                  <a:alpha val="80000"/>
                </a:schemeClr>
              </a:gs>
              <a:gs pos="75000">
                <a:srgbClr val="FFFFFF">
                  <a:alpha val="80000"/>
                </a:srgb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74309" tIns="137154" rIns="205731" bIns="137154" rtlCol="0" anchor="ctr" anchorCtr="0">
            <a:noAutofit/>
          </a:bodyPr>
          <a:lstStyle>
            <a:defPPr>
              <a:defRPr lang="en-US"/>
            </a:defPPr>
            <a:lvl1pPr defTabSz="914400">
              <a:lnSpc>
                <a:spcPct val="100000"/>
              </a:lnSpc>
              <a:spcBef>
                <a:spcPct val="0"/>
              </a:spcBef>
              <a:buNone/>
              <a:defRPr sz="3200" b="1">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defRPr>
            </a:lvl1pPr>
          </a:lstStyle>
          <a:p>
            <a:pPr defTabSz="685800"/>
            <a:r>
              <a:rPr lang="en-US" sz="2400" kern="0" dirty="0"/>
              <a:t>Key Challenges: </a:t>
            </a:r>
            <a:r>
              <a:rPr lang="en-US" sz="2400" b="0" kern="0" dirty="0"/>
              <a:t>Higher Ed BYOD</a:t>
            </a:r>
          </a:p>
        </p:txBody>
      </p:sp>
      <p:grpSp>
        <p:nvGrpSpPr>
          <p:cNvPr id="24" name="Group 23"/>
          <p:cNvGrpSpPr/>
          <p:nvPr/>
        </p:nvGrpSpPr>
        <p:grpSpPr>
          <a:xfrm>
            <a:off x="1191" y="978693"/>
            <a:ext cx="8914210" cy="3707607"/>
            <a:chOff x="0" y="1304924"/>
            <a:chExt cx="11885613" cy="4943476"/>
          </a:xfrm>
        </p:grpSpPr>
        <p:sp>
          <p:nvSpPr>
            <p:cNvPr id="34" name="[Title 1]"/>
            <p:cNvSpPr txBox="1">
              <a:spLocks/>
            </p:cNvSpPr>
            <p:nvPr/>
          </p:nvSpPr>
          <p:spPr>
            <a:xfrm>
              <a:off x="0" y="1304924"/>
              <a:ext cx="11885613" cy="4943476"/>
            </a:xfrm>
            <a:prstGeom prst="rect">
              <a:avLst/>
            </a:prstGeom>
            <a:gradFill flip="none" rotWithShape="1">
              <a:gsLst>
                <a:gs pos="25000">
                  <a:srgbClr val="FFFFFF">
                    <a:alpha val="80000"/>
                  </a:srgbClr>
                </a:gs>
                <a:gs pos="0">
                  <a:schemeClr val="bg1">
                    <a:alpha val="82000"/>
                  </a:schemeClr>
                </a:gs>
                <a:gs pos="71000">
                  <a:schemeClr val="bg1">
                    <a:alpha val="80000"/>
                  </a:scheme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05740" tIns="137160" rIns="205740" bIns="137160" rtlCol="0" anchor="b">
              <a:noAutofit/>
            </a:bodyPr>
            <a:lstStyle>
              <a:defPPr>
                <a:defRPr lang="en-US"/>
              </a:defPPr>
              <a:lvl1pPr algn="ctr" defTabSz="914400">
                <a:lnSpc>
                  <a:spcPct val="90000"/>
                </a:lnSpc>
                <a:spcBef>
                  <a:spcPct val="0"/>
                </a:spcBef>
                <a:buNone/>
                <a:defRPr sz="4400" b="1">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defRPr>
              </a:lvl1pPr>
            </a:lstStyle>
            <a:p>
              <a:pPr defTabSz="685800"/>
              <a:endParaRPr lang="en-US" sz="3300" kern="0" dirty="0"/>
            </a:p>
          </p:txBody>
        </p:sp>
        <p:grpSp>
          <p:nvGrpSpPr>
            <p:cNvPr id="22" name="Group 21"/>
            <p:cNvGrpSpPr/>
            <p:nvPr/>
          </p:nvGrpSpPr>
          <p:grpSpPr>
            <a:xfrm>
              <a:off x="901602" y="1513657"/>
              <a:ext cx="5040410" cy="646330"/>
              <a:chOff x="520602" y="1513657"/>
              <a:chExt cx="5040410" cy="646330"/>
            </a:xfrm>
          </p:grpSpPr>
          <p:sp>
            <p:nvSpPr>
              <p:cNvPr id="52" name="Content Placeholder 4"/>
              <p:cNvSpPr txBox="1">
                <a:spLocks/>
              </p:cNvSpPr>
              <p:nvPr/>
            </p:nvSpPr>
            <p:spPr>
              <a:xfrm>
                <a:off x="1251482" y="1513657"/>
                <a:ext cx="4309530"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Device Technical Support:</a:t>
                </a:r>
              </a:p>
              <a:p>
                <a:pPr marL="128582" indent="-128582" defTabSz="685800">
                  <a:lnSpc>
                    <a:spcPct val="100000"/>
                  </a:lnSpc>
                  <a:spcBef>
                    <a:spcPts val="0"/>
                  </a:spcBef>
                  <a:buClrTx/>
                  <a:buSzTx/>
                  <a:defRPr/>
                </a:pPr>
                <a:r>
                  <a:rPr lang="en-US" sz="1050" dirty="0">
                    <a:solidFill>
                      <a:schemeClr val="accent3">
                        <a:lumMod val="75000"/>
                      </a:schemeClr>
                    </a:solidFill>
                  </a:rPr>
                  <a:t>High number of helpdesk calls </a:t>
                </a:r>
              </a:p>
              <a:p>
                <a:pPr marL="128582" indent="-128582" defTabSz="685800">
                  <a:lnSpc>
                    <a:spcPct val="100000"/>
                  </a:lnSpc>
                  <a:spcBef>
                    <a:spcPts val="0"/>
                  </a:spcBef>
                  <a:buClrTx/>
                  <a:buSzTx/>
                  <a:defRPr/>
                </a:pPr>
                <a:r>
                  <a:rPr lang="en-US" sz="1050" dirty="0">
                    <a:solidFill>
                      <a:schemeClr val="accent3">
                        <a:lumMod val="75000"/>
                      </a:schemeClr>
                    </a:solidFill>
                  </a:rPr>
                  <a:t>Difficulty printing from mobile devices</a:t>
                </a:r>
              </a:p>
            </p:txBody>
          </p:sp>
          <p:grpSp>
            <p:nvGrpSpPr>
              <p:cNvPr id="16" name="Group 15"/>
              <p:cNvGrpSpPr/>
              <p:nvPr/>
            </p:nvGrpSpPr>
            <p:grpSpPr>
              <a:xfrm>
                <a:off x="520602" y="1513657"/>
                <a:ext cx="544610" cy="544610"/>
                <a:chOff x="356537" y="887512"/>
                <a:chExt cx="1013475" cy="1013475"/>
              </a:xfrm>
            </p:grpSpPr>
            <p:sp>
              <p:nvSpPr>
                <p:cNvPr id="12" name="Oval 11"/>
                <p:cNvSpPr/>
                <p:nvPr/>
              </p:nvSpPr>
              <p:spPr>
                <a:xfrm>
                  <a:off x="356537" y="887512"/>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58" name="Picture 57"/>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449891" y="1063654"/>
                  <a:ext cx="723189" cy="661191"/>
                </a:xfrm>
                <a:prstGeom prst="rect">
                  <a:avLst/>
                </a:prstGeom>
              </p:spPr>
            </p:pic>
          </p:grpSp>
        </p:grpSp>
        <p:grpSp>
          <p:nvGrpSpPr>
            <p:cNvPr id="21" name="Group 20"/>
            <p:cNvGrpSpPr/>
            <p:nvPr/>
          </p:nvGrpSpPr>
          <p:grpSpPr>
            <a:xfrm>
              <a:off x="901602" y="2616141"/>
              <a:ext cx="5505148" cy="646330"/>
              <a:chOff x="520602" y="2535743"/>
              <a:chExt cx="5505148" cy="646330"/>
            </a:xfrm>
          </p:grpSpPr>
          <p:sp>
            <p:nvSpPr>
              <p:cNvPr id="54" name="Content Placeholder 4"/>
              <p:cNvSpPr txBox="1">
                <a:spLocks/>
              </p:cNvSpPr>
              <p:nvPr/>
            </p:nvSpPr>
            <p:spPr>
              <a:xfrm>
                <a:off x="1251482" y="2535743"/>
                <a:ext cx="4774268"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Incompatible Applications and Updates:</a:t>
                </a:r>
              </a:p>
              <a:p>
                <a:pPr marL="128582" indent="-128582" defTabSz="685800">
                  <a:lnSpc>
                    <a:spcPct val="100000"/>
                  </a:lnSpc>
                  <a:spcBef>
                    <a:spcPts val="0"/>
                  </a:spcBef>
                  <a:buClrTx/>
                  <a:buSzTx/>
                  <a:defRPr/>
                </a:pPr>
                <a:r>
                  <a:rPr lang="en-US" sz="1050" dirty="0">
                    <a:solidFill>
                      <a:schemeClr val="accent3">
                        <a:lumMod val="75000"/>
                      </a:schemeClr>
                    </a:solidFill>
                  </a:rPr>
                  <a:t>Inconsistent user experience </a:t>
                </a:r>
              </a:p>
              <a:p>
                <a:pPr marL="128582" indent="-128582" defTabSz="685800">
                  <a:lnSpc>
                    <a:spcPct val="100000"/>
                  </a:lnSpc>
                  <a:spcBef>
                    <a:spcPts val="0"/>
                  </a:spcBef>
                  <a:buClrTx/>
                  <a:buSzTx/>
                  <a:defRPr/>
                </a:pPr>
                <a:r>
                  <a:rPr lang="en-US" sz="1050" dirty="0">
                    <a:solidFill>
                      <a:schemeClr val="accent3">
                        <a:lumMod val="75000"/>
                      </a:schemeClr>
                    </a:solidFill>
                  </a:rPr>
                  <a:t>Need to install new applications and updates on devices</a:t>
                </a:r>
              </a:p>
            </p:txBody>
          </p:sp>
          <p:grpSp>
            <p:nvGrpSpPr>
              <p:cNvPr id="28" name="Group 27"/>
              <p:cNvGrpSpPr/>
              <p:nvPr/>
            </p:nvGrpSpPr>
            <p:grpSpPr>
              <a:xfrm>
                <a:off x="520602" y="2535743"/>
                <a:ext cx="544610" cy="544610"/>
                <a:chOff x="6097366" y="1377956"/>
                <a:chExt cx="1013475" cy="1013475"/>
              </a:xfrm>
            </p:grpSpPr>
            <p:sp>
              <p:nvSpPr>
                <p:cNvPr id="29" name="Oval 28"/>
                <p:cNvSpPr/>
                <p:nvPr/>
              </p:nvSpPr>
              <p:spPr>
                <a:xfrm>
                  <a:off x="6097366" y="1377956"/>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grpSp>
              <p:nvGrpSpPr>
                <p:cNvPr id="30" name="Group 29"/>
                <p:cNvGrpSpPr/>
                <p:nvPr/>
              </p:nvGrpSpPr>
              <p:grpSpPr>
                <a:xfrm>
                  <a:off x="6177117" y="1565586"/>
                  <a:ext cx="853972" cy="638215"/>
                  <a:chOff x="7216775" y="1373188"/>
                  <a:chExt cx="898526" cy="671512"/>
                </a:xfrm>
              </p:grpSpPr>
              <p:sp>
                <p:nvSpPr>
                  <p:cNvPr id="31" name="Freeform 6"/>
                  <p:cNvSpPr>
                    <a:spLocks/>
                  </p:cNvSpPr>
                  <p:nvPr/>
                </p:nvSpPr>
                <p:spPr bwMode="auto">
                  <a:xfrm>
                    <a:off x="7216775" y="1373188"/>
                    <a:ext cx="573088" cy="571500"/>
                  </a:xfrm>
                  <a:custGeom>
                    <a:avLst/>
                    <a:gdLst>
                      <a:gd name="T0" fmla="*/ 722 w 722"/>
                      <a:gd name="T1" fmla="*/ 356 h 720"/>
                      <a:gd name="T2" fmla="*/ 534 w 722"/>
                      <a:gd name="T3" fmla="*/ 357 h 720"/>
                      <a:gd name="T4" fmla="*/ 534 w 722"/>
                      <a:gd name="T5" fmla="*/ 358 h 720"/>
                      <a:gd name="T6" fmla="*/ 530 w 722"/>
                      <a:gd name="T7" fmla="*/ 394 h 720"/>
                      <a:gd name="T8" fmla="*/ 504 w 722"/>
                      <a:gd name="T9" fmla="*/ 456 h 720"/>
                      <a:gd name="T10" fmla="*/ 458 w 722"/>
                      <a:gd name="T11" fmla="*/ 504 h 720"/>
                      <a:gd name="T12" fmla="*/ 395 w 722"/>
                      <a:gd name="T13" fmla="*/ 530 h 720"/>
                      <a:gd name="T14" fmla="*/ 325 w 722"/>
                      <a:gd name="T15" fmla="*/ 530 h 720"/>
                      <a:gd name="T16" fmla="*/ 263 w 722"/>
                      <a:gd name="T17" fmla="*/ 504 h 720"/>
                      <a:gd name="T18" fmla="*/ 217 w 722"/>
                      <a:gd name="T19" fmla="*/ 456 h 720"/>
                      <a:gd name="T20" fmla="*/ 190 w 722"/>
                      <a:gd name="T21" fmla="*/ 394 h 720"/>
                      <a:gd name="T22" fmla="*/ 190 w 722"/>
                      <a:gd name="T23" fmla="*/ 325 h 720"/>
                      <a:gd name="T24" fmla="*/ 217 w 722"/>
                      <a:gd name="T25" fmla="*/ 263 h 720"/>
                      <a:gd name="T26" fmla="*/ 263 w 722"/>
                      <a:gd name="T27" fmla="*/ 217 h 720"/>
                      <a:gd name="T28" fmla="*/ 325 w 722"/>
                      <a:gd name="T29" fmla="*/ 190 h 720"/>
                      <a:gd name="T30" fmla="*/ 394 w 722"/>
                      <a:gd name="T31" fmla="*/ 190 h 720"/>
                      <a:gd name="T32" fmla="*/ 454 w 722"/>
                      <a:gd name="T33" fmla="*/ 214 h 720"/>
                      <a:gd name="T34" fmla="*/ 500 w 722"/>
                      <a:gd name="T35" fmla="*/ 259 h 720"/>
                      <a:gd name="T36" fmla="*/ 528 w 722"/>
                      <a:gd name="T37" fmla="*/ 320 h 720"/>
                      <a:gd name="T38" fmla="*/ 722 w 722"/>
                      <a:gd name="T39" fmla="*/ 356 h 720"/>
                      <a:gd name="T40" fmla="*/ 642 w 722"/>
                      <a:gd name="T41" fmla="*/ 289 h 720"/>
                      <a:gd name="T42" fmla="*/ 628 w 722"/>
                      <a:gd name="T43" fmla="*/ 248 h 720"/>
                      <a:gd name="T44" fmla="*/ 610 w 722"/>
                      <a:gd name="T45" fmla="*/ 211 h 720"/>
                      <a:gd name="T46" fmla="*/ 564 w 722"/>
                      <a:gd name="T47" fmla="*/ 58 h 720"/>
                      <a:gd name="T48" fmla="*/ 500 w 722"/>
                      <a:gd name="T49" fmla="*/ 106 h 720"/>
                      <a:gd name="T50" fmla="*/ 482 w 722"/>
                      <a:gd name="T51" fmla="*/ 97 h 720"/>
                      <a:gd name="T52" fmla="*/ 462 w 722"/>
                      <a:gd name="T53" fmla="*/ 89 h 720"/>
                      <a:gd name="T54" fmla="*/ 442 w 722"/>
                      <a:gd name="T55" fmla="*/ 82 h 720"/>
                      <a:gd name="T56" fmla="*/ 431 w 722"/>
                      <a:gd name="T57" fmla="*/ 0 h 720"/>
                      <a:gd name="T58" fmla="*/ 289 w 722"/>
                      <a:gd name="T59" fmla="*/ 78 h 720"/>
                      <a:gd name="T60" fmla="*/ 269 w 722"/>
                      <a:gd name="T61" fmla="*/ 85 h 720"/>
                      <a:gd name="T62" fmla="*/ 249 w 722"/>
                      <a:gd name="T63" fmla="*/ 92 h 720"/>
                      <a:gd name="T64" fmla="*/ 229 w 722"/>
                      <a:gd name="T65" fmla="*/ 101 h 720"/>
                      <a:gd name="T66" fmla="*/ 211 w 722"/>
                      <a:gd name="T67" fmla="*/ 112 h 720"/>
                      <a:gd name="T68" fmla="*/ 61 w 722"/>
                      <a:gd name="T69" fmla="*/ 160 h 720"/>
                      <a:gd name="T70" fmla="*/ 101 w 722"/>
                      <a:gd name="T71" fmla="*/ 229 h 720"/>
                      <a:gd name="T72" fmla="*/ 85 w 722"/>
                      <a:gd name="T73" fmla="*/ 269 h 720"/>
                      <a:gd name="T74" fmla="*/ 0 w 722"/>
                      <a:gd name="T75" fmla="*/ 289 h 720"/>
                      <a:gd name="T76" fmla="*/ 80 w 722"/>
                      <a:gd name="T77" fmla="*/ 430 h 720"/>
                      <a:gd name="T78" fmla="*/ 93 w 722"/>
                      <a:gd name="T79" fmla="*/ 470 h 720"/>
                      <a:gd name="T80" fmla="*/ 112 w 722"/>
                      <a:gd name="T81" fmla="*/ 508 h 720"/>
                      <a:gd name="T82" fmla="*/ 158 w 722"/>
                      <a:gd name="T83" fmla="*/ 663 h 720"/>
                      <a:gd name="T84" fmla="*/ 220 w 722"/>
                      <a:gd name="T85" fmla="*/ 614 h 720"/>
                      <a:gd name="T86" fmla="*/ 239 w 722"/>
                      <a:gd name="T87" fmla="*/ 624 h 720"/>
                      <a:gd name="T88" fmla="*/ 258 w 722"/>
                      <a:gd name="T89" fmla="*/ 632 h 720"/>
                      <a:gd name="T90" fmla="*/ 279 w 722"/>
                      <a:gd name="T91" fmla="*/ 639 h 720"/>
                      <a:gd name="T92" fmla="*/ 289 w 722"/>
                      <a:gd name="T93" fmla="*/ 720 h 720"/>
                      <a:gd name="T94" fmla="*/ 431 w 722"/>
                      <a:gd name="T95" fmla="*/ 641 h 720"/>
                      <a:gd name="T96" fmla="*/ 452 w 722"/>
                      <a:gd name="T97" fmla="*/ 635 h 720"/>
                      <a:gd name="T98" fmla="*/ 471 w 722"/>
                      <a:gd name="T99" fmla="*/ 628 h 720"/>
                      <a:gd name="T100" fmla="*/ 491 w 722"/>
                      <a:gd name="T101" fmla="*/ 619 h 720"/>
                      <a:gd name="T102" fmla="*/ 510 w 722"/>
                      <a:gd name="T103" fmla="*/ 609 h 720"/>
                      <a:gd name="T104" fmla="*/ 665 w 722"/>
                      <a:gd name="T105" fmla="*/ 565 h 720"/>
                      <a:gd name="T106" fmla="*/ 620 w 722"/>
                      <a:gd name="T107" fmla="*/ 490 h 720"/>
                      <a:gd name="T108" fmla="*/ 636 w 722"/>
                      <a:gd name="T109" fmla="*/ 451 h 720"/>
                      <a:gd name="T110" fmla="*/ 722 w 722"/>
                      <a:gd name="T111" fmla="*/ 43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2" h="720">
                        <a:moveTo>
                          <a:pt x="722" y="430"/>
                        </a:moveTo>
                        <a:lnTo>
                          <a:pt x="722" y="356"/>
                        </a:lnTo>
                        <a:lnTo>
                          <a:pt x="534" y="356"/>
                        </a:lnTo>
                        <a:lnTo>
                          <a:pt x="534" y="357"/>
                        </a:lnTo>
                        <a:lnTo>
                          <a:pt x="534" y="357"/>
                        </a:lnTo>
                        <a:lnTo>
                          <a:pt x="534" y="358"/>
                        </a:lnTo>
                        <a:lnTo>
                          <a:pt x="534" y="360"/>
                        </a:lnTo>
                        <a:lnTo>
                          <a:pt x="530" y="394"/>
                        </a:lnTo>
                        <a:lnTo>
                          <a:pt x="520" y="428"/>
                        </a:lnTo>
                        <a:lnTo>
                          <a:pt x="504" y="456"/>
                        </a:lnTo>
                        <a:lnTo>
                          <a:pt x="483" y="483"/>
                        </a:lnTo>
                        <a:lnTo>
                          <a:pt x="458" y="504"/>
                        </a:lnTo>
                        <a:lnTo>
                          <a:pt x="428" y="520"/>
                        </a:lnTo>
                        <a:lnTo>
                          <a:pt x="395" y="530"/>
                        </a:lnTo>
                        <a:lnTo>
                          <a:pt x="361" y="534"/>
                        </a:lnTo>
                        <a:lnTo>
                          <a:pt x="325" y="530"/>
                        </a:lnTo>
                        <a:lnTo>
                          <a:pt x="293" y="520"/>
                        </a:lnTo>
                        <a:lnTo>
                          <a:pt x="263" y="504"/>
                        </a:lnTo>
                        <a:lnTo>
                          <a:pt x="237" y="483"/>
                        </a:lnTo>
                        <a:lnTo>
                          <a:pt x="217" y="456"/>
                        </a:lnTo>
                        <a:lnTo>
                          <a:pt x="201" y="428"/>
                        </a:lnTo>
                        <a:lnTo>
                          <a:pt x="190" y="394"/>
                        </a:lnTo>
                        <a:lnTo>
                          <a:pt x="187" y="360"/>
                        </a:lnTo>
                        <a:lnTo>
                          <a:pt x="190" y="325"/>
                        </a:lnTo>
                        <a:lnTo>
                          <a:pt x="201" y="293"/>
                        </a:lnTo>
                        <a:lnTo>
                          <a:pt x="217" y="263"/>
                        </a:lnTo>
                        <a:lnTo>
                          <a:pt x="237" y="237"/>
                        </a:lnTo>
                        <a:lnTo>
                          <a:pt x="263" y="217"/>
                        </a:lnTo>
                        <a:lnTo>
                          <a:pt x="293" y="201"/>
                        </a:lnTo>
                        <a:lnTo>
                          <a:pt x="325" y="190"/>
                        </a:lnTo>
                        <a:lnTo>
                          <a:pt x="361" y="187"/>
                        </a:lnTo>
                        <a:lnTo>
                          <a:pt x="394" y="190"/>
                        </a:lnTo>
                        <a:lnTo>
                          <a:pt x="425" y="199"/>
                        </a:lnTo>
                        <a:lnTo>
                          <a:pt x="454" y="214"/>
                        </a:lnTo>
                        <a:lnTo>
                          <a:pt x="480" y="235"/>
                        </a:lnTo>
                        <a:lnTo>
                          <a:pt x="500" y="259"/>
                        </a:lnTo>
                        <a:lnTo>
                          <a:pt x="518" y="288"/>
                        </a:lnTo>
                        <a:lnTo>
                          <a:pt x="528" y="320"/>
                        </a:lnTo>
                        <a:lnTo>
                          <a:pt x="534" y="356"/>
                        </a:lnTo>
                        <a:lnTo>
                          <a:pt x="722" y="356"/>
                        </a:lnTo>
                        <a:lnTo>
                          <a:pt x="722" y="289"/>
                        </a:lnTo>
                        <a:lnTo>
                          <a:pt x="642" y="289"/>
                        </a:lnTo>
                        <a:lnTo>
                          <a:pt x="636" y="269"/>
                        </a:lnTo>
                        <a:lnTo>
                          <a:pt x="628" y="248"/>
                        </a:lnTo>
                        <a:lnTo>
                          <a:pt x="620" y="229"/>
                        </a:lnTo>
                        <a:lnTo>
                          <a:pt x="610" y="211"/>
                        </a:lnTo>
                        <a:lnTo>
                          <a:pt x="663" y="158"/>
                        </a:lnTo>
                        <a:lnTo>
                          <a:pt x="564" y="58"/>
                        </a:lnTo>
                        <a:lnTo>
                          <a:pt x="510" y="112"/>
                        </a:lnTo>
                        <a:lnTo>
                          <a:pt x="500" y="106"/>
                        </a:lnTo>
                        <a:lnTo>
                          <a:pt x="491" y="101"/>
                        </a:lnTo>
                        <a:lnTo>
                          <a:pt x="482" y="97"/>
                        </a:lnTo>
                        <a:lnTo>
                          <a:pt x="471" y="92"/>
                        </a:lnTo>
                        <a:lnTo>
                          <a:pt x="462" y="89"/>
                        </a:lnTo>
                        <a:lnTo>
                          <a:pt x="452" y="85"/>
                        </a:lnTo>
                        <a:lnTo>
                          <a:pt x="442" y="82"/>
                        </a:lnTo>
                        <a:lnTo>
                          <a:pt x="431" y="78"/>
                        </a:lnTo>
                        <a:lnTo>
                          <a:pt x="431" y="0"/>
                        </a:lnTo>
                        <a:lnTo>
                          <a:pt x="289" y="0"/>
                        </a:lnTo>
                        <a:lnTo>
                          <a:pt x="289" y="78"/>
                        </a:lnTo>
                        <a:lnTo>
                          <a:pt x="279" y="82"/>
                        </a:lnTo>
                        <a:lnTo>
                          <a:pt x="269" y="85"/>
                        </a:lnTo>
                        <a:lnTo>
                          <a:pt x="258" y="89"/>
                        </a:lnTo>
                        <a:lnTo>
                          <a:pt x="249" y="92"/>
                        </a:lnTo>
                        <a:lnTo>
                          <a:pt x="239" y="97"/>
                        </a:lnTo>
                        <a:lnTo>
                          <a:pt x="229" y="101"/>
                        </a:lnTo>
                        <a:lnTo>
                          <a:pt x="220" y="106"/>
                        </a:lnTo>
                        <a:lnTo>
                          <a:pt x="211" y="112"/>
                        </a:lnTo>
                        <a:lnTo>
                          <a:pt x="161" y="60"/>
                        </a:lnTo>
                        <a:lnTo>
                          <a:pt x="61" y="160"/>
                        </a:lnTo>
                        <a:lnTo>
                          <a:pt x="112" y="211"/>
                        </a:lnTo>
                        <a:lnTo>
                          <a:pt x="101" y="229"/>
                        </a:lnTo>
                        <a:lnTo>
                          <a:pt x="93" y="248"/>
                        </a:lnTo>
                        <a:lnTo>
                          <a:pt x="85" y="269"/>
                        </a:lnTo>
                        <a:lnTo>
                          <a:pt x="80" y="289"/>
                        </a:lnTo>
                        <a:lnTo>
                          <a:pt x="0" y="289"/>
                        </a:lnTo>
                        <a:lnTo>
                          <a:pt x="0" y="430"/>
                        </a:lnTo>
                        <a:lnTo>
                          <a:pt x="80" y="430"/>
                        </a:lnTo>
                        <a:lnTo>
                          <a:pt x="85" y="451"/>
                        </a:lnTo>
                        <a:lnTo>
                          <a:pt x="93" y="470"/>
                        </a:lnTo>
                        <a:lnTo>
                          <a:pt x="101" y="490"/>
                        </a:lnTo>
                        <a:lnTo>
                          <a:pt x="112" y="508"/>
                        </a:lnTo>
                        <a:lnTo>
                          <a:pt x="59" y="562"/>
                        </a:lnTo>
                        <a:lnTo>
                          <a:pt x="158" y="663"/>
                        </a:lnTo>
                        <a:lnTo>
                          <a:pt x="211" y="609"/>
                        </a:lnTo>
                        <a:lnTo>
                          <a:pt x="220" y="614"/>
                        </a:lnTo>
                        <a:lnTo>
                          <a:pt x="229" y="619"/>
                        </a:lnTo>
                        <a:lnTo>
                          <a:pt x="239" y="624"/>
                        </a:lnTo>
                        <a:lnTo>
                          <a:pt x="249" y="628"/>
                        </a:lnTo>
                        <a:lnTo>
                          <a:pt x="258" y="632"/>
                        </a:lnTo>
                        <a:lnTo>
                          <a:pt x="269" y="635"/>
                        </a:lnTo>
                        <a:lnTo>
                          <a:pt x="279" y="639"/>
                        </a:lnTo>
                        <a:lnTo>
                          <a:pt x="289" y="641"/>
                        </a:lnTo>
                        <a:lnTo>
                          <a:pt x="289" y="720"/>
                        </a:lnTo>
                        <a:lnTo>
                          <a:pt x="431" y="720"/>
                        </a:lnTo>
                        <a:lnTo>
                          <a:pt x="431" y="641"/>
                        </a:lnTo>
                        <a:lnTo>
                          <a:pt x="442" y="639"/>
                        </a:lnTo>
                        <a:lnTo>
                          <a:pt x="452" y="635"/>
                        </a:lnTo>
                        <a:lnTo>
                          <a:pt x="462" y="632"/>
                        </a:lnTo>
                        <a:lnTo>
                          <a:pt x="471" y="628"/>
                        </a:lnTo>
                        <a:lnTo>
                          <a:pt x="482" y="624"/>
                        </a:lnTo>
                        <a:lnTo>
                          <a:pt x="491" y="619"/>
                        </a:lnTo>
                        <a:lnTo>
                          <a:pt x="500" y="614"/>
                        </a:lnTo>
                        <a:lnTo>
                          <a:pt x="510" y="609"/>
                        </a:lnTo>
                        <a:lnTo>
                          <a:pt x="566" y="665"/>
                        </a:lnTo>
                        <a:lnTo>
                          <a:pt x="665" y="565"/>
                        </a:lnTo>
                        <a:lnTo>
                          <a:pt x="610" y="508"/>
                        </a:lnTo>
                        <a:lnTo>
                          <a:pt x="620" y="490"/>
                        </a:lnTo>
                        <a:lnTo>
                          <a:pt x="628" y="470"/>
                        </a:lnTo>
                        <a:lnTo>
                          <a:pt x="636" y="451"/>
                        </a:lnTo>
                        <a:lnTo>
                          <a:pt x="642" y="430"/>
                        </a:lnTo>
                        <a:lnTo>
                          <a:pt x="722" y="43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sp>
                <p:nvSpPr>
                  <p:cNvPr id="32" name="Freeform 7"/>
                  <p:cNvSpPr>
                    <a:spLocks/>
                  </p:cNvSpPr>
                  <p:nvPr/>
                </p:nvSpPr>
                <p:spPr bwMode="auto">
                  <a:xfrm>
                    <a:off x="7856538" y="1443038"/>
                    <a:ext cx="239713" cy="239712"/>
                  </a:xfrm>
                  <a:custGeom>
                    <a:avLst/>
                    <a:gdLst>
                      <a:gd name="T0" fmla="*/ 298 w 301"/>
                      <a:gd name="T1" fmla="*/ 159 h 301"/>
                      <a:gd name="T2" fmla="*/ 224 w 301"/>
                      <a:gd name="T3" fmla="*/ 173 h 301"/>
                      <a:gd name="T4" fmla="*/ 211 w 301"/>
                      <a:gd name="T5" fmla="*/ 198 h 301"/>
                      <a:gd name="T6" fmla="*/ 191 w 301"/>
                      <a:gd name="T7" fmla="*/ 216 h 301"/>
                      <a:gd name="T8" fmla="*/ 166 w 301"/>
                      <a:gd name="T9" fmla="*/ 227 h 301"/>
                      <a:gd name="T10" fmla="*/ 136 w 301"/>
                      <a:gd name="T11" fmla="*/ 227 h 301"/>
                      <a:gd name="T12" fmla="*/ 108 w 301"/>
                      <a:gd name="T13" fmla="*/ 216 h 301"/>
                      <a:gd name="T14" fmla="*/ 88 w 301"/>
                      <a:gd name="T15" fmla="*/ 196 h 301"/>
                      <a:gd name="T16" fmla="*/ 76 w 301"/>
                      <a:gd name="T17" fmla="*/ 168 h 301"/>
                      <a:gd name="T18" fmla="*/ 75 w 301"/>
                      <a:gd name="T19" fmla="*/ 138 h 301"/>
                      <a:gd name="T20" fmla="*/ 85 w 301"/>
                      <a:gd name="T21" fmla="*/ 110 h 301"/>
                      <a:gd name="T22" fmla="*/ 106 w 301"/>
                      <a:gd name="T23" fmla="*/ 90 h 301"/>
                      <a:gd name="T24" fmla="*/ 132 w 301"/>
                      <a:gd name="T25" fmla="*/ 78 h 301"/>
                      <a:gd name="T26" fmla="*/ 164 w 301"/>
                      <a:gd name="T27" fmla="*/ 77 h 301"/>
                      <a:gd name="T28" fmla="*/ 191 w 301"/>
                      <a:gd name="T29" fmla="*/ 87 h 301"/>
                      <a:gd name="T30" fmla="*/ 212 w 301"/>
                      <a:gd name="T31" fmla="*/ 108 h 301"/>
                      <a:gd name="T32" fmla="*/ 225 w 301"/>
                      <a:gd name="T33" fmla="*/ 135 h 301"/>
                      <a:gd name="T34" fmla="*/ 227 w 301"/>
                      <a:gd name="T35" fmla="*/ 152 h 301"/>
                      <a:gd name="T36" fmla="*/ 226 w 301"/>
                      <a:gd name="T37" fmla="*/ 157 h 301"/>
                      <a:gd name="T38" fmla="*/ 298 w 301"/>
                      <a:gd name="T39" fmla="*/ 159 h 301"/>
                      <a:gd name="T40" fmla="*/ 269 w 301"/>
                      <a:gd name="T41" fmla="*/ 139 h 301"/>
                      <a:gd name="T42" fmla="*/ 266 w 301"/>
                      <a:gd name="T43" fmla="*/ 122 h 301"/>
                      <a:gd name="T44" fmla="*/ 260 w 301"/>
                      <a:gd name="T45" fmla="*/ 106 h 301"/>
                      <a:gd name="T46" fmla="*/ 252 w 301"/>
                      <a:gd name="T47" fmla="*/ 39 h 301"/>
                      <a:gd name="T48" fmla="*/ 219 w 301"/>
                      <a:gd name="T49" fmla="*/ 53 h 301"/>
                      <a:gd name="T50" fmla="*/ 204 w 301"/>
                      <a:gd name="T51" fmla="*/ 44 h 301"/>
                      <a:gd name="T52" fmla="*/ 201 w 301"/>
                      <a:gd name="T53" fmla="*/ 9 h 301"/>
                      <a:gd name="T54" fmla="*/ 138 w 301"/>
                      <a:gd name="T55" fmla="*/ 31 h 301"/>
                      <a:gd name="T56" fmla="*/ 130 w 301"/>
                      <a:gd name="T57" fmla="*/ 32 h 301"/>
                      <a:gd name="T58" fmla="*/ 121 w 301"/>
                      <a:gd name="T59" fmla="*/ 33 h 301"/>
                      <a:gd name="T60" fmla="*/ 113 w 301"/>
                      <a:gd name="T61" fmla="*/ 35 h 301"/>
                      <a:gd name="T62" fmla="*/ 104 w 301"/>
                      <a:gd name="T63" fmla="*/ 39 h 301"/>
                      <a:gd name="T64" fmla="*/ 38 w 301"/>
                      <a:gd name="T65" fmla="*/ 47 h 301"/>
                      <a:gd name="T66" fmla="*/ 52 w 301"/>
                      <a:gd name="T67" fmla="*/ 80 h 301"/>
                      <a:gd name="T68" fmla="*/ 43 w 301"/>
                      <a:gd name="T69" fmla="*/ 95 h 301"/>
                      <a:gd name="T70" fmla="*/ 9 w 301"/>
                      <a:gd name="T71" fmla="*/ 99 h 301"/>
                      <a:gd name="T72" fmla="*/ 30 w 301"/>
                      <a:gd name="T73" fmla="*/ 160 h 301"/>
                      <a:gd name="T74" fmla="*/ 32 w 301"/>
                      <a:gd name="T75" fmla="*/ 177 h 301"/>
                      <a:gd name="T76" fmla="*/ 38 w 301"/>
                      <a:gd name="T77" fmla="*/ 195 h 301"/>
                      <a:gd name="T78" fmla="*/ 46 w 301"/>
                      <a:gd name="T79" fmla="*/ 261 h 301"/>
                      <a:gd name="T80" fmla="*/ 79 w 301"/>
                      <a:gd name="T81" fmla="*/ 248 h 301"/>
                      <a:gd name="T82" fmla="*/ 94 w 301"/>
                      <a:gd name="T83" fmla="*/ 257 h 301"/>
                      <a:gd name="T84" fmla="*/ 97 w 301"/>
                      <a:gd name="T85" fmla="*/ 291 h 301"/>
                      <a:gd name="T86" fmla="*/ 160 w 301"/>
                      <a:gd name="T87" fmla="*/ 269 h 301"/>
                      <a:gd name="T88" fmla="*/ 177 w 301"/>
                      <a:gd name="T89" fmla="*/ 266 h 301"/>
                      <a:gd name="T90" fmla="*/ 194 w 301"/>
                      <a:gd name="T91" fmla="*/ 261 h 301"/>
                      <a:gd name="T92" fmla="*/ 260 w 301"/>
                      <a:gd name="T93" fmla="*/ 253 h 301"/>
                      <a:gd name="T94" fmla="*/ 247 w 301"/>
                      <a:gd name="T95" fmla="*/ 220 h 301"/>
                      <a:gd name="T96" fmla="*/ 256 w 301"/>
                      <a:gd name="T97" fmla="*/ 205 h 301"/>
                      <a:gd name="T98" fmla="*/ 292 w 301"/>
                      <a:gd name="T99" fmla="*/ 2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301">
                        <a:moveTo>
                          <a:pt x="292" y="201"/>
                        </a:moveTo>
                        <a:lnTo>
                          <a:pt x="298" y="159"/>
                        </a:lnTo>
                        <a:lnTo>
                          <a:pt x="226" y="159"/>
                        </a:lnTo>
                        <a:lnTo>
                          <a:pt x="224" y="173"/>
                        </a:lnTo>
                        <a:lnTo>
                          <a:pt x="218" y="186"/>
                        </a:lnTo>
                        <a:lnTo>
                          <a:pt x="211" y="198"/>
                        </a:lnTo>
                        <a:lnTo>
                          <a:pt x="202" y="207"/>
                        </a:lnTo>
                        <a:lnTo>
                          <a:pt x="191" y="216"/>
                        </a:lnTo>
                        <a:lnTo>
                          <a:pt x="179" y="222"/>
                        </a:lnTo>
                        <a:lnTo>
                          <a:pt x="166" y="227"/>
                        </a:lnTo>
                        <a:lnTo>
                          <a:pt x="152" y="228"/>
                        </a:lnTo>
                        <a:lnTo>
                          <a:pt x="136" y="227"/>
                        </a:lnTo>
                        <a:lnTo>
                          <a:pt x="122" y="222"/>
                        </a:lnTo>
                        <a:lnTo>
                          <a:pt x="108" y="216"/>
                        </a:lnTo>
                        <a:lnTo>
                          <a:pt x="98" y="207"/>
                        </a:lnTo>
                        <a:lnTo>
                          <a:pt x="88" y="196"/>
                        </a:lnTo>
                        <a:lnTo>
                          <a:pt x="81" y="183"/>
                        </a:lnTo>
                        <a:lnTo>
                          <a:pt x="76" y="168"/>
                        </a:lnTo>
                        <a:lnTo>
                          <a:pt x="74" y="153"/>
                        </a:lnTo>
                        <a:lnTo>
                          <a:pt x="75" y="138"/>
                        </a:lnTo>
                        <a:lnTo>
                          <a:pt x="79" y="123"/>
                        </a:lnTo>
                        <a:lnTo>
                          <a:pt x="85" y="110"/>
                        </a:lnTo>
                        <a:lnTo>
                          <a:pt x="94" y="99"/>
                        </a:lnTo>
                        <a:lnTo>
                          <a:pt x="106" y="90"/>
                        </a:lnTo>
                        <a:lnTo>
                          <a:pt x="119" y="83"/>
                        </a:lnTo>
                        <a:lnTo>
                          <a:pt x="132" y="78"/>
                        </a:lnTo>
                        <a:lnTo>
                          <a:pt x="147" y="76"/>
                        </a:lnTo>
                        <a:lnTo>
                          <a:pt x="164" y="77"/>
                        </a:lnTo>
                        <a:lnTo>
                          <a:pt x="177" y="82"/>
                        </a:lnTo>
                        <a:lnTo>
                          <a:pt x="191" y="87"/>
                        </a:lnTo>
                        <a:lnTo>
                          <a:pt x="203" y="97"/>
                        </a:lnTo>
                        <a:lnTo>
                          <a:pt x="212" y="108"/>
                        </a:lnTo>
                        <a:lnTo>
                          <a:pt x="220" y="121"/>
                        </a:lnTo>
                        <a:lnTo>
                          <a:pt x="225" y="135"/>
                        </a:lnTo>
                        <a:lnTo>
                          <a:pt x="227" y="150"/>
                        </a:lnTo>
                        <a:lnTo>
                          <a:pt x="227" y="152"/>
                        </a:lnTo>
                        <a:lnTo>
                          <a:pt x="227" y="154"/>
                        </a:lnTo>
                        <a:lnTo>
                          <a:pt x="226" y="157"/>
                        </a:lnTo>
                        <a:lnTo>
                          <a:pt x="226" y="159"/>
                        </a:lnTo>
                        <a:lnTo>
                          <a:pt x="298" y="159"/>
                        </a:lnTo>
                        <a:lnTo>
                          <a:pt x="301" y="144"/>
                        </a:lnTo>
                        <a:lnTo>
                          <a:pt x="269" y="139"/>
                        </a:lnTo>
                        <a:lnTo>
                          <a:pt x="267" y="131"/>
                        </a:lnTo>
                        <a:lnTo>
                          <a:pt x="266" y="122"/>
                        </a:lnTo>
                        <a:lnTo>
                          <a:pt x="264" y="114"/>
                        </a:lnTo>
                        <a:lnTo>
                          <a:pt x="260" y="106"/>
                        </a:lnTo>
                        <a:lnTo>
                          <a:pt x="287" y="86"/>
                        </a:lnTo>
                        <a:lnTo>
                          <a:pt x="252" y="39"/>
                        </a:lnTo>
                        <a:lnTo>
                          <a:pt x="226" y="59"/>
                        </a:lnTo>
                        <a:lnTo>
                          <a:pt x="219" y="53"/>
                        </a:lnTo>
                        <a:lnTo>
                          <a:pt x="211" y="48"/>
                        </a:lnTo>
                        <a:lnTo>
                          <a:pt x="204" y="44"/>
                        </a:lnTo>
                        <a:lnTo>
                          <a:pt x="196" y="40"/>
                        </a:lnTo>
                        <a:lnTo>
                          <a:pt x="201" y="9"/>
                        </a:lnTo>
                        <a:lnTo>
                          <a:pt x="143" y="0"/>
                        </a:lnTo>
                        <a:lnTo>
                          <a:pt x="138" y="31"/>
                        </a:lnTo>
                        <a:lnTo>
                          <a:pt x="134" y="31"/>
                        </a:lnTo>
                        <a:lnTo>
                          <a:pt x="130" y="32"/>
                        </a:lnTo>
                        <a:lnTo>
                          <a:pt x="126" y="33"/>
                        </a:lnTo>
                        <a:lnTo>
                          <a:pt x="121" y="33"/>
                        </a:lnTo>
                        <a:lnTo>
                          <a:pt x="116" y="34"/>
                        </a:lnTo>
                        <a:lnTo>
                          <a:pt x="113" y="35"/>
                        </a:lnTo>
                        <a:lnTo>
                          <a:pt x="108" y="38"/>
                        </a:lnTo>
                        <a:lnTo>
                          <a:pt x="104" y="39"/>
                        </a:lnTo>
                        <a:lnTo>
                          <a:pt x="85" y="12"/>
                        </a:lnTo>
                        <a:lnTo>
                          <a:pt x="38" y="47"/>
                        </a:lnTo>
                        <a:lnTo>
                          <a:pt x="56" y="74"/>
                        </a:lnTo>
                        <a:lnTo>
                          <a:pt x="52" y="80"/>
                        </a:lnTo>
                        <a:lnTo>
                          <a:pt x="46" y="88"/>
                        </a:lnTo>
                        <a:lnTo>
                          <a:pt x="43" y="95"/>
                        </a:lnTo>
                        <a:lnTo>
                          <a:pt x="39" y="103"/>
                        </a:lnTo>
                        <a:lnTo>
                          <a:pt x="9" y="99"/>
                        </a:lnTo>
                        <a:lnTo>
                          <a:pt x="0" y="155"/>
                        </a:lnTo>
                        <a:lnTo>
                          <a:pt x="30" y="160"/>
                        </a:lnTo>
                        <a:lnTo>
                          <a:pt x="31" y="168"/>
                        </a:lnTo>
                        <a:lnTo>
                          <a:pt x="32" y="177"/>
                        </a:lnTo>
                        <a:lnTo>
                          <a:pt x="35" y="185"/>
                        </a:lnTo>
                        <a:lnTo>
                          <a:pt x="38" y="195"/>
                        </a:lnTo>
                        <a:lnTo>
                          <a:pt x="11" y="214"/>
                        </a:lnTo>
                        <a:lnTo>
                          <a:pt x="46" y="261"/>
                        </a:lnTo>
                        <a:lnTo>
                          <a:pt x="73" y="242"/>
                        </a:lnTo>
                        <a:lnTo>
                          <a:pt x="79" y="248"/>
                        </a:lnTo>
                        <a:lnTo>
                          <a:pt x="86" y="252"/>
                        </a:lnTo>
                        <a:lnTo>
                          <a:pt x="94" y="257"/>
                        </a:lnTo>
                        <a:lnTo>
                          <a:pt x="103" y="260"/>
                        </a:lnTo>
                        <a:lnTo>
                          <a:pt x="97" y="291"/>
                        </a:lnTo>
                        <a:lnTo>
                          <a:pt x="154" y="301"/>
                        </a:lnTo>
                        <a:lnTo>
                          <a:pt x="160" y="269"/>
                        </a:lnTo>
                        <a:lnTo>
                          <a:pt x="168" y="268"/>
                        </a:lnTo>
                        <a:lnTo>
                          <a:pt x="177" y="266"/>
                        </a:lnTo>
                        <a:lnTo>
                          <a:pt x="186" y="264"/>
                        </a:lnTo>
                        <a:lnTo>
                          <a:pt x="194" y="261"/>
                        </a:lnTo>
                        <a:lnTo>
                          <a:pt x="213" y="288"/>
                        </a:lnTo>
                        <a:lnTo>
                          <a:pt x="260" y="253"/>
                        </a:lnTo>
                        <a:lnTo>
                          <a:pt x="241" y="227"/>
                        </a:lnTo>
                        <a:lnTo>
                          <a:pt x="247" y="220"/>
                        </a:lnTo>
                        <a:lnTo>
                          <a:pt x="251" y="212"/>
                        </a:lnTo>
                        <a:lnTo>
                          <a:pt x="256" y="205"/>
                        </a:lnTo>
                        <a:lnTo>
                          <a:pt x="259" y="197"/>
                        </a:lnTo>
                        <a:lnTo>
                          <a:pt x="292" y="201"/>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sp>
                <p:nvSpPr>
                  <p:cNvPr id="33" name="Freeform 8"/>
                  <p:cNvSpPr>
                    <a:spLocks/>
                  </p:cNvSpPr>
                  <p:nvPr/>
                </p:nvSpPr>
                <p:spPr bwMode="auto">
                  <a:xfrm>
                    <a:off x="7748588" y="1676400"/>
                    <a:ext cx="366713" cy="368300"/>
                  </a:xfrm>
                  <a:custGeom>
                    <a:avLst/>
                    <a:gdLst>
                      <a:gd name="T0" fmla="*/ 275 w 462"/>
                      <a:gd name="T1" fmla="*/ 246 h 463"/>
                      <a:gd name="T2" fmla="*/ 268 w 462"/>
                      <a:gd name="T3" fmla="*/ 261 h 463"/>
                      <a:gd name="T4" fmla="*/ 258 w 462"/>
                      <a:gd name="T5" fmla="*/ 273 h 463"/>
                      <a:gd name="T6" fmla="*/ 244 w 462"/>
                      <a:gd name="T7" fmla="*/ 281 h 463"/>
                      <a:gd name="T8" fmla="*/ 228 w 462"/>
                      <a:gd name="T9" fmla="*/ 283 h 463"/>
                      <a:gd name="T10" fmla="*/ 208 w 462"/>
                      <a:gd name="T11" fmla="*/ 280 h 463"/>
                      <a:gd name="T12" fmla="*/ 193 w 462"/>
                      <a:gd name="T13" fmla="*/ 268 h 463"/>
                      <a:gd name="T14" fmla="*/ 182 w 462"/>
                      <a:gd name="T15" fmla="*/ 253 h 463"/>
                      <a:gd name="T16" fmla="*/ 178 w 462"/>
                      <a:gd name="T17" fmla="*/ 234 h 463"/>
                      <a:gd name="T18" fmla="*/ 182 w 462"/>
                      <a:gd name="T19" fmla="*/ 215 h 463"/>
                      <a:gd name="T20" fmla="*/ 193 w 462"/>
                      <a:gd name="T21" fmla="*/ 199 h 463"/>
                      <a:gd name="T22" fmla="*/ 208 w 462"/>
                      <a:gd name="T23" fmla="*/ 188 h 463"/>
                      <a:gd name="T24" fmla="*/ 228 w 462"/>
                      <a:gd name="T25" fmla="*/ 184 h 463"/>
                      <a:gd name="T26" fmla="*/ 248 w 462"/>
                      <a:gd name="T27" fmla="*/ 188 h 463"/>
                      <a:gd name="T28" fmla="*/ 264 w 462"/>
                      <a:gd name="T29" fmla="*/ 199 h 463"/>
                      <a:gd name="T30" fmla="*/ 274 w 462"/>
                      <a:gd name="T31" fmla="*/ 215 h 463"/>
                      <a:gd name="T32" fmla="*/ 278 w 462"/>
                      <a:gd name="T33" fmla="*/ 234 h 463"/>
                      <a:gd name="T34" fmla="*/ 276 w 462"/>
                      <a:gd name="T35" fmla="*/ 241 h 463"/>
                      <a:gd name="T36" fmla="*/ 275 w 462"/>
                      <a:gd name="T37" fmla="*/ 246 h 463"/>
                      <a:gd name="T38" fmla="*/ 414 w 462"/>
                      <a:gd name="T39" fmla="*/ 243 h 463"/>
                      <a:gd name="T40" fmla="*/ 415 w 462"/>
                      <a:gd name="T41" fmla="*/ 231 h 463"/>
                      <a:gd name="T42" fmla="*/ 462 w 462"/>
                      <a:gd name="T43" fmla="*/ 214 h 463"/>
                      <a:gd name="T44" fmla="*/ 391 w 462"/>
                      <a:gd name="T45" fmla="*/ 141 h 463"/>
                      <a:gd name="T46" fmla="*/ 376 w 462"/>
                      <a:gd name="T47" fmla="*/ 118 h 463"/>
                      <a:gd name="T48" fmla="*/ 358 w 462"/>
                      <a:gd name="T49" fmla="*/ 99 h 463"/>
                      <a:gd name="T50" fmla="*/ 304 w 462"/>
                      <a:gd name="T51" fmla="*/ 13 h 463"/>
                      <a:gd name="T52" fmla="*/ 274 w 462"/>
                      <a:gd name="T53" fmla="*/ 54 h 463"/>
                      <a:gd name="T54" fmla="*/ 261 w 462"/>
                      <a:gd name="T55" fmla="*/ 50 h 463"/>
                      <a:gd name="T56" fmla="*/ 248 w 462"/>
                      <a:gd name="T57" fmla="*/ 49 h 463"/>
                      <a:gd name="T58" fmla="*/ 235 w 462"/>
                      <a:gd name="T59" fmla="*/ 48 h 463"/>
                      <a:gd name="T60" fmla="*/ 214 w 462"/>
                      <a:gd name="T61" fmla="*/ 0 h 463"/>
                      <a:gd name="T62" fmla="*/ 142 w 462"/>
                      <a:gd name="T63" fmla="*/ 72 h 463"/>
                      <a:gd name="T64" fmla="*/ 130 w 462"/>
                      <a:gd name="T65" fmla="*/ 79 h 463"/>
                      <a:gd name="T66" fmla="*/ 118 w 462"/>
                      <a:gd name="T67" fmla="*/ 86 h 463"/>
                      <a:gd name="T68" fmla="*/ 108 w 462"/>
                      <a:gd name="T69" fmla="*/ 95 h 463"/>
                      <a:gd name="T70" fmla="*/ 99 w 462"/>
                      <a:gd name="T71" fmla="*/ 105 h 463"/>
                      <a:gd name="T72" fmla="*/ 16 w 462"/>
                      <a:gd name="T73" fmla="*/ 160 h 463"/>
                      <a:gd name="T74" fmla="*/ 52 w 462"/>
                      <a:gd name="T75" fmla="*/ 194 h 463"/>
                      <a:gd name="T76" fmla="*/ 48 w 462"/>
                      <a:gd name="T77" fmla="*/ 221 h 463"/>
                      <a:gd name="T78" fmla="*/ 0 w 462"/>
                      <a:gd name="T79" fmla="*/ 249 h 463"/>
                      <a:gd name="T80" fmla="*/ 71 w 462"/>
                      <a:gd name="T81" fmla="*/ 321 h 463"/>
                      <a:gd name="T82" fmla="*/ 86 w 462"/>
                      <a:gd name="T83" fmla="*/ 343 h 463"/>
                      <a:gd name="T84" fmla="*/ 105 w 462"/>
                      <a:gd name="T85" fmla="*/ 363 h 463"/>
                      <a:gd name="T86" fmla="*/ 158 w 462"/>
                      <a:gd name="T87" fmla="*/ 449 h 463"/>
                      <a:gd name="T88" fmla="*/ 189 w 462"/>
                      <a:gd name="T89" fmla="*/ 409 h 463"/>
                      <a:gd name="T90" fmla="*/ 201 w 462"/>
                      <a:gd name="T91" fmla="*/ 412 h 463"/>
                      <a:gd name="T92" fmla="*/ 214 w 462"/>
                      <a:gd name="T93" fmla="*/ 413 h 463"/>
                      <a:gd name="T94" fmla="*/ 228 w 462"/>
                      <a:gd name="T95" fmla="*/ 415 h 463"/>
                      <a:gd name="T96" fmla="*/ 249 w 462"/>
                      <a:gd name="T97" fmla="*/ 463 h 463"/>
                      <a:gd name="T98" fmla="*/ 321 w 462"/>
                      <a:gd name="T99" fmla="*/ 390 h 463"/>
                      <a:gd name="T100" fmla="*/ 333 w 462"/>
                      <a:gd name="T101" fmla="*/ 383 h 463"/>
                      <a:gd name="T102" fmla="*/ 343 w 462"/>
                      <a:gd name="T103" fmla="*/ 375 h 463"/>
                      <a:gd name="T104" fmla="*/ 354 w 462"/>
                      <a:gd name="T105" fmla="*/ 367 h 463"/>
                      <a:gd name="T106" fmla="*/ 363 w 462"/>
                      <a:gd name="T107" fmla="*/ 358 h 463"/>
                      <a:gd name="T108" fmla="*/ 450 w 462"/>
                      <a:gd name="T109" fmla="*/ 305 h 463"/>
                      <a:gd name="T110" fmla="*/ 409 w 462"/>
                      <a:gd name="T111" fmla="*/ 272 h 463"/>
                      <a:gd name="T112" fmla="*/ 412 w 462"/>
                      <a:gd name="T113" fmla="*/ 25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2" h="463">
                        <a:moveTo>
                          <a:pt x="414" y="246"/>
                        </a:moveTo>
                        <a:lnTo>
                          <a:pt x="275" y="246"/>
                        </a:lnTo>
                        <a:lnTo>
                          <a:pt x="273" y="254"/>
                        </a:lnTo>
                        <a:lnTo>
                          <a:pt x="268" y="261"/>
                        </a:lnTo>
                        <a:lnTo>
                          <a:pt x="264" y="267"/>
                        </a:lnTo>
                        <a:lnTo>
                          <a:pt x="258" y="273"/>
                        </a:lnTo>
                        <a:lnTo>
                          <a:pt x="251" y="277"/>
                        </a:lnTo>
                        <a:lnTo>
                          <a:pt x="244" y="281"/>
                        </a:lnTo>
                        <a:lnTo>
                          <a:pt x="236" y="282"/>
                        </a:lnTo>
                        <a:lnTo>
                          <a:pt x="228" y="283"/>
                        </a:lnTo>
                        <a:lnTo>
                          <a:pt x="218" y="282"/>
                        </a:lnTo>
                        <a:lnTo>
                          <a:pt x="208" y="280"/>
                        </a:lnTo>
                        <a:lnTo>
                          <a:pt x="200" y="275"/>
                        </a:lnTo>
                        <a:lnTo>
                          <a:pt x="193" y="268"/>
                        </a:lnTo>
                        <a:lnTo>
                          <a:pt x="186" y="261"/>
                        </a:lnTo>
                        <a:lnTo>
                          <a:pt x="182" y="253"/>
                        </a:lnTo>
                        <a:lnTo>
                          <a:pt x="180" y="244"/>
                        </a:lnTo>
                        <a:lnTo>
                          <a:pt x="178" y="234"/>
                        </a:lnTo>
                        <a:lnTo>
                          <a:pt x="180" y="224"/>
                        </a:lnTo>
                        <a:lnTo>
                          <a:pt x="182" y="215"/>
                        </a:lnTo>
                        <a:lnTo>
                          <a:pt x="186" y="206"/>
                        </a:lnTo>
                        <a:lnTo>
                          <a:pt x="193" y="199"/>
                        </a:lnTo>
                        <a:lnTo>
                          <a:pt x="200" y="193"/>
                        </a:lnTo>
                        <a:lnTo>
                          <a:pt x="208" y="188"/>
                        </a:lnTo>
                        <a:lnTo>
                          <a:pt x="218" y="185"/>
                        </a:lnTo>
                        <a:lnTo>
                          <a:pt x="228" y="184"/>
                        </a:lnTo>
                        <a:lnTo>
                          <a:pt x="238" y="185"/>
                        </a:lnTo>
                        <a:lnTo>
                          <a:pt x="248" y="188"/>
                        </a:lnTo>
                        <a:lnTo>
                          <a:pt x="256" y="193"/>
                        </a:lnTo>
                        <a:lnTo>
                          <a:pt x="264" y="199"/>
                        </a:lnTo>
                        <a:lnTo>
                          <a:pt x="269" y="206"/>
                        </a:lnTo>
                        <a:lnTo>
                          <a:pt x="274" y="215"/>
                        </a:lnTo>
                        <a:lnTo>
                          <a:pt x="276" y="224"/>
                        </a:lnTo>
                        <a:lnTo>
                          <a:pt x="278" y="234"/>
                        </a:lnTo>
                        <a:lnTo>
                          <a:pt x="278" y="236"/>
                        </a:lnTo>
                        <a:lnTo>
                          <a:pt x="276" y="241"/>
                        </a:lnTo>
                        <a:lnTo>
                          <a:pt x="275" y="244"/>
                        </a:lnTo>
                        <a:lnTo>
                          <a:pt x="275" y="246"/>
                        </a:lnTo>
                        <a:lnTo>
                          <a:pt x="414" y="246"/>
                        </a:lnTo>
                        <a:lnTo>
                          <a:pt x="414" y="243"/>
                        </a:lnTo>
                        <a:lnTo>
                          <a:pt x="415" y="237"/>
                        </a:lnTo>
                        <a:lnTo>
                          <a:pt x="415" y="231"/>
                        </a:lnTo>
                        <a:lnTo>
                          <a:pt x="415" y="228"/>
                        </a:lnTo>
                        <a:lnTo>
                          <a:pt x="462" y="214"/>
                        </a:lnTo>
                        <a:lnTo>
                          <a:pt x="439" y="129"/>
                        </a:lnTo>
                        <a:lnTo>
                          <a:pt x="391" y="141"/>
                        </a:lnTo>
                        <a:lnTo>
                          <a:pt x="384" y="130"/>
                        </a:lnTo>
                        <a:lnTo>
                          <a:pt x="376" y="118"/>
                        </a:lnTo>
                        <a:lnTo>
                          <a:pt x="367" y="108"/>
                        </a:lnTo>
                        <a:lnTo>
                          <a:pt x="358" y="99"/>
                        </a:lnTo>
                        <a:lnTo>
                          <a:pt x="381" y="57"/>
                        </a:lnTo>
                        <a:lnTo>
                          <a:pt x="304" y="13"/>
                        </a:lnTo>
                        <a:lnTo>
                          <a:pt x="281" y="55"/>
                        </a:lnTo>
                        <a:lnTo>
                          <a:pt x="274" y="54"/>
                        </a:lnTo>
                        <a:lnTo>
                          <a:pt x="268" y="52"/>
                        </a:lnTo>
                        <a:lnTo>
                          <a:pt x="261" y="50"/>
                        </a:lnTo>
                        <a:lnTo>
                          <a:pt x="255" y="49"/>
                        </a:lnTo>
                        <a:lnTo>
                          <a:pt x="248" y="49"/>
                        </a:lnTo>
                        <a:lnTo>
                          <a:pt x="241" y="48"/>
                        </a:lnTo>
                        <a:lnTo>
                          <a:pt x="235" y="48"/>
                        </a:lnTo>
                        <a:lnTo>
                          <a:pt x="228" y="48"/>
                        </a:lnTo>
                        <a:lnTo>
                          <a:pt x="214" y="0"/>
                        </a:lnTo>
                        <a:lnTo>
                          <a:pt x="128" y="24"/>
                        </a:lnTo>
                        <a:lnTo>
                          <a:pt x="142" y="72"/>
                        </a:lnTo>
                        <a:lnTo>
                          <a:pt x="136" y="76"/>
                        </a:lnTo>
                        <a:lnTo>
                          <a:pt x="130" y="79"/>
                        </a:lnTo>
                        <a:lnTo>
                          <a:pt x="124" y="83"/>
                        </a:lnTo>
                        <a:lnTo>
                          <a:pt x="118" y="86"/>
                        </a:lnTo>
                        <a:lnTo>
                          <a:pt x="114" y="91"/>
                        </a:lnTo>
                        <a:lnTo>
                          <a:pt x="108" y="95"/>
                        </a:lnTo>
                        <a:lnTo>
                          <a:pt x="103" y="100"/>
                        </a:lnTo>
                        <a:lnTo>
                          <a:pt x="99" y="105"/>
                        </a:lnTo>
                        <a:lnTo>
                          <a:pt x="60" y="81"/>
                        </a:lnTo>
                        <a:lnTo>
                          <a:pt x="16" y="160"/>
                        </a:lnTo>
                        <a:lnTo>
                          <a:pt x="55" y="182"/>
                        </a:lnTo>
                        <a:lnTo>
                          <a:pt x="52" y="194"/>
                        </a:lnTo>
                        <a:lnTo>
                          <a:pt x="50" y="208"/>
                        </a:lnTo>
                        <a:lnTo>
                          <a:pt x="48" y="221"/>
                        </a:lnTo>
                        <a:lnTo>
                          <a:pt x="48" y="235"/>
                        </a:lnTo>
                        <a:lnTo>
                          <a:pt x="0" y="249"/>
                        </a:lnTo>
                        <a:lnTo>
                          <a:pt x="24" y="334"/>
                        </a:lnTo>
                        <a:lnTo>
                          <a:pt x="71" y="321"/>
                        </a:lnTo>
                        <a:lnTo>
                          <a:pt x="78" y="333"/>
                        </a:lnTo>
                        <a:lnTo>
                          <a:pt x="86" y="343"/>
                        </a:lnTo>
                        <a:lnTo>
                          <a:pt x="95" y="354"/>
                        </a:lnTo>
                        <a:lnTo>
                          <a:pt x="105" y="363"/>
                        </a:lnTo>
                        <a:lnTo>
                          <a:pt x="80" y="405"/>
                        </a:lnTo>
                        <a:lnTo>
                          <a:pt x="158" y="449"/>
                        </a:lnTo>
                        <a:lnTo>
                          <a:pt x="182" y="408"/>
                        </a:lnTo>
                        <a:lnTo>
                          <a:pt x="189" y="409"/>
                        </a:lnTo>
                        <a:lnTo>
                          <a:pt x="195" y="411"/>
                        </a:lnTo>
                        <a:lnTo>
                          <a:pt x="201" y="412"/>
                        </a:lnTo>
                        <a:lnTo>
                          <a:pt x="208" y="412"/>
                        </a:lnTo>
                        <a:lnTo>
                          <a:pt x="214" y="413"/>
                        </a:lnTo>
                        <a:lnTo>
                          <a:pt x="221" y="415"/>
                        </a:lnTo>
                        <a:lnTo>
                          <a:pt x="228" y="415"/>
                        </a:lnTo>
                        <a:lnTo>
                          <a:pt x="235" y="415"/>
                        </a:lnTo>
                        <a:lnTo>
                          <a:pt x="249" y="463"/>
                        </a:lnTo>
                        <a:lnTo>
                          <a:pt x="334" y="439"/>
                        </a:lnTo>
                        <a:lnTo>
                          <a:pt x="321" y="390"/>
                        </a:lnTo>
                        <a:lnTo>
                          <a:pt x="327" y="387"/>
                        </a:lnTo>
                        <a:lnTo>
                          <a:pt x="333" y="383"/>
                        </a:lnTo>
                        <a:lnTo>
                          <a:pt x="338" y="380"/>
                        </a:lnTo>
                        <a:lnTo>
                          <a:pt x="343" y="375"/>
                        </a:lnTo>
                        <a:lnTo>
                          <a:pt x="349" y="372"/>
                        </a:lnTo>
                        <a:lnTo>
                          <a:pt x="354" y="367"/>
                        </a:lnTo>
                        <a:lnTo>
                          <a:pt x="358" y="363"/>
                        </a:lnTo>
                        <a:lnTo>
                          <a:pt x="363" y="358"/>
                        </a:lnTo>
                        <a:lnTo>
                          <a:pt x="407" y="382"/>
                        </a:lnTo>
                        <a:lnTo>
                          <a:pt x="450" y="305"/>
                        </a:lnTo>
                        <a:lnTo>
                          <a:pt x="408" y="281"/>
                        </a:lnTo>
                        <a:lnTo>
                          <a:pt x="409" y="272"/>
                        </a:lnTo>
                        <a:lnTo>
                          <a:pt x="411" y="264"/>
                        </a:lnTo>
                        <a:lnTo>
                          <a:pt x="412" y="254"/>
                        </a:lnTo>
                        <a:lnTo>
                          <a:pt x="414" y="24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kern="0">
                      <a:solidFill>
                        <a:sysClr val="windowText" lastClr="000000"/>
                      </a:solidFill>
                    </a:endParaRPr>
                  </a:p>
                </p:txBody>
              </p:sp>
            </p:grpSp>
          </p:grpSp>
        </p:grpSp>
        <p:grpSp>
          <p:nvGrpSpPr>
            <p:cNvPr id="20" name="Group 19"/>
            <p:cNvGrpSpPr/>
            <p:nvPr/>
          </p:nvGrpSpPr>
          <p:grpSpPr>
            <a:xfrm>
              <a:off x="901602" y="3570190"/>
              <a:ext cx="5505148" cy="544610"/>
              <a:chOff x="520602" y="3483885"/>
              <a:chExt cx="5505148" cy="544610"/>
            </a:xfrm>
          </p:grpSpPr>
          <p:sp>
            <p:nvSpPr>
              <p:cNvPr id="56" name="Content Placeholder 4"/>
              <p:cNvSpPr txBox="1">
                <a:spLocks/>
              </p:cNvSpPr>
              <p:nvPr/>
            </p:nvSpPr>
            <p:spPr>
              <a:xfrm>
                <a:off x="1251482" y="3540748"/>
                <a:ext cx="4774268" cy="4308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Ensuring Security:</a:t>
                </a:r>
              </a:p>
              <a:p>
                <a:pPr marL="128582" indent="-128582" defTabSz="685800">
                  <a:lnSpc>
                    <a:spcPct val="100000"/>
                  </a:lnSpc>
                  <a:spcBef>
                    <a:spcPts val="0"/>
                  </a:spcBef>
                  <a:buClrTx/>
                  <a:buSzTx/>
                  <a:defRPr/>
                </a:pPr>
                <a:r>
                  <a:rPr lang="en-US" sz="1050" dirty="0">
                    <a:solidFill>
                      <a:schemeClr val="accent3">
                        <a:lumMod val="75000"/>
                      </a:schemeClr>
                    </a:solidFill>
                  </a:rPr>
                  <a:t>Controlling access to sensitive information</a:t>
                </a:r>
              </a:p>
            </p:txBody>
          </p:sp>
          <p:grpSp>
            <p:nvGrpSpPr>
              <p:cNvPr id="35" name="Group 34"/>
              <p:cNvGrpSpPr/>
              <p:nvPr/>
            </p:nvGrpSpPr>
            <p:grpSpPr>
              <a:xfrm>
                <a:off x="520602" y="3483885"/>
                <a:ext cx="544610" cy="544610"/>
                <a:chOff x="356537" y="1738094"/>
                <a:chExt cx="1013475" cy="1013475"/>
              </a:xfrm>
            </p:grpSpPr>
            <p:sp>
              <p:nvSpPr>
                <p:cNvPr id="36" name="Oval 35"/>
                <p:cNvSpPr/>
                <p:nvPr/>
              </p:nvSpPr>
              <p:spPr>
                <a:xfrm>
                  <a:off x="356537" y="1738094"/>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sp>
              <p:nvSpPr>
                <p:cNvPr id="38" name="Freeform 37"/>
                <p:cNvSpPr>
                  <a:spLocks noEditPoints="1"/>
                </p:cNvSpPr>
                <p:nvPr/>
              </p:nvSpPr>
              <p:spPr bwMode="auto">
                <a:xfrm>
                  <a:off x="598053" y="1926829"/>
                  <a:ext cx="530444" cy="636004"/>
                </a:xfrm>
                <a:custGeom>
                  <a:avLst/>
                  <a:gdLst/>
                  <a:ahLst/>
                  <a:cxnLst>
                    <a:cxn ang="0">
                      <a:pos x="18" y="18"/>
                    </a:cxn>
                    <a:cxn ang="0">
                      <a:pos x="27" y="9"/>
                    </a:cxn>
                    <a:cxn ang="0">
                      <a:pos x="36" y="18"/>
                    </a:cxn>
                    <a:cxn ang="0">
                      <a:pos x="36" y="25"/>
                    </a:cxn>
                    <a:cxn ang="0">
                      <a:pos x="45" y="25"/>
                    </a:cxn>
                    <a:cxn ang="0">
                      <a:pos x="45" y="18"/>
                    </a:cxn>
                    <a:cxn ang="0">
                      <a:pos x="27" y="0"/>
                    </a:cxn>
                    <a:cxn ang="0">
                      <a:pos x="9" y="18"/>
                    </a:cxn>
                    <a:cxn ang="0">
                      <a:pos x="9" y="25"/>
                    </a:cxn>
                    <a:cxn ang="0">
                      <a:pos x="18" y="25"/>
                    </a:cxn>
                    <a:cxn ang="0">
                      <a:pos x="18" y="18"/>
                    </a:cxn>
                    <a:cxn ang="0">
                      <a:pos x="48" y="29"/>
                    </a:cxn>
                    <a:cxn ang="0">
                      <a:pos x="5" y="29"/>
                    </a:cxn>
                    <a:cxn ang="0">
                      <a:pos x="0" y="34"/>
                    </a:cxn>
                    <a:cxn ang="0">
                      <a:pos x="0" y="69"/>
                    </a:cxn>
                    <a:cxn ang="0">
                      <a:pos x="5" y="74"/>
                    </a:cxn>
                    <a:cxn ang="0">
                      <a:pos x="48" y="74"/>
                    </a:cxn>
                    <a:cxn ang="0">
                      <a:pos x="54" y="69"/>
                    </a:cxn>
                    <a:cxn ang="0">
                      <a:pos x="54" y="34"/>
                    </a:cxn>
                    <a:cxn ang="0">
                      <a:pos x="48" y="29"/>
                    </a:cxn>
                    <a:cxn ang="0">
                      <a:pos x="31" y="57"/>
                    </a:cxn>
                    <a:cxn ang="0">
                      <a:pos x="27" y="61"/>
                    </a:cxn>
                    <a:cxn ang="0">
                      <a:pos x="22" y="57"/>
                    </a:cxn>
                    <a:cxn ang="0">
                      <a:pos x="22" y="43"/>
                    </a:cxn>
                    <a:cxn ang="0">
                      <a:pos x="27" y="39"/>
                    </a:cxn>
                    <a:cxn ang="0">
                      <a:pos x="31" y="43"/>
                    </a:cxn>
                    <a:cxn ang="0">
                      <a:pos x="31" y="57"/>
                    </a:cxn>
                  </a:cxnLst>
                  <a:rect l="0" t="0" r="r" b="b"/>
                  <a:pathLst>
                    <a:path w="54" h="74">
                      <a:moveTo>
                        <a:pt x="18" y="18"/>
                      </a:moveTo>
                      <a:cubicBezTo>
                        <a:pt x="18" y="13"/>
                        <a:pt x="22" y="9"/>
                        <a:pt x="27" y="9"/>
                      </a:cubicBezTo>
                      <a:cubicBezTo>
                        <a:pt x="32" y="9"/>
                        <a:pt x="36" y="13"/>
                        <a:pt x="36" y="18"/>
                      </a:cubicBezTo>
                      <a:cubicBezTo>
                        <a:pt x="36" y="25"/>
                        <a:pt x="36" y="25"/>
                        <a:pt x="36" y="25"/>
                      </a:cubicBezTo>
                      <a:cubicBezTo>
                        <a:pt x="45" y="25"/>
                        <a:pt x="45" y="25"/>
                        <a:pt x="45" y="25"/>
                      </a:cubicBezTo>
                      <a:cubicBezTo>
                        <a:pt x="45" y="18"/>
                        <a:pt x="45" y="18"/>
                        <a:pt x="45" y="18"/>
                      </a:cubicBezTo>
                      <a:cubicBezTo>
                        <a:pt x="45" y="8"/>
                        <a:pt x="37" y="0"/>
                        <a:pt x="27" y="0"/>
                      </a:cubicBezTo>
                      <a:cubicBezTo>
                        <a:pt x="17" y="0"/>
                        <a:pt x="9" y="8"/>
                        <a:pt x="9" y="18"/>
                      </a:cubicBezTo>
                      <a:cubicBezTo>
                        <a:pt x="9" y="25"/>
                        <a:pt x="9" y="25"/>
                        <a:pt x="9" y="25"/>
                      </a:cubicBezTo>
                      <a:cubicBezTo>
                        <a:pt x="18" y="25"/>
                        <a:pt x="18" y="25"/>
                        <a:pt x="18" y="25"/>
                      </a:cubicBezTo>
                      <a:lnTo>
                        <a:pt x="18" y="18"/>
                      </a:lnTo>
                      <a:close/>
                      <a:moveTo>
                        <a:pt x="48" y="29"/>
                      </a:moveTo>
                      <a:cubicBezTo>
                        <a:pt x="5" y="29"/>
                        <a:pt x="5" y="29"/>
                        <a:pt x="5" y="29"/>
                      </a:cubicBezTo>
                      <a:cubicBezTo>
                        <a:pt x="2" y="29"/>
                        <a:pt x="0" y="31"/>
                        <a:pt x="0" y="34"/>
                      </a:cubicBezTo>
                      <a:cubicBezTo>
                        <a:pt x="0" y="69"/>
                        <a:pt x="0" y="69"/>
                        <a:pt x="0" y="69"/>
                      </a:cubicBezTo>
                      <a:cubicBezTo>
                        <a:pt x="0" y="72"/>
                        <a:pt x="2" y="74"/>
                        <a:pt x="5" y="74"/>
                      </a:cubicBezTo>
                      <a:cubicBezTo>
                        <a:pt x="48" y="74"/>
                        <a:pt x="48" y="74"/>
                        <a:pt x="48" y="74"/>
                      </a:cubicBezTo>
                      <a:cubicBezTo>
                        <a:pt x="51" y="74"/>
                        <a:pt x="54" y="72"/>
                        <a:pt x="54" y="69"/>
                      </a:cubicBezTo>
                      <a:cubicBezTo>
                        <a:pt x="54" y="34"/>
                        <a:pt x="54" y="34"/>
                        <a:pt x="54" y="34"/>
                      </a:cubicBezTo>
                      <a:cubicBezTo>
                        <a:pt x="54" y="31"/>
                        <a:pt x="51" y="29"/>
                        <a:pt x="48" y="29"/>
                      </a:cubicBezTo>
                      <a:close/>
                      <a:moveTo>
                        <a:pt x="31" y="57"/>
                      </a:moveTo>
                      <a:cubicBezTo>
                        <a:pt x="31" y="59"/>
                        <a:pt x="29" y="61"/>
                        <a:pt x="27" y="61"/>
                      </a:cubicBezTo>
                      <a:cubicBezTo>
                        <a:pt x="24" y="61"/>
                        <a:pt x="22" y="59"/>
                        <a:pt x="22" y="57"/>
                      </a:cubicBezTo>
                      <a:cubicBezTo>
                        <a:pt x="22" y="43"/>
                        <a:pt x="22" y="43"/>
                        <a:pt x="22" y="43"/>
                      </a:cubicBezTo>
                      <a:cubicBezTo>
                        <a:pt x="22" y="41"/>
                        <a:pt x="24" y="39"/>
                        <a:pt x="27" y="39"/>
                      </a:cubicBezTo>
                      <a:cubicBezTo>
                        <a:pt x="29" y="39"/>
                        <a:pt x="31" y="41"/>
                        <a:pt x="31" y="43"/>
                      </a:cubicBezTo>
                      <a:lnTo>
                        <a:pt x="31" y="57"/>
                      </a:lnTo>
                      <a:close/>
                    </a:path>
                  </a:pathLst>
                </a:custGeom>
                <a:solidFill>
                  <a:schemeClr val="bg1"/>
                </a:solidFill>
                <a:ln w="9525">
                  <a:noFill/>
                  <a:round/>
                  <a:headEnd/>
                  <a:tailEnd/>
                </a:ln>
                <a:effectLst/>
              </p:spPr>
              <p:txBody>
                <a:bodyPr vert="horz" wrap="square" lIns="68580" tIns="34290" rIns="68580" bIns="34290" numCol="1" anchor="t" anchorCtr="0" compatLnSpc="1">
                  <a:prstTxWarp prst="textNoShape">
                    <a:avLst/>
                  </a:prstTxWarp>
                </a:bodyPr>
                <a:lstStyle/>
                <a:p>
                  <a:pPr defTabSz="685800"/>
                  <a:endParaRPr lang="en-US" sz="1350" kern="0" dirty="0">
                    <a:solidFill>
                      <a:sysClr val="windowText" lastClr="000000"/>
                    </a:solidFill>
                  </a:endParaRPr>
                </a:p>
              </p:txBody>
            </p:sp>
          </p:grpSp>
        </p:grpSp>
        <p:grpSp>
          <p:nvGrpSpPr>
            <p:cNvPr id="19" name="Group 18"/>
            <p:cNvGrpSpPr/>
            <p:nvPr/>
          </p:nvGrpSpPr>
          <p:grpSpPr>
            <a:xfrm>
              <a:off x="901602" y="4419600"/>
              <a:ext cx="5499496" cy="703193"/>
              <a:chOff x="520602" y="4401878"/>
              <a:chExt cx="5499496" cy="703193"/>
            </a:xfrm>
          </p:grpSpPr>
          <p:sp>
            <p:nvSpPr>
              <p:cNvPr id="53" name="Content Placeholder 4"/>
              <p:cNvSpPr txBox="1">
                <a:spLocks/>
              </p:cNvSpPr>
              <p:nvPr/>
            </p:nvSpPr>
            <p:spPr>
              <a:xfrm>
                <a:off x="1251482" y="4458741"/>
                <a:ext cx="4768616"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Supporting Student </a:t>
                </a:r>
                <a:r>
                  <a:rPr lang="en-US" sz="1050" b="1" dirty="0" err="1">
                    <a:solidFill>
                      <a:schemeClr val="accent3">
                        <a:lumMod val="75000"/>
                      </a:schemeClr>
                    </a:solidFill>
                  </a:rPr>
                  <a:t>Workstyles</a:t>
                </a:r>
                <a:r>
                  <a:rPr lang="en-US" sz="1050" b="1" dirty="0">
                    <a:solidFill>
                      <a:schemeClr val="accent3">
                        <a:lumMod val="75000"/>
                      </a:schemeClr>
                    </a:solidFill>
                  </a:rPr>
                  <a:t>:</a:t>
                </a:r>
              </a:p>
              <a:p>
                <a:pPr marL="128582" indent="-128582" defTabSz="685800">
                  <a:lnSpc>
                    <a:spcPct val="100000"/>
                  </a:lnSpc>
                  <a:spcBef>
                    <a:spcPts val="0"/>
                  </a:spcBef>
                  <a:buClrTx/>
                  <a:buSzTx/>
                  <a:defRPr/>
                </a:pPr>
                <a:r>
                  <a:rPr lang="en-US" sz="1050" dirty="0">
                    <a:solidFill>
                      <a:schemeClr val="accent3">
                        <a:lumMod val="75000"/>
                      </a:schemeClr>
                    </a:solidFill>
                  </a:rPr>
                  <a:t>Limited resources to support extended computer lab hours</a:t>
                </a:r>
              </a:p>
            </p:txBody>
          </p:sp>
          <p:grpSp>
            <p:nvGrpSpPr>
              <p:cNvPr id="39" name="Group 38"/>
              <p:cNvGrpSpPr/>
              <p:nvPr/>
            </p:nvGrpSpPr>
            <p:grpSpPr>
              <a:xfrm>
                <a:off x="520602" y="4401878"/>
                <a:ext cx="544610" cy="544610"/>
                <a:chOff x="6112341" y="3332817"/>
                <a:chExt cx="1013475" cy="1013475"/>
              </a:xfrm>
            </p:grpSpPr>
            <p:sp>
              <p:nvSpPr>
                <p:cNvPr id="40" name="Oval 39"/>
                <p:cNvSpPr/>
                <p:nvPr/>
              </p:nvSpPr>
              <p:spPr>
                <a:xfrm>
                  <a:off x="6112341" y="3332817"/>
                  <a:ext cx="1013475" cy="1013475"/>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41" name="Picture 40"/>
                <p:cNvPicPr>
                  <a:picLocks noChangeAspect="1"/>
                </p:cNvPicPr>
                <p:nvPr/>
              </p:nvPicPr>
              <p:blipFill rotWithShape="1">
                <a:blip r:embed="rId6" cstate="email">
                  <a:extLst>
                    <a:ext uri="{BEBA8EAE-BF5A-486C-A8C5-ECC9F3942E4B}">
                      <a14:imgProps xmlns:a14="http://schemas.microsoft.com/office/drawing/2010/main">
                        <a14:imgLayer r:embed="rId7">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6172421" y="3491579"/>
                  <a:ext cx="893315" cy="695948"/>
                </a:xfrm>
                <a:prstGeom prst="rect">
                  <a:avLst/>
                </a:prstGeom>
              </p:spPr>
            </p:pic>
          </p:grpSp>
        </p:grpSp>
        <p:grpSp>
          <p:nvGrpSpPr>
            <p:cNvPr id="18" name="Group 17"/>
            <p:cNvGrpSpPr/>
            <p:nvPr/>
          </p:nvGrpSpPr>
          <p:grpSpPr>
            <a:xfrm>
              <a:off x="901602" y="5289265"/>
              <a:ext cx="6183410" cy="646330"/>
              <a:chOff x="520602" y="5289265"/>
              <a:chExt cx="6183410" cy="646330"/>
            </a:xfrm>
          </p:grpSpPr>
          <p:sp>
            <p:nvSpPr>
              <p:cNvPr id="55" name="Content Placeholder 4"/>
              <p:cNvSpPr txBox="1">
                <a:spLocks/>
              </p:cNvSpPr>
              <p:nvPr/>
            </p:nvSpPr>
            <p:spPr>
              <a:xfrm>
                <a:off x="1251482" y="5289265"/>
                <a:ext cx="5452530" cy="646330"/>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0" indent="0" defTabSz="685800">
                  <a:lnSpc>
                    <a:spcPct val="100000"/>
                  </a:lnSpc>
                  <a:spcBef>
                    <a:spcPts val="0"/>
                  </a:spcBef>
                  <a:buClrTx/>
                  <a:buSzTx/>
                  <a:buNone/>
                  <a:defRPr/>
                </a:pPr>
                <a:r>
                  <a:rPr lang="en-US" sz="1050" b="1" dirty="0">
                    <a:solidFill>
                      <a:schemeClr val="accent3">
                        <a:lumMod val="75000"/>
                      </a:schemeClr>
                    </a:solidFill>
                  </a:rPr>
                  <a:t>Computing Power:</a:t>
                </a:r>
              </a:p>
              <a:p>
                <a:pPr marL="128582" indent="-128582" defTabSz="685800">
                  <a:lnSpc>
                    <a:spcPct val="100000"/>
                  </a:lnSpc>
                  <a:spcBef>
                    <a:spcPts val="0"/>
                  </a:spcBef>
                  <a:buClrTx/>
                  <a:buSzTx/>
                  <a:defRPr/>
                </a:pPr>
                <a:r>
                  <a:rPr lang="en-US" sz="1050" dirty="0">
                    <a:solidFill>
                      <a:schemeClr val="accent3">
                        <a:lumMod val="75000"/>
                      </a:schemeClr>
                    </a:solidFill>
                  </a:rPr>
                  <a:t>Mobile devices and older computers have limited processing power</a:t>
                </a:r>
              </a:p>
            </p:txBody>
          </p:sp>
          <p:grpSp>
            <p:nvGrpSpPr>
              <p:cNvPr id="2" name="Group 1"/>
              <p:cNvGrpSpPr/>
              <p:nvPr/>
            </p:nvGrpSpPr>
            <p:grpSpPr>
              <a:xfrm>
                <a:off x="520602" y="5289265"/>
                <a:ext cx="544610" cy="544610"/>
                <a:chOff x="6176098" y="3046226"/>
                <a:chExt cx="870988" cy="870988"/>
              </a:xfrm>
            </p:grpSpPr>
            <p:sp>
              <p:nvSpPr>
                <p:cNvPr id="69" name="Oval 68"/>
                <p:cNvSpPr/>
                <p:nvPr/>
              </p:nvSpPr>
              <p:spPr>
                <a:xfrm>
                  <a:off x="6176098" y="3046226"/>
                  <a:ext cx="870988" cy="870988"/>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defTabSz="685800"/>
                  <a:endParaRPr lang="en-US" sz="1350" kern="0" dirty="0">
                    <a:solidFill>
                      <a:sysClr val="windowText" lastClr="000000"/>
                    </a:solidFill>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85119" y="3218536"/>
                  <a:ext cx="723867" cy="526368"/>
                </a:xfrm>
                <a:prstGeom prst="rect">
                  <a:avLst/>
                </a:prstGeom>
              </p:spPr>
            </p:pic>
          </p:grpSp>
        </p:grpSp>
      </p:grpSp>
    </p:spTree>
    <p:extLst>
      <p:ext uri="{BB962C8B-B14F-4D97-AF65-F5344CB8AC3E}">
        <p14:creationId xmlns:p14="http://schemas.microsoft.com/office/powerpoint/2010/main" val="281165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Title 1"/>
          <p:cNvSpPr txBox="1">
            <a:spLocks/>
          </p:cNvSpPr>
          <p:nvPr/>
        </p:nvSpPr>
        <p:spPr>
          <a:xfrm>
            <a:off x="1190" y="171450"/>
            <a:ext cx="9141620" cy="609398"/>
          </a:xfrm>
          <a:prstGeom prst="rect">
            <a:avLst/>
          </a:prstGeom>
          <a:gradFill flip="none" rotWithShape="1">
            <a:gsLst>
              <a:gs pos="25000">
                <a:srgbClr val="FFFFFF">
                  <a:alpha val="80000"/>
                </a:srgbClr>
              </a:gs>
              <a:gs pos="0">
                <a:schemeClr val="bg1">
                  <a:alpha val="0"/>
                </a:schemeClr>
              </a:gs>
              <a:gs pos="50000">
                <a:schemeClr val="bg1">
                  <a:alpha val="80000"/>
                </a:schemeClr>
              </a:gs>
              <a:gs pos="75000">
                <a:srgbClr val="FFFFFF">
                  <a:alpha val="80000"/>
                </a:srgb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05740" tIns="137160" rIns="205740" bIns="137160" rtlCol="0" anchor="b">
            <a:sp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pPr algn="ctr" defTabSz="685800"/>
            <a:r>
              <a:rPr lang="en-US" sz="2400" dirty="0">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atin typeface="+mn-lt"/>
                <a:ea typeface="+mn-ea"/>
                <a:cs typeface="+mn-cs"/>
              </a:rPr>
              <a:t>What if You Could:</a:t>
            </a:r>
          </a:p>
        </p:txBody>
      </p:sp>
      <p:grpSp>
        <p:nvGrpSpPr>
          <p:cNvPr id="24" name="Group 23"/>
          <p:cNvGrpSpPr/>
          <p:nvPr/>
        </p:nvGrpSpPr>
        <p:grpSpPr>
          <a:xfrm>
            <a:off x="1190" y="982051"/>
            <a:ext cx="9141620" cy="1703999"/>
            <a:chOff x="-1" y="1309402"/>
            <a:chExt cx="12188826" cy="2271998"/>
          </a:xfrm>
        </p:grpSpPr>
        <p:sp>
          <p:nvSpPr>
            <p:cNvPr id="18" name="Title 1"/>
            <p:cNvSpPr txBox="1">
              <a:spLocks/>
            </p:cNvSpPr>
            <p:nvPr/>
          </p:nvSpPr>
          <p:spPr>
            <a:xfrm>
              <a:off x="-1" y="1309402"/>
              <a:ext cx="12188826" cy="2271998"/>
            </a:xfrm>
            <a:prstGeom prst="rect">
              <a:avLst/>
            </a:prstGeom>
            <a:gradFill flip="none" rotWithShape="1">
              <a:gsLst>
                <a:gs pos="25000">
                  <a:srgbClr val="FFFFFF">
                    <a:alpha val="89000"/>
                  </a:srgbClr>
                </a:gs>
                <a:gs pos="6000">
                  <a:srgbClr val="FFFFFF">
                    <a:alpha val="78000"/>
                  </a:srgbClr>
                </a:gs>
                <a:gs pos="0">
                  <a:schemeClr val="bg1">
                    <a:alpha val="0"/>
                  </a:schemeClr>
                </a:gs>
                <a:gs pos="50000">
                  <a:schemeClr val="bg1">
                    <a:alpha val="89000"/>
                  </a:schemeClr>
                </a:gs>
                <a:gs pos="75000">
                  <a:srgbClr val="FFFFFF">
                    <a:alpha val="89000"/>
                  </a:srgbClr>
                </a:gs>
                <a:gs pos="87500">
                  <a:srgbClr val="FFFFFF">
                    <a:alpha val="78000"/>
                  </a:srgbClr>
                </a:gs>
                <a:gs pos="100000">
                  <a:schemeClr val="bg1">
                    <a:alpha val="0"/>
                  </a:schemeClr>
                </a:gs>
              </a:gsLst>
              <a:lin ang="0" scaled="1"/>
              <a:tileRect/>
            </a:gradFill>
            <a:effectLst>
              <a:outerShdw blurRad="50800" dist="38100" dir="5400000" algn="t" rotWithShape="0">
                <a:schemeClr val="accent3">
                  <a:lumMod val="50000"/>
                  <a:alpha val="40000"/>
                </a:schemeClr>
              </a:outerShdw>
            </a:effectLst>
          </p:spPr>
          <p:txBody>
            <a:bodyPr vert="horz" wrap="square" lIns="205740" tIns="137160" rIns="205740" bIns="137160" rtlCol="0" anchor="b">
              <a:noAutofit/>
            </a:bodyPr>
            <a:lst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a:lstStyle>
            <a:p>
              <a:pPr algn="ctr" defTabSz="685800"/>
              <a:endParaRPr lang="en-US" sz="2400" dirty="0">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6200000" scaled="1"/>
                  <a:tileRect/>
                </a:gradFill>
                <a:latin typeface="+mn-lt"/>
                <a:ea typeface="+mn-ea"/>
                <a:cs typeface="+mn-cs"/>
              </a:endParaRPr>
            </a:p>
          </p:txBody>
        </p:sp>
        <p:grpSp>
          <p:nvGrpSpPr>
            <p:cNvPr id="23" name="Group 22"/>
            <p:cNvGrpSpPr/>
            <p:nvPr/>
          </p:nvGrpSpPr>
          <p:grpSpPr>
            <a:xfrm>
              <a:off x="1674549" y="1371600"/>
              <a:ext cx="9296663" cy="1980028"/>
              <a:chOff x="1725966" y="1347198"/>
              <a:chExt cx="9296663" cy="1980028"/>
            </a:xfrm>
          </p:grpSpPr>
          <p:sp>
            <p:nvSpPr>
              <p:cNvPr id="19" name="Content Placeholder 4"/>
              <p:cNvSpPr txBox="1">
                <a:spLocks/>
              </p:cNvSpPr>
              <p:nvPr/>
            </p:nvSpPr>
            <p:spPr>
              <a:xfrm>
                <a:off x="1725966" y="1347198"/>
                <a:ext cx="9296663" cy="1980028"/>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130969" indent="-130969" defTabSz="685800">
                  <a:lnSpc>
                    <a:spcPct val="200000"/>
                  </a:lnSpc>
                  <a:spcBef>
                    <a:spcPts val="0"/>
                  </a:spcBef>
                  <a:spcAft>
                    <a:spcPts val="450"/>
                  </a:spcAft>
                  <a:buClrTx/>
                  <a:buSzTx/>
                  <a:defRPr/>
                </a:pPr>
                <a:r>
                  <a:rPr lang="en-US" sz="1050" b="1" dirty="0">
                    <a:solidFill>
                      <a:schemeClr val="accent3">
                        <a:lumMod val="75000"/>
                      </a:schemeClr>
                    </a:solidFill>
                  </a:rPr>
                  <a:t>Support access to apps and data from any device?</a:t>
                </a:r>
              </a:p>
              <a:p>
                <a:pPr marL="130969" indent="-130969" defTabSz="685800">
                  <a:lnSpc>
                    <a:spcPct val="200000"/>
                  </a:lnSpc>
                  <a:spcBef>
                    <a:spcPts val="0"/>
                  </a:spcBef>
                  <a:spcAft>
                    <a:spcPts val="450"/>
                  </a:spcAft>
                  <a:buClrTx/>
                  <a:buSzTx/>
                  <a:defRPr/>
                </a:pPr>
                <a:r>
                  <a:rPr lang="en-US" sz="1050" b="1" dirty="0">
                    <a:solidFill>
                      <a:schemeClr val="accent3">
                        <a:lumMod val="75000"/>
                      </a:schemeClr>
                    </a:solidFill>
                  </a:rPr>
                  <a:t>Offer a virtual 24 hour computer lab accessible at anytime?</a:t>
                </a:r>
              </a:p>
              <a:p>
                <a:pPr marL="130969" indent="-130969" defTabSz="685800">
                  <a:lnSpc>
                    <a:spcPct val="200000"/>
                  </a:lnSpc>
                  <a:spcBef>
                    <a:spcPts val="0"/>
                  </a:spcBef>
                  <a:spcAft>
                    <a:spcPts val="450"/>
                  </a:spcAft>
                  <a:buClrTx/>
                  <a:buSzTx/>
                  <a:defRPr/>
                </a:pPr>
                <a:r>
                  <a:rPr lang="en-US" sz="1050" b="1" dirty="0">
                    <a:solidFill>
                      <a:schemeClr val="accent3">
                        <a:lumMod val="75000"/>
                      </a:schemeClr>
                    </a:solidFill>
                  </a:rPr>
                  <a:t>Deliver the same user experience no matter if it's a 5-year old computer or the latest tablet?</a:t>
                </a:r>
              </a:p>
              <a:p>
                <a:pPr marL="130969" indent="-130969" defTabSz="685800">
                  <a:lnSpc>
                    <a:spcPct val="200000"/>
                  </a:lnSpc>
                  <a:spcBef>
                    <a:spcPts val="0"/>
                  </a:spcBef>
                  <a:spcAft>
                    <a:spcPts val="450"/>
                  </a:spcAft>
                  <a:buClrTx/>
                  <a:buSzTx/>
                  <a:defRPr/>
                </a:pPr>
                <a:r>
                  <a:rPr lang="en-US" sz="1050" b="1" dirty="0">
                    <a:solidFill>
                      <a:schemeClr val="accent3">
                        <a:lumMod val="75000"/>
                      </a:schemeClr>
                    </a:solidFill>
                  </a:rPr>
                  <a:t>Add or update applications during the school year and not have to wait until the next break?</a:t>
                </a:r>
              </a:p>
            </p:txBody>
          </p:sp>
          <p:sp>
            <p:nvSpPr>
              <p:cNvPr id="21" name="Content Placeholder 4"/>
              <p:cNvSpPr txBox="1">
                <a:spLocks/>
              </p:cNvSpPr>
              <p:nvPr/>
            </p:nvSpPr>
            <p:spPr>
              <a:xfrm>
                <a:off x="5993430" y="1531797"/>
                <a:ext cx="5029199" cy="215444"/>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200"/>
                  </a:spcBef>
                  <a:buClr>
                    <a:schemeClr val="tx1">
                      <a:lumMod val="60000"/>
                      <a:lumOff val="40000"/>
                    </a:schemeClr>
                  </a:buClr>
                  <a:buSzPct val="90000"/>
                  <a:buFont typeface="Arial" panose="020B0604020202020204" pitchFamily="34" charset="0"/>
                  <a:buChar char="•"/>
                  <a:defRPr sz="2000" kern="1200">
                    <a:solidFill>
                      <a:schemeClr val="tx1">
                        <a:lumMod val="75000"/>
                      </a:schemeClr>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SzPct val="90000"/>
                  <a:buFont typeface="Arial" panose="020B0604020202020204" pitchFamily="34" charset="0"/>
                  <a:buChar char="–"/>
                  <a:defRPr sz="1800" kern="1200">
                    <a:solidFill>
                      <a:schemeClr val="tx1">
                        <a:lumMod val="75000"/>
                      </a:schemeClr>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600" kern="1200">
                    <a:solidFill>
                      <a:schemeClr val="tx1">
                        <a:lumMod val="7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lumMod val="75000"/>
                      </a:schemeClr>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SzPct val="90000"/>
                  <a:buFont typeface="Calibri" panose="020F0502020204030204"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SzPct val="90000"/>
                  <a:buFont typeface="Arial" panose="020B0604020202020204" pitchFamily="34" charset="0"/>
                  <a:buChar char="•"/>
                  <a:defRPr sz="1400" kern="1200">
                    <a:solidFill>
                      <a:schemeClr val="tx1"/>
                    </a:solidFill>
                    <a:latin typeface="+mn-lt"/>
                    <a:ea typeface="+mn-ea"/>
                    <a:cs typeface="+mn-cs"/>
                  </a:defRPr>
                </a:lvl9pPr>
              </a:lstStyle>
              <a:p>
                <a:pPr marL="130969" indent="-130969" defTabSz="685800">
                  <a:lnSpc>
                    <a:spcPct val="100000"/>
                  </a:lnSpc>
                  <a:spcBef>
                    <a:spcPts val="0"/>
                  </a:spcBef>
                  <a:spcAft>
                    <a:spcPts val="450"/>
                  </a:spcAft>
                  <a:buClrTx/>
                  <a:buSzTx/>
                  <a:defRPr/>
                </a:pPr>
                <a:endParaRPr lang="en-US" sz="1050" b="1" dirty="0">
                  <a:solidFill>
                    <a:schemeClr val="accent3">
                      <a:lumMod val="75000"/>
                    </a:schemeClr>
                  </a:solidFill>
                </a:endParaRPr>
              </a:p>
            </p:txBody>
          </p:sp>
        </p:grpSp>
      </p:grpSp>
    </p:spTree>
    <p:extLst>
      <p:ext uri="{BB962C8B-B14F-4D97-AF65-F5344CB8AC3E}">
        <p14:creationId xmlns:p14="http://schemas.microsoft.com/office/powerpoint/2010/main" val="330759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86391" y="229336"/>
            <a:ext cx="8229600" cy="857250"/>
          </a:xfrm>
        </p:spPr>
        <p:txBody>
          <a:bodyPr>
            <a:normAutofit/>
          </a:bodyPr>
          <a:lstStyle/>
          <a:p>
            <a:r>
              <a:rPr lang="zh-TW" altLang="en-US" sz="3200" b="1" dirty="0">
                <a:solidFill>
                  <a:srgbClr val="005197"/>
                </a:solidFill>
              </a:rPr>
              <a:t>傳統個人</a:t>
            </a:r>
            <a:r>
              <a:rPr lang="en-US" altLang="zh-TW" sz="3200" b="1" dirty="0">
                <a:solidFill>
                  <a:srgbClr val="005197"/>
                </a:solidFill>
                <a:cs typeface="Calibri" pitchFamily="34" charset="0"/>
              </a:rPr>
              <a:t>PC</a:t>
            </a:r>
            <a:r>
              <a:rPr lang="zh-TW" altLang="en-US" sz="3200" b="1" dirty="0">
                <a:solidFill>
                  <a:srgbClr val="005197"/>
                </a:solidFill>
              </a:rPr>
              <a:t>維護管理遇到的挑戰</a:t>
            </a:r>
            <a:endParaRPr lang="zh-TW" altLang="en-US" sz="3200" dirty="0"/>
          </a:p>
        </p:txBody>
      </p:sp>
      <p:sp>
        <p:nvSpPr>
          <p:cNvPr id="2" name="內容版面配置區 1"/>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18</a:t>
            </a:fld>
            <a:endParaRPr lang="en-US" altLang="zh-TW" dirty="0"/>
          </a:p>
        </p:txBody>
      </p:sp>
      <p:pic>
        <p:nvPicPr>
          <p:cNvPr id="7" name="Picture 4" descr="螢幕快照 2014-11-14 18.09.0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897565"/>
            <a:ext cx="6750750" cy="3732121"/>
          </a:xfrm>
          <a:prstGeom prst="rect">
            <a:avLst/>
          </a:prstGeom>
        </p:spPr>
      </p:pic>
    </p:spTree>
    <p:extLst>
      <p:ext uri="{BB962C8B-B14F-4D97-AF65-F5344CB8AC3E}">
        <p14:creationId xmlns:p14="http://schemas.microsoft.com/office/powerpoint/2010/main" val="2684935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0"/>
            <a:ext cx="8229600" cy="857250"/>
          </a:xfrm>
          <a:extLst/>
        </p:spPr>
        <p:txBody>
          <a:bodyPr vert="horz" lIns="91440" tIns="45720" rIns="91440" bIns="45720" rtlCol="0" anchor="ctr">
            <a:normAutofit/>
          </a:bodyPr>
          <a:lstStyle/>
          <a:p>
            <a:r>
              <a:rPr lang="zh-TW" altLang="en-US" sz="3200" b="1" dirty="0">
                <a:solidFill>
                  <a:srgbClr val="005197"/>
                </a:solidFill>
              </a:rPr>
              <a:t>企業採用桌面虛擬化的主要驅動力</a:t>
            </a:r>
            <a:endParaRPr lang="en-US" altLang="zh-TW" sz="3200" b="1" dirty="0">
              <a:solidFill>
                <a:srgbClr val="005197"/>
              </a:solidFill>
            </a:endParaRPr>
          </a:p>
        </p:txBody>
      </p:sp>
      <p:sp>
        <p:nvSpPr>
          <p:cNvPr id="3" name="內容版面配置區 2"/>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19</a:t>
            </a:fld>
            <a:endParaRPr lang="en-US" altLang="zh-TW" dirty="0"/>
          </a:p>
        </p:txBody>
      </p:sp>
      <p:graphicFrame>
        <p:nvGraphicFramePr>
          <p:cNvPr id="23" name="Content Placeholder 6"/>
          <p:cNvGraphicFramePr>
            <a:graphicFrameLocks/>
          </p:cNvGraphicFramePr>
          <p:nvPr>
            <p:extLst/>
          </p:nvPr>
        </p:nvGraphicFramePr>
        <p:xfrm>
          <a:off x="4686302" y="772716"/>
          <a:ext cx="3200401" cy="3632840"/>
        </p:xfrm>
        <a:graphic>
          <a:graphicData uri="http://schemas.openxmlformats.org/drawingml/2006/table">
            <a:tbl>
              <a:tblPr firstRow="1" bandRow="1"/>
              <a:tblGrid>
                <a:gridCol w="3200401">
                  <a:extLst>
                    <a:ext uri="{9D8B030D-6E8A-4147-A177-3AD203B41FA5}">
                      <a16:colId xmlns="" xmlns:a16="http://schemas.microsoft.com/office/drawing/2014/main" val="20000"/>
                    </a:ext>
                  </a:extLst>
                </a:gridCol>
              </a:tblGrid>
              <a:tr h="394879">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marL="0" algn="ctr" defTabSz="914400" rtl="0" eaLnBrk="1" fontAlgn="t" latinLnBrk="0" hangingPunct="1"/>
                      <a:r>
                        <a:rPr lang="zh-TW" altLang="en-US" sz="1800" u="none" strike="noStrike" kern="1200" dirty="0">
                          <a:solidFill>
                            <a:srgbClr val="FFFFFF"/>
                          </a:solidFill>
                          <a:latin typeface="微軟正黑體" pitchFamily="34" charset="-120"/>
                          <a:ea typeface="微軟正黑體" pitchFamily="34" charset="-120"/>
                        </a:rPr>
                        <a:t>可被量化的成本節省</a:t>
                      </a:r>
                      <a:r>
                        <a:rPr lang="en-US" sz="1800" u="none" strike="noStrike" kern="1200" dirty="0">
                          <a:solidFill>
                            <a:srgbClr val="FFFFFF"/>
                          </a:solidFill>
                          <a:latin typeface="微軟正黑體" pitchFamily="34" charset="-120"/>
                          <a:ea typeface="微軟正黑體" pitchFamily="34" charset="-120"/>
                        </a:rPr>
                        <a:t> </a:t>
                      </a:r>
                      <a:endParaRPr lang="en-US" sz="1800" b="1" i="0" u="none" strike="noStrike" kern="1200" dirty="0">
                        <a:solidFill>
                          <a:srgbClr val="FFFFFF"/>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33">
                        <a:lumMod val="60000"/>
                        <a:lumOff val="40000"/>
                      </a:srgbClr>
                    </a:solidFill>
                  </a:tcPr>
                </a:tc>
                <a:extLst>
                  <a:ext uri="{0D108BD9-81ED-4DB2-BD59-A6C34878D82A}">
                    <a16:rowId xmlns="" xmlns:a16="http://schemas.microsoft.com/office/drawing/2014/main" val="10000"/>
                  </a:ext>
                </a:extLst>
              </a:tr>
              <a:tr h="451552">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b="1" u="none" strike="noStrike" kern="1200" dirty="0">
                          <a:solidFill>
                            <a:schemeClr val="accent6"/>
                          </a:solidFill>
                          <a:latin typeface="微軟正黑體" pitchFamily="34" charset="-120"/>
                          <a:ea typeface="微軟正黑體" pitchFamily="34" charset="-120"/>
                          <a:cs typeface="+mn-cs"/>
                        </a:rPr>
                        <a:t>伺服器及終端設備延長年限</a:t>
                      </a:r>
                      <a:r>
                        <a:rPr lang="zh-TW" altLang="en-US" sz="1400" u="none" strike="noStrike" kern="1200" dirty="0">
                          <a:solidFill>
                            <a:schemeClr val="accent6"/>
                          </a:solidFill>
                          <a:latin typeface="微軟正黑體" pitchFamily="34" charset="-120"/>
                          <a:ea typeface="微軟正黑體" pitchFamily="34" charset="-120"/>
                          <a:cs typeface="+mn-cs"/>
                        </a:rPr>
                        <a:t>使用</a:t>
                      </a:r>
                      <a:endParaRPr lang="en-US" sz="1400" u="none" strike="noStrike" kern="1200" dirty="0">
                        <a:solidFill>
                          <a:schemeClr val="accent6"/>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1"/>
                  </a:ext>
                </a:extLst>
              </a:tr>
              <a:tr h="85969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en-US" sz="1400" b="1" u="none" strike="noStrike" kern="1200" dirty="0">
                          <a:solidFill>
                            <a:schemeClr val="accent4">
                              <a:lumMod val="75000"/>
                            </a:schemeClr>
                          </a:solidFill>
                          <a:latin typeface="微軟正黑體" pitchFamily="34" charset="-120"/>
                          <a:ea typeface="微軟正黑體" pitchFamily="34" charset="-120"/>
                          <a:cs typeface="+mn-cs"/>
                        </a:rPr>
                        <a:t>IT Help Desk</a:t>
                      </a:r>
                      <a:r>
                        <a:rPr lang="zh-TW" altLang="en-US" sz="1400" b="1" u="none" strike="noStrike" kern="1200" dirty="0">
                          <a:solidFill>
                            <a:schemeClr val="accent4">
                              <a:lumMod val="75000"/>
                            </a:schemeClr>
                          </a:solidFill>
                          <a:latin typeface="微軟正黑體" pitchFamily="34" charset="-120"/>
                          <a:ea typeface="微軟正黑體" pitchFamily="34" charset="-120"/>
                          <a:cs typeface="+mn-cs"/>
                        </a:rPr>
                        <a:t>與支援人力</a:t>
                      </a:r>
                      <a:r>
                        <a:rPr lang="zh-TW" altLang="en-US" sz="1400" u="none" strike="noStrike" kern="1200" dirty="0">
                          <a:solidFill>
                            <a:schemeClr val="dk1"/>
                          </a:solidFill>
                          <a:latin typeface="微軟正黑體" pitchFamily="34" charset="-120"/>
                          <a:ea typeface="微軟正黑體" pitchFamily="34" charset="-120"/>
                          <a:cs typeface="+mn-cs"/>
                        </a:rPr>
                        <a:t>因虛擬化、桌面及應用程式標準化帶來的問題支援需求減少</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20000"/>
                      </a:srgbClr>
                    </a:solidFill>
                  </a:tcPr>
                </a:tc>
                <a:extLst>
                  <a:ext uri="{0D108BD9-81ED-4DB2-BD59-A6C34878D82A}">
                    <a16:rowId xmlns="" xmlns:a16="http://schemas.microsoft.com/office/drawing/2014/main" val="10002"/>
                  </a:ext>
                </a:extLst>
              </a:tr>
              <a:tr h="829574">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用戶</a:t>
                      </a:r>
                      <a:r>
                        <a:rPr lang="en-US" altLang="zh-TW" sz="1400" u="none" strike="noStrike" kern="1200" dirty="0">
                          <a:solidFill>
                            <a:srgbClr val="F79646"/>
                          </a:solidFill>
                          <a:latin typeface="微軟正黑體" pitchFamily="34" charset="-120"/>
                          <a:ea typeface="微軟正黑體" pitchFamily="34" charset="-120"/>
                          <a:cs typeface="+mn-cs"/>
                        </a:rPr>
                        <a:t>Downtime</a:t>
                      </a:r>
                      <a:r>
                        <a:rPr lang="zh-TW" altLang="en-US" sz="1400" u="none" strike="noStrike" kern="1200" dirty="0">
                          <a:solidFill>
                            <a:srgbClr val="F79646"/>
                          </a:solidFill>
                          <a:latin typeface="微軟正黑體" pitchFamily="34" charset="-120"/>
                          <a:ea typeface="微軟正黑體" pitchFamily="34" charset="-120"/>
                          <a:cs typeface="+mn-cs"/>
                        </a:rPr>
                        <a:t>的大量減少</a:t>
                      </a:r>
                      <a:endParaRPr lang="en-US" altLang="zh-TW" sz="1400" u="none" strike="noStrike" kern="1200" dirty="0">
                        <a:solidFill>
                          <a:srgbClr val="F79646"/>
                        </a:solidFill>
                        <a:latin typeface="微軟正黑體" pitchFamily="34" charset="-120"/>
                        <a:ea typeface="微軟正黑體" pitchFamily="34" charset="-120"/>
                        <a:cs typeface="+mn-cs"/>
                      </a:endParaRPr>
                    </a:p>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企業</a:t>
                      </a:r>
                      <a:r>
                        <a:rPr lang="zh-TW" altLang="en-US" sz="1400" b="1" u="none" strike="noStrike" kern="1200" dirty="0">
                          <a:solidFill>
                            <a:srgbClr val="F79646"/>
                          </a:solidFill>
                          <a:latin typeface="微軟正黑體" pitchFamily="34" charset="-120"/>
                          <a:ea typeface="微軟正黑體" pitchFamily="34" charset="-120"/>
                          <a:cs typeface="+mn-cs"/>
                        </a:rPr>
                        <a:t>災備</a:t>
                      </a:r>
                      <a:r>
                        <a:rPr lang="en-US" altLang="zh-TW" sz="1400" b="1" u="none" strike="noStrike" kern="1200" dirty="0">
                          <a:solidFill>
                            <a:srgbClr val="F79646"/>
                          </a:solidFill>
                          <a:latin typeface="微軟正黑體" pitchFamily="34" charset="-120"/>
                          <a:ea typeface="微軟正黑體" pitchFamily="34" charset="-120"/>
                          <a:cs typeface="+mn-cs"/>
                        </a:rPr>
                        <a:t>Downtime</a:t>
                      </a:r>
                      <a:r>
                        <a:rPr lang="zh-TW" altLang="en-US" sz="1400" b="1" u="none" strike="noStrike" kern="1200" dirty="0">
                          <a:solidFill>
                            <a:schemeClr val="accent6"/>
                          </a:solidFill>
                          <a:latin typeface="微軟正黑體" pitchFamily="34" charset="-120"/>
                          <a:ea typeface="微軟正黑體" pitchFamily="34" charset="-120"/>
                          <a:cs typeface="+mn-cs"/>
                        </a:rPr>
                        <a:t>的降低</a:t>
                      </a:r>
                      <a:endParaRPr lang="en-US" sz="1400" b="1" u="none" strike="noStrike" kern="1200" dirty="0">
                        <a:solidFill>
                          <a:schemeClr val="accent6"/>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3"/>
                  </a:ext>
                </a:extLst>
              </a:tr>
              <a:tr h="429090">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精簡終端設備帶來</a:t>
                      </a:r>
                      <a:r>
                        <a:rPr lang="zh-TW" altLang="en-US" sz="1400" u="none" strike="noStrike" kern="1200" dirty="0">
                          <a:solidFill>
                            <a:schemeClr val="tx1"/>
                          </a:solidFill>
                          <a:latin typeface="微軟正黑體" pitchFamily="34" charset="-120"/>
                          <a:ea typeface="微軟正黑體" pitchFamily="34" charset="-120"/>
                          <a:cs typeface="+mn-cs"/>
                        </a:rPr>
                        <a:t>的</a:t>
                      </a:r>
                      <a:r>
                        <a:rPr lang="zh-TW" altLang="en-US" sz="1400" b="1" u="none" strike="noStrike" kern="1200" dirty="0">
                          <a:solidFill>
                            <a:srgbClr val="F79646"/>
                          </a:solidFill>
                          <a:latin typeface="微軟正黑體" pitchFamily="34" charset="-120"/>
                          <a:ea typeface="微軟正黑體" pitchFamily="34" charset="-120"/>
                          <a:cs typeface="+mn-cs"/>
                        </a:rPr>
                        <a:t>電力減省</a:t>
                      </a:r>
                      <a:endParaRPr lang="en-US" sz="1400" b="1" u="none" strike="noStrike" kern="1200" dirty="0">
                        <a:solidFill>
                          <a:srgbClr val="F79646"/>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20000"/>
                      </a:srgbClr>
                    </a:solidFill>
                  </a:tcPr>
                </a:tc>
                <a:extLst>
                  <a:ext uri="{0D108BD9-81ED-4DB2-BD59-A6C34878D82A}">
                    <a16:rowId xmlns="" xmlns:a16="http://schemas.microsoft.com/office/drawing/2014/main" val="10004"/>
                  </a:ext>
                </a:extLst>
              </a:tr>
              <a:tr h="668048">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大量</a:t>
                      </a:r>
                      <a:r>
                        <a:rPr lang="en-US" sz="1400" u="none" strike="noStrike" kern="1200" dirty="0">
                          <a:solidFill>
                            <a:schemeClr val="dk1"/>
                          </a:solidFill>
                          <a:latin typeface="微軟正黑體" pitchFamily="34" charset="-120"/>
                          <a:ea typeface="微軟正黑體" pitchFamily="34" charset="-120"/>
                          <a:cs typeface="+mn-cs"/>
                        </a:rPr>
                        <a:t>IT</a:t>
                      </a:r>
                      <a:r>
                        <a:rPr lang="zh-TW" altLang="en-US" sz="1400" u="none" strike="noStrike" kern="1200" dirty="0">
                          <a:solidFill>
                            <a:schemeClr val="dk1"/>
                          </a:solidFill>
                          <a:latin typeface="微軟正黑體" pitchFamily="34" charset="-120"/>
                          <a:ea typeface="微軟正黑體" pitchFamily="34" charset="-120"/>
                          <a:cs typeface="+mn-cs"/>
                        </a:rPr>
                        <a:t>人力節省於傳統</a:t>
                      </a:r>
                      <a:r>
                        <a:rPr lang="en-US" altLang="zh-TW" sz="1400" u="none" strike="noStrike" kern="1200" dirty="0">
                          <a:solidFill>
                            <a:schemeClr val="dk1"/>
                          </a:solidFill>
                          <a:latin typeface="微軟正黑體" pitchFamily="34" charset="-120"/>
                          <a:ea typeface="微軟正黑體" pitchFamily="34" charset="-120"/>
                          <a:cs typeface="+mn-cs"/>
                        </a:rPr>
                        <a:t>PC</a:t>
                      </a:r>
                      <a:r>
                        <a:rPr lang="zh-TW" altLang="en-US" sz="1400" u="none" strike="noStrike" kern="1200" dirty="0">
                          <a:solidFill>
                            <a:schemeClr val="dk1"/>
                          </a:solidFill>
                          <a:latin typeface="微軟正黑體" pitchFamily="34" charset="-120"/>
                          <a:ea typeface="微軟正黑體" pitchFamily="34" charset="-120"/>
                          <a:cs typeface="+mn-cs"/>
                        </a:rPr>
                        <a:t>及應用程式的安裝配置作業 </a:t>
                      </a:r>
                      <a:r>
                        <a:rPr lang="en-US" altLang="zh-TW" sz="1400" u="none" strike="noStrike" kern="1200" dirty="0">
                          <a:solidFill>
                            <a:schemeClr val="dk1"/>
                          </a:solidFill>
                          <a:latin typeface="微軟正黑體" pitchFamily="34" charset="-120"/>
                          <a:ea typeface="微軟正黑體" pitchFamily="34" charset="-120"/>
                          <a:cs typeface="+mn-cs"/>
                        </a:rPr>
                        <a:t>(Install/Move/Add/Change)</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5"/>
                  </a:ext>
                </a:extLst>
              </a:tr>
            </a:tbl>
          </a:graphicData>
        </a:graphic>
      </p:graphicFrame>
      <p:graphicFrame>
        <p:nvGraphicFramePr>
          <p:cNvPr id="24" name="Table 23"/>
          <p:cNvGraphicFramePr>
            <a:graphicFrameLocks noGrp="1"/>
          </p:cNvGraphicFramePr>
          <p:nvPr>
            <p:extLst/>
          </p:nvPr>
        </p:nvGraphicFramePr>
        <p:xfrm>
          <a:off x="1314452" y="772717"/>
          <a:ext cx="3200401" cy="3632840"/>
        </p:xfrm>
        <a:graphic>
          <a:graphicData uri="http://schemas.openxmlformats.org/drawingml/2006/table">
            <a:tbl>
              <a:tblPr firstRow="1" bandRow="1"/>
              <a:tblGrid>
                <a:gridCol w="3200401">
                  <a:extLst>
                    <a:ext uri="{9D8B030D-6E8A-4147-A177-3AD203B41FA5}">
                      <a16:colId xmlns="" xmlns:a16="http://schemas.microsoft.com/office/drawing/2014/main" val="20000"/>
                    </a:ext>
                  </a:extLst>
                </a:gridCol>
              </a:tblGrid>
              <a:tr h="390053">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marL="0" algn="ctr" defTabSz="914400" rtl="0" eaLnBrk="1" fontAlgn="t" latinLnBrk="0" hangingPunct="1"/>
                      <a:r>
                        <a:rPr lang="zh-TW" altLang="en-US" sz="1800" u="none" strike="noStrike" kern="1200" dirty="0">
                          <a:solidFill>
                            <a:schemeClr val="bg1"/>
                          </a:solidFill>
                          <a:latin typeface="微軟正黑體" pitchFamily="34" charset="-120"/>
                          <a:ea typeface="微軟正黑體" pitchFamily="34" charset="-120"/>
                        </a:rPr>
                        <a:t>終端服務與保護的品質提升</a:t>
                      </a:r>
                      <a:r>
                        <a:rPr lang="en-US" sz="1800" u="none" strike="noStrike" kern="1200" dirty="0">
                          <a:solidFill>
                            <a:schemeClr val="bg1"/>
                          </a:solidFill>
                          <a:latin typeface="微軟正黑體" pitchFamily="34" charset="-120"/>
                          <a:ea typeface="微軟正黑體" pitchFamily="34" charset="-120"/>
                        </a:rPr>
                        <a:t>  </a:t>
                      </a:r>
                      <a:endParaRPr lang="en-US" sz="1800" b="1" i="0" u="none" strike="noStrike" kern="1200" dirty="0">
                        <a:solidFill>
                          <a:schemeClr val="bg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33">
                        <a:lumMod val="60000"/>
                        <a:lumOff val="40000"/>
                      </a:srgbClr>
                    </a:solidFill>
                  </a:tcPr>
                </a:tc>
                <a:extLst>
                  <a:ext uri="{0D108BD9-81ED-4DB2-BD59-A6C34878D82A}">
                    <a16:rowId xmlns="" xmlns:a16="http://schemas.microsoft.com/office/drawing/2014/main" val="10000"/>
                  </a:ext>
                </a:extLst>
              </a:tr>
              <a:tr h="582494">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b="1" u="none" strike="noStrike" kern="1200" dirty="0">
                          <a:solidFill>
                            <a:schemeClr val="accent1">
                              <a:lumMod val="75000"/>
                            </a:schemeClr>
                          </a:solidFill>
                          <a:latin typeface="微軟正黑體" pitchFamily="34" charset="-120"/>
                          <a:ea typeface="微軟正黑體" pitchFamily="34" charset="-120"/>
                          <a:cs typeface="+mn-cs"/>
                        </a:rPr>
                        <a:t>架構上最佳化的終端資料洩漏保護</a:t>
                      </a:r>
                      <a:r>
                        <a:rPr lang="zh-TW" altLang="en-US" sz="1400" u="none" strike="noStrike" kern="1200" dirty="0">
                          <a:solidFill>
                            <a:schemeClr val="dk1"/>
                          </a:solidFill>
                          <a:latin typeface="微軟正黑體" pitchFamily="34" charset="-120"/>
                          <a:ea typeface="微軟正黑體" pitchFamily="34" charset="-120"/>
                          <a:cs typeface="+mn-cs"/>
                        </a:rPr>
                        <a:t>與安全管理機制</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1"/>
                  </a:ext>
                </a:extLst>
              </a:tr>
              <a:tr h="480115">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用戶應用程式使用經驗的提升</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20000"/>
                      </a:srgbClr>
                    </a:solidFill>
                  </a:tcPr>
                </a:tc>
                <a:extLst>
                  <a:ext uri="{0D108BD9-81ED-4DB2-BD59-A6C34878D82A}">
                    <a16:rowId xmlns="" xmlns:a16="http://schemas.microsoft.com/office/drawing/2014/main" val="10002"/>
                  </a:ext>
                </a:extLst>
              </a:tr>
              <a:tr h="934362">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b="1" u="none" strike="noStrike" kern="1200" dirty="0">
                          <a:solidFill>
                            <a:schemeClr val="accent1">
                              <a:lumMod val="75000"/>
                            </a:schemeClr>
                          </a:solidFill>
                          <a:latin typeface="微軟正黑體" pitchFamily="34" charset="-120"/>
                          <a:ea typeface="微軟正黑體" pitchFamily="34" charset="-120"/>
                          <a:cs typeface="+mn-cs"/>
                        </a:rPr>
                        <a:t>行動化</a:t>
                      </a:r>
                      <a:r>
                        <a:rPr lang="zh-TW" altLang="en-US" sz="1400" u="none" strike="noStrike" kern="1200" dirty="0">
                          <a:solidFill>
                            <a:schemeClr val="dk1"/>
                          </a:solidFill>
                          <a:latin typeface="微軟正黑體" pitchFamily="34" charset="-120"/>
                          <a:ea typeface="微軟正黑體" pitchFamily="34" charset="-120"/>
                          <a:cs typeface="+mn-cs"/>
                        </a:rPr>
                        <a:t>設備與各式終端設備的支援</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3"/>
                  </a:ext>
                </a:extLst>
              </a:tr>
              <a:tr h="622908">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內外部稽核法規的符合</a:t>
                      </a:r>
                      <a:endParaRPr lang="en-US" altLang="zh-TW" sz="1400" u="none" strike="noStrike" kern="1200" dirty="0">
                        <a:solidFill>
                          <a:schemeClr val="dk1"/>
                        </a:solidFill>
                        <a:latin typeface="微軟正黑體" pitchFamily="34" charset="-120"/>
                        <a:ea typeface="微軟正黑體" pitchFamily="34" charset="-120"/>
                        <a:cs typeface="+mn-cs"/>
                      </a:endParaRPr>
                    </a:p>
                    <a:p>
                      <a:pPr marL="346075" indent="-285750" algn="l" defTabSz="914400" rtl="0" eaLnBrk="1" fontAlgn="t" latinLnBrk="0" hangingPunct="1">
                        <a:buClr>
                          <a:schemeClr val="accent1">
                            <a:lumMod val="75000"/>
                          </a:schemeClr>
                        </a:buClr>
                        <a:buFont typeface="Wingdings" pitchFamily="2" charset="2"/>
                        <a:buChar char="§"/>
                      </a:pPr>
                      <a:r>
                        <a:rPr lang="zh-TW" altLang="en-US" sz="1400" u="none" strike="noStrike" kern="1200" dirty="0">
                          <a:solidFill>
                            <a:schemeClr val="dk1"/>
                          </a:solidFill>
                          <a:latin typeface="微軟正黑體" pitchFamily="34" charset="-120"/>
                          <a:ea typeface="微軟正黑體" pitchFamily="34" charset="-120"/>
                          <a:cs typeface="+mn-cs"/>
                        </a:rPr>
                        <a:t>終端軟硬體資產的掌握</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20000"/>
                      </a:srgbClr>
                    </a:solidFill>
                  </a:tcPr>
                </a:tc>
                <a:extLst>
                  <a:ext uri="{0D108BD9-81ED-4DB2-BD59-A6C34878D82A}">
                    <a16:rowId xmlns="" xmlns:a16="http://schemas.microsoft.com/office/drawing/2014/main" val="10004"/>
                  </a:ext>
                </a:extLst>
              </a:tr>
              <a:tr h="622908">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346075" indent="-285750" algn="l" defTabSz="914400" rtl="0" eaLnBrk="1" fontAlgn="t" latinLnBrk="0" hangingPunct="1">
                        <a:buClr>
                          <a:schemeClr val="accent1">
                            <a:lumMod val="75000"/>
                          </a:schemeClr>
                        </a:buClr>
                        <a:buFont typeface="Wingdings" pitchFamily="2" charset="2"/>
                        <a:buChar char="§"/>
                      </a:pPr>
                      <a:r>
                        <a:rPr lang="en-US" sz="1400" u="none" strike="noStrike" kern="1200" dirty="0">
                          <a:solidFill>
                            <a:schemeClr val="dk1"/>
                          </a:solidFill>
                          <a:latin typeface="微軟正黑體" pitchFamily="34" charset="-120"/>
                          <a:ea typeface="微軟正黑體" pitchFamily="34" charset="-120"/>
                          <a:cs typeface="+mn-cs"/>
                        </a:rPr>
                        <a:t>IT</a:t>
                      </a:r>
                      <a:r>
                        <a:rPr lang="zh-TW" altLang="en-US" sz="1400" u="none" strike="noStrike" kern="1200" dirty="0">
                          <a:solidFill>
                            <a:schemeClr val="dk1"/>
                          </a:solidFill>
                          <a:latin typeface="微軟正黑體" pitchFamily="34" charset="-120"/>
                          <a:ea typeface="微軟正黑體" pitchFamily="34" charset="-120"/>
                          <a:cs typeface="+mn-cs"/>
                        </a:rPr>
                        <a:t>人力專注於策略性專案及整體服務品質提升，而非瑣碎重複性工作</a:t>
                      </a:r>
                      <a:endParaRPr lang="en-US" sz="1400" u="none" strike="noStrike" kern="1200" dirty="0">
                        <a:solidFill>
                          <a:schemeClr val="dk1"/>
                        </a:solidFill>
                        <a:latin typeface="微軟正黑體" pitchFamily="34" charset="-120"/>
                        <a:ea typeface="微軟正黑體" pitchFamily="34" charset="-120"/>
                        <a:cs typeface="+mn-cs"/>
                      </a:endParaRP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D79">
                        <a:tint val="40000"/>
                      </a:srgb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953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a:xfrm>
            <a:off x="7740352" y="4515966"/>
            <a:ext cx="1295400" cy="189198"/>
          </a:xfrm>
        </p:spPr>
        <p:txBody>
          <a:bodyPr/>
          <a:lstStyle/>
          <a:p>
            <a:fld id="{26ABC516-D93B-4368-B021-9DF04E8EFC6F}" type="slidenum">
              <a:rPr lang="en-US" altLang="zh-TW" smtClean="0"/>
              <a:pPr/>
              <a:t>2</a:t>
            </a:fld>
            <a:endParaRPr lang="en-US" altLang="zh-TW" dirty="0"/>
          </a:p>
        </p:txBody>
      </p:sp>
      <p:sp>
        <p:nvSpPr>
          <p:cNvPr id="5" name="標題 1"/>
          <p:cNvSpPr>
            <a:spLocks noGrp="1"/>
          </p:cNvSpPr>
          <p:nvPr>
            <p:ph type="title"/>
          </p:nvPr>
        </p:nvSpPr>
        <p:spPr>
          <a:xfrm>
            <a:off x="446856" y="51470"/>
            <a:ext cx="8229600" cy="594066"/>
          </a:xfrm>
        </p:spPr>
        <p:txBody>
          <a:bodyPr>
            <a:normAutofit/>
          </a:bodyPr>
          <a:lstStyle/>
          <a:p>
            <a:r>
              <a:rPr lang="en-US" altLang="zh-TW" sz="2800" dirty="0"/>
              <a:t>Legal Disclaimer</a:t>
            </a:r>
            <a:endParaRPr lang="zh-TW" altLang="en-US" sz="2800" dirty="0"/>
          </a:p>
        </p:txBody>
      </p:sp>
      <p:sp>
        <p:nvSpPr>
          <p:cNvPr id="6" name="內容版面配置區 2"/>
          <p:cNvSpPr>
            <a:spLocks noGrp="1"/>
          </p:cNvSpPr>
          <p:nvPr>
            <p:ph idx="1"/>
          </p:nvPr>
        </p:nvSpPr>
        <p:spPr>
          <a:xfrm>
            <a:off x="457200" y="555526"/>
            <a:ext cx="8229600" cy="3779260"/>
          </a:xfrm>
        </p:spPr>
        <p:txBody>
          <a:bodyPr>
            <a:noAutofit/>
          </a:bodyPr>
          <a:lstStyle/>
          <a:p>
            <a:pPr marL="0" indent="0" algn="just">
              <a:lnSpc>
                <a:spcPts val="1400"/>
              </a:lnSpc>
              <a:spcBef>
                <a:spcPts val="200"/>
              </a:spcBef>
              <a:buNone/>
            </a:pPr>
            <a:r>
              <a:rPr lang="en-US" altLang="zh-TW" sz="1050" dirty="0"/>
              <a:t>INFORMATION IN THIS DOCUMENT IS PROVIDED IN CONNECTION WITH QUANTA PRODUCTS. NO LICENSE, EXPRESS OR IMPLIED, BY ESTOPPEL OR OTHERWISE, TO ANY INTELLECTUAL PROPERTY RIGHTS IS GRANTED BY THIS DOCUMENT. EXCEPT AS PROVIDED IN QUANTA'S TERMS AND CONDITIONS OF SALE FOR SUCH PRODUCTS, QUANTA ASSUMES NO LIABILITY WHATSOEVER AND QUANTA DISCLAIMS ANY EXPRESS OR IMPLIED WARRANTY, RELATING TO SALE AND/OR USE OF QUANTA PRODUCTS INCLUDING LIABILITY OR WARRANTIES RELATING TO FITNESS FOR A PARTICULAR PURPOSE, MERCHANTABILITY, OR INFRINGEMENT OF ANY PATENT, COPYRIGHT OR OTHER INTELLECTUAL PROPERTY RIGHT.</a:t>
            </a:r>
            <a:endParaRPr lang="zh-TW" altLang="zh-TW" sz="1050" dirty="0"/>
          </a:p>
          <a:p>
            <a:pPr marL="0" indent="0">
              <a:lnSpc>
                <a:spcPts val="1400"/>
              </a:lnSpc>
              <a:spcBef>
                <a:spcPts val="200"/>
              </a:spcBef>
              <a:buNone/>
            </a:pPr>
            <a:endParaRPr lang="en-US" altLang="zh-TW" sz="200" dirty="0"/>
          </a:p>
          <a:p>
            <a:pPr marL="0" indent="0" algn="just">
              <a:lnSpc>
                <a:spcPts val="1400"/>
              </a:lnSpc>
              <a:spcBef>
                <a:spcPts val="200"/>
              </a:spcBef>
              <a:buNone/>
            </a:pPr>
            <a:r>
              <a:rPr lang="en-US" altLang="zh-TW" sz="1050" dirty="0"/>
              <a:t>UNLESS OTHERWISE AGREED IN WRITING BY QUANTA, THE QUANTA PRODUCTS ARE NOT DESIGNED NOR INTENDED FOR ANY APPLICATION IN WHICH THE FAILURE OF THE QUANTA PRODUCT COULD CREATE A SITUATION WHERE PERSONAL INJURY OR DEATH MAY OCCUR.</a:t>
            </a:r>
            <a:endParaRPr lang="zh-TW" altLang="zh-TW" sz="1050" dirty="0"/>
          </a:p>
          <a:p>
            <a:pPr marL="0" indent="0">
              <a:lnSpc>
                <a:spcPts val="1400"/>
              </a:lnSpc>
              <a:spcBef>
                <a:spcPts val="200"/>
              </a:spcBef>
              <a:buNone/>
            </a:pPr>
            <a:endParaRPr lang="en-US" altLang="zh-TW" sz="200" dirty="0"/>
          </a:p>
          <a:p>
            <a:pPr marL="0" indent="0" algn="just">
              <a:lnSpc>
                <a:spcPts val="1400"/>
              </a:lnSpc>
              <a:spcBef>
                <a:spcPts val="200"/>
              </a:spcBef>
              <a:buNone/>
            </a:pPr>
            <a:r>
              <a:rPr lang="en-US" altLang="zh-TW" sz="1050" dirty="0"/>
              <a:t>Quanta may make changes to specifications and product descriptions at any time, without notice. Designers must not rely on the absence or characteristics of any features or instructions marked "reserved" or "undefined." Quanta reserves these for future definition and shall have no responsibility whatsoever for conflicts or incompatibilities arising from future changes to them. The information here is subject to change without notice. Do not finalize a design with this information.</a:t>
            </a:r>
            <a:endParaRPr lang="zh-TW" altLang="zh-TW" sz="1050" dirty="0"/>
          </a:p>
          <a:p>
            <a:pPr marL="0" indent="0">
              <a:lnSpc>
                <a:spcPts val="1400"/>
              </a:lnSpc>
              <a:spcBef>
                <a:spcPts val="200"/>
              </a:spcBef>
              <a:buNone/>
              <a:tabLst>
                <a:tab pos="355600" algn="l"/>
              </a:tabLst>
            </a:pPr>
            <a:endParaRPr lang="en-US" altLang="zh-TW" sz="200" dirty="0"/>
          </a:p>
          <a:p>
            <a:pPr marL="0" indent="0">
              <a:lnSpc>
                <a:spcPts val="1400"/>
              </a:lnSpc>
              <a:spcBef>
                <a:spcPts val="200"/>
              </a:spcBef>
              <a:buNone/>
            </a:pPr>
            <a:r>
              <a:rPr lang="en-US" altLang="zh-TW" sz="1050" dirty="0"/>
              <a:t>The products described in this document may contain design defects or errors known as errata which may cause the product to deviate from published specifications. Current characterized errata are available on request.</a:t>
            </a:r>
          </a:p>
          <a:p>
            <a:pPr marL="0" indent="0">
              <a:lnSpc>
                <a:spcPts val="1400"/>
              </a:lnSpc>
              <a:spcBef>
                <a:spcPts val="200"/>
              </a:spcBef>
              <a:buNone/>
            </a:pPr>
            <a:endParaRPr lang="en-US" altLang="zh-TW" sz="200" dirty="0"/>
          </a:p>
          <a:p>
            <a:pPr marL="0" indent="0" algn="just">
              <a:lnSpc>
                <a:spcPts val="1400"/>
              </a:lnSpc>
              <a:spcBef>
                <a:spcPts val="200"/>
              </a:spcBef>
              <a:buNone/>
            </a:pPr>
            <a:r>
              <a:rPr lang="en-US" altLang="zh-TW" sz="1050" dirty="0"/>
              <a:t>All products, computer systems, dates, and figures specified are preliminary based on current expectations, and are subject to change without notice. Contact your local Quanta sales office or your distributor to obtain the latest specifications and before placing your product order. </a:t>
            </a:r>
          </a:p>
        </p:txBody>
      </p:sp>
      <p:sp>
        <p:nvSpPr>
          <p:cNvPr id="7" name="矩形 6"/>
          <p:cNvSpPr/>
          <p:nvPr/>
        </p:nvSpPr>
        <p:spPr>
          <a:xfrm>
            <a:off x="4176464" y="4227934"/>
            <a:ext cx="4572000" cy="430887"/>
          </a:xfrm>
          <a:prstGeom prst="rect">
            <a:avLst/>
          </a:prstGeom>
        </p:spPr>
        <p:txBody>
          <a:bodyPr>
            <a:spAutoFit/>
          </a:bodyPr>
          <a:lstStyle/>
          <a:p>
            <a:pPr marL="0" indent="0" algn="r">
              <a:spcBef>
                <a:spcPts val="0"/>
              </a:spcBef>
              <a:buNone/>
            </a:pPr>
            <a:r>
              <a:rPr lang="en-US" altLang="zh-TW" sz="1050" dirty="0">
                <a:latin typeface="+mn-lt"/>
              </a:rPr>
              <a:t>Copyright © 2012-2014 Quanta Computer Inc. All rights reserved.</a:t>
            </a:r>
            <a:endParaRPr lang="zh-TW" altLang="zh-TW" sz="1050" dirty="0">
              <a:latin typeface="+mn-lt"/>
            </a:endParaRPr>
          </a:p>
          <a:p>
            <a:pPr marL="0" indent="0" algn="r">
              <a:spcBef>
                <a:spcPts val="0"/>
              </a:spcBef>
              <a:buNone/>
            </a:pPr>
            <a:r>
              <a:rPr lang="en-US" altLang="zh-TW" sz="1050" dirty="0">
                <a:latin typeface="+mn-lt"/>
              </a:rPr>
              <a:t>Other names and brands may be claimed as the property of others.</a:t>
            </a:r>
            <a:endParaRPr lang="zh-TW" altLang="zh-TW" sz="1050" dirty="0">
              <a:latin typeface="+mn-lt"/>
            </a:endParaRPr>
          </a:p>
        </p:txBody>
      </p:sp>
    </p:spTree>
    <p:extLst>
      <p:ext uri="{BB962C8B-B14F-4D97-AF65-F5344CB8AC3E}">
        <p14:creationId xmlns:p14="http://schemas.microsoft.com/office/powerpoint/2010/main" val="183415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1380094" y="195487"/>
            <a:ext cx="3981005" cy="438581"/>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fontScale="85000" lnSpcReduction="10000"/>
          </a:bodyPr>
          <a:lstStyle>
            <a:defPPr>
              <a:defRPr lang="zh-TW"/>
            </a:defPPr>
            <a:lvl1pPr fontAlgn="base">
              <a:spcBef>
                <a:spcPct val="0"/>
              </a:spcBef>
              <a:spcAft>
                <a:spcPct val="0"/>
              </a:spcAft>
              <a:buNone/>
              <a:defRPr sz="3200" b="1" baseline="0">
                <a:solidFill>
                  <a:srgbClr val="005197"/>
                </a:solidFill>
                <a:latin typeface="Calibri" pitchFamily="34" charset="0"/>
                <a:ea typeface="+mj-ea"/>
                <a:cs typeface="Calibri" pitchFamily="34" charset="0"/>
              </a:defRPr>
            </a:lvl1pPr>
          </a:lstStyle>
          <a:p>
            <a:r>
              <a:rPr lang="en-US" altLang="zh-TW" sz="2400" dirty="0"/>
              <a:t>QCT</a:t>
            </a:r>
            <a:r>
              <a:rPr lang="zh-TW" altLang="en-US" sz="2400" dirty="0"/>
              <a:t> </a:t>
            </a:r>
            <a:r>
              <a:rPr lang="en-US" altLang="zh-TW" sz="2400" dirty="0"/>
              <a:t>VDI</a:t>
            </a:r>
            <a:r>
              <a:rPr lang="zh-TW" altLang="en-US" sz="2400" dirty="0"/>
              <a:t> 系列解決方案及應用場景</a:t>
            </a:r>
          </a:p>
        </p:txBody>
      </p:sp>
      <p:sp>
        <p:nvSpPr>
          <p:cNvPr id="10" name="標題 9"/>
          <p:cNvSpPr>
            <a:spLocks noGrp="1"/>
          </p:cNvSpPr>
          <p:nvPr>
            <p:ph type="title"/>
          </p:nvPr>
        </p:nvSpPr>
        <p:spPr/>
        <p:txBody>
          <a:bodyPr/>
          <a:lstStyle/>
          <a:p>
            <a:endParaRPr lang="zh-TW" altLang="en-US"/>
          </a:p>
        </p:txBody>
      </p:sp>
      <p:sp>
        <p:nvSpPr>
          <p:cNvPr id="11" name="內容版面配置區 10"/>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20</a:t>
            </a:fld>
            <a:endParaRPr lang="en-US" altLang="zh-TW" dirty="0"/>
          </a:p>
        </p:txBody>
      </p:sp>
      <p:sp>
        <p:nvSpPr>
          <p:cNvPr id="39" name="文字方塊 38"/>
          <p:cNvSpPr txBox="1"/>
          <p:nvPr/>
        </p:nvSpPr>
        <p:spPr>
          <a:xfrm>
            <a:off x="6212621" y="857775"/>
            <a:ext cx="1458162" cy="323165"/>
          </a:xfrm>
          <a:prstGeom prst="rect">
            <a:avLst/>
          </a:prstGeom>
          <a:noFill/>
        </p:spPr>
        <p:txBody>
          <a:bodyPr wrap="square" rtlCol="0">
            <a:spAutoFit/>
          </a:bodyPr>
          <a:lstStyle/>
          <a:p>
            <a:r>
              <a:rPr lang="zh-TW" altLang="en-US" sz="1500" b="1" i="1" dirty="0"/>
              <a:t>應用場景</a:t>
            </a:r>
            <a:r>
              <a:rPr lang="en-US" altLang="zh-TW" sz="1500" b="1" i="1" dirty="0"/>
              <a:t> </a:t>
            </a:r>
            <a:endParaRPr lang="zh-TW" altLang="en-US" sz="1500" b="1" i="1" dirty="0"/>
          </a:p>
        </p:txBody>
      </p:sp>
      <p:sp>
        <p:nvSpPr>
          <p:cNvPr id="40" name="文字方塊 39"/>
          <p:cNvSpPr txBox="1"/>
          <p:nvPr/>
        </p:nvSpPr>
        <p:spPr>
          <a:xfrm>
            <a:off x="3322772" y="817115"/>
            <a:ext cx="1890210" cy="323165"/>
          </a:xfrm>
          <a:prstGeom prst="rect">
            <a:avLst/>
          </a:prstGeom>
          <a:noFill/>
        </p:spPr>
        <p:txBody>
          <a:bodyPr wrap="square" rtlCol="0">
            <a:spAutoFit/>
          </a:bodyPr>
          <a:lstStyle/>
          <a:p>
            <a:r>
              <a:rPr lang="en-US" altLang="zh-TW" sz="1500" b="1" i="1" dirty="0"/>
              <a:t>VDI </a:t>
            </a:r>
            <a:r>
              <a:rPr lang="zh-TW" altLang="en-US" sz="1500" b="1" i="1" dirty="0"/>
              <a:t>工作負載的種類</a:t>
            </a:r>
          </a:p>
        </p:txBody>
      </p:sp>
      <p:grpSp>
        <p:nvGrpSpPr>
          <p:cNvPr id="5" name="群組 4"/>
          <p:cNvGrpSpPr/>
          <p:nvPr/>
        </p:nvGrpSpPr>
        <p:grpSpPr>
          <a:xfrm>
            <a:off x="1149467" y="1158644"/>
            <a:ext cx="6845073" cy="1888697"/>
            <a:chOff x="-378299" y="1420801"/>
            <a:chExt cx="9126764" cy="2518262"/>
          </a:xfrm>
        </p:grpSpPr>
        <p:grpSp>
          <p:nvGrpSpPr>
            <p:cNvPr id="48" name="群組 47"/>
            <p:cNvGrpSpPr/>
            <p:nvPr/>
          </p:nvGrpSpPr>
          <p:grpSpPr>
            <a:xfrm>
              <a:off x="4788024" y="3095264"/>
              <a:ext cx="3960441" cy="601874"/>
              <a:chOff x="4788023" y="2321445"/>
              <a:chExt cx="3960441" cy="451405"/>
            </a:xfrm>
          </p:grpSpPr>
          <p:sp>
            <p:nvSpPr>
              <p:cNvPr id="37" name="文字方塊 36"/>
              <p:cNvSpPr txBox="1"/>
              <p:nvPr/>
            </p:nvSpPr>
            <p:spPr>
              <a:xfrm>
                <a:off x="6444207" y="2321445"/>
                <a:ext cx="2304257" cy="451405"/>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0073AF"/>
                    </a:solidFill>
                  </a:rPr>
                  <a:t>醫學圖像</a:t>
                </a:r>
                <a:endParaRPr lang="en-US" altLang="zh-TW" sz="1200" dirty="0">
                  <a:solidFill>
                    <a:srgbClr val="0073AF"/>
                  </a:solidFill>
                </a:endParaRPr>
              </a:p>
              <a:p>
                <a:pPr marL="81000" indent="-81000">
                  <a:lnSpc>
                    <a:spcPts val="1350"/>
                  </a:lnSpc>
                  <a:buFont typeface="Arial" pitchFamily="34" charset="0"/>
                  <a:buChar char="•"/>
                </a:pPr>
                <a:r>
                  <a:rPr lang="zh-TW" altLang="en-US" sz="1200" dirty="0">
                    <a:solidFill>
                      <a:srgbClr val="0073AF"/>
                    </a:solidFill>
                  </a:rPr>
                  <a:t>中羽量級繪圖應用</a:t>
                </a:r>
              </a:p>
            </p:txBody>
          </p:sp>
          <p:cxnSp>
            <p:nvCxnSpPr>
              <p:cNvPr id="29" name="直線接點 28"/>
              <p:cNvCxnSpPr/>
              <p:nvPr/>
            </p:nvCxnSpPr>
            <p:spPr>
              <a:xfrm>
                <a:off x="4788023" y="2515403"/>
                <a:ext cx="15841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a:off x="2219738" y="2843215"/>
              <a:ext cx="2760307" cy="1095848"/>
              <a:chOff x="2219738" y="2132412"/>
              <a:chExt cx="2760307" cy="821886"/>
            </a:xfrm>
          </p:grpSpPr>
          <p:pic>
            <p:nvPicPr>
              <p:cNvPr id="1027" name="Picture 3" descr="C:\Users\10304001\Desktop\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38" y="2132412"/>
                <a:ext cx="2760307" cy="821886"/>
              </a:xfrm>
              <a:prstGeom prst="rect">
                <a:avLst/>
              </a:prstGeom>
              <a:noFill/>
              <a:extLst>
                <a:ext uri="{909E8E84-426E-40DD-AFC4-6F175D3DCCD1}">
                  <a14:hiddenFill xmlns:a14="http://schemas.microsoft.com/office/drawing/2010/main">
                    <a:solidFill>
                      <a:srgbClr val="FFFFFF"/>
                    </a:solidFill>
                  </a14:hiddenFill>
                </a:ext>
              </a:extLst>
            </p:spPr>
          </p:pic>
          <p:sp>
            <p:nvSpPr>
              <p:cNvPr id="35" name="文字方塊 34"/>
              <p:cNvSpPr txBox="1"/>
              <p:nvPr/>
            </p:nvSpPr>
            <p:spPr>
              <a:xfrm>
                <a:off x="2503887" y="2485657"/>
                <a:ext cx="2168663" cy="271869"/>
              </a:xfrm>
              <a:prstGeom prst="rect">
                <a:avLst/>
              </a:prstGeom>
              <a:noFill/>
            </p:spPr>
            <p:txBody>
              <a:bodyPr wrap="square" rtlCol="0">
                <a:spAutoFit/>
              </a:bodyPr>
              <a:lstStyle/>
              <a:p>
                <a:pPr algn="ctr">
                  <a:lnSpc>
                    <a:spcPts val="1350"/>
                  </a:lnSpc>
                </a:pPr>
                <a:r>
                  <a:rPr lang="zh-TW" altLang="en-US" sz="1200" b="1" dirty="0">
                    <a:solidFill>
                      <a:schemeClr val="bg1"/>
                    </a:solidFill>
                  </a:rPr>
                  <a:t>特殊影像計算需求</a:t>
                </a:r>
              </a:p>
            </p:txBody>
          </p:sp>
        </p:grpSp>
        <p:grpSp>
          <p:nvGrpSpPr>
            <p:cNvPr id="47" name="群組 46"/>
            <p:cNvGrpSpPr/>
            <p:nvPr/>
          </p:nvGrpSpPr>
          <p:grpSpPr>
            <a:xfrm>
              <a:off x="4067943" y="1786750"/>
              <a:ext cx="3888432" cy="1080636"/>
              <a:chOff x="4067943" y="1294169"/>
              <a:chExt cx="3888432" cy="810478"/>
            </a:xfrm>
          </p:grpSpPr>
          <p:sp>
            <p:nvSpPr>
              <p:cNvPr id="38" name="文字方塊 37"/>
              <p:cNvSpPr txBox="1"/>
              <p:nvPr/>
            </p:nvSpPr>
            <p:spPr>
              <a:xfrm>
                <a:off x="6444580" y="1294169"/>
                <a:ext cx="1511795" cy="810478"/>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005197"/>
                    </a:solidFill>
                  </a:rPr>
                  <a:t>視覺設計</a:t>
                </a:r>
                <a:endParaRPr lang="en-US" altLang="zh-TW" sz="1200" dirty="0">
                  <a:solidFill>
                    <a:srgbClr val="005197"/>
                  </a:solidFill>
                </a:endParaRPr>
              </a:p>
              <a:p>
                <a:pPr marL="81000" indent="-81000">
                  <a:lnSpc>
                    <a:spcPts val="1350"/>
                  </a:lnSpc>
                  <a:buFont typeface="Arial" pitchFamily="34" charset="0"/>
                  <a:buChar char="•"/>
                </a:pPr>
                <a:r>
                  <a:rPr lang="zh-TW" altLang="en-US" sz="1200" dirty="0">
                    <a:solidFill>
                      <a:srgbClr val="005197"/>
                    </a:solidFill>
                  </a:rPr>
                  <a:t>特殊效計</a:t>
                </a:r>
                <a:endParaRPr lang="en-US" altLang="zh-TW" sz="1200" dirty="0">
                  <a:solidFill>
                    <a:srgbClr val="005197"/>
                  </a:solidFill>
                </a:endParaRPr>
              </a:p>
              <a:p>
                <a:pPr marL="81000" indent="-81000">
                  <a:lnSpc>
                    <a:spcPts val="1350"/>
                  </a:lnSpc>
                  <a:buFont typeface="Arial" pitchFamily="34" charset="0"/>
                  <a:buChar char="•"/>
                </a:pPr>
                <a:r>
                  <a:rPr lang="zh-TW" altLang="en-US" sz="1200" dirty="0">
                    <a:solidFill>
                      <a:srgbClr val="005197"/>
                    </a:solidFill>
                  </a:rPr>
                  <a:t>動畫</a:t>
                </a:r>
                <a:endParaRPr lang="en-US" altLang="zh-TW" sz="1200" dirty="0">
                  <a:solidFill>
                    <a:srgbClr val="005197"/>
                  </a:solidFill>
                </a:endParaRPr>
              </a:p>
              <a:p>
                <a:pPr marL="81000" indent="-81000">
                  <a:lnSpc>
                    <a:spcPts val="1350"/>
                  </a:lnSpc>
                  <a:buFont typeface="Arial" pitchFamily="34" charset="0"/>
                  <a:buChar char="•"/>
                </a:pPr>
                <a:r>
                  <a:rPr lang="en-US" altLang="zh-TW" sz="1200" dirty="0">
                    <a:solidFill>
                      <a:srgbClr val="005197"/>
                    </a:solidFill>
                  </a:rPr>
                  <a:t>3D</a:t>
                </a:r>
                <a:r>
                  <a:rPr lang="zh-TW" altLang="en-US" sz="1200" dirty="0">
                    <a:solidFill>
                      <a:srgbClr val="005197"/>
                    </a:solidFill>
                  </a:rPr>
                  <a:t>設計應用</a:t>
                </a:r>
              </a:p>
            </p:txBody>
          </p:sp>
          <p:cxnSp>
            <p:nvCxnSpPr>
              <p:cNvPr id="30" name="直線接點 29"/>
              <p:cNvCxnSpPr/>
              <p:nvPr/>
            </p:nvCxnSpPr>
            <p:spPr>
              <a:xfrm>
                <a:off x="4067943" y="1579299"/>
                <a:ext cx="23042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2699792" y="1420801"/>
              <a:ext cx="1800200" cy="1437308"/>
              <a:chOff x="2699791" y="1042786"/>
              <a:chExt cx="1800200" cy="1077981"/>
            </a:xfrm>
          </p:grpSpPr>
          <p:pic>
            <p:nvPicPr>
              <p:cNvPr id="1026" name="Picture 2" descr="C:\Users\10304001\Desktop\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6410" y="1042786"/>
                <a:ext cx="1566962" cy="1077981"/>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p:nvSpPr>
            <p:spPr>
              <a:xfrm>
                <a:off x="2699791" y="1647382"/>
                <a:ext cx="1800200" cy="451406"/>
              </a:xfrm>
              <a:prstGeom prst="rect">
                <a:avLst/>
              </a:prstGeom>
              <a:noFill/>
            </p:spPr>
            <p:txBody>
              <a:bodyPr wrap="square" rtlCol="0">
                <a:spAutoFit/>
              </a:bodyPr>
              <a:lstStyle/>
              <a:p>
                <a:pPr algn="ctr">
                  <a:lnSpc>
                    <a:spcPts val="1350"/>
                  </a:lnSpc>
                </a:pPr>
                <a:r>
                  <a:rPr lang="zh-TW" altLang="en-US" sz="1200" b="1" dirty="0">
                    <a:solidFill>
                      <a:schemeClr val="bg1"/>
                    </a:solidFill>
                  </a:rPr>
                  <a:t>重度</a:t>
                </a:r>
                <a:endParaRPr lang="en-US" altLang="zh-TW" sz="1200" b="1" dirty="0">
                  <a:solidFill>
                    <a:schemeClr val="bg1"/>
                  </a:solidFill>
                </a:endParaRPr>
              </a:p>
              <a:p>
                <a:pPr algn="ctr">
                  <a:lnSpc>
                    <a:spcPts val="1350"/>
                  </a:lnSpc>
                </a:pPr>
                <a:r>
                  <a:rPr lang="zh-TW" altLang="en-US" sz="1200" b="1" dirty="0">
                    <a:solidFill>
                      <a:schemeClr val="bg1"/>
                    </a:solidFill>
                  </a:rPr>
                  <a:t>圖像設計</a:t>
                </a:r>
              </a:p>
            </p:txBody>
          </p:sp>
        </p:grpSp>
        <p:sp>
          <p:nvSpPr>
            <p:cNvPr id="44" name="文字方塊 43"/>
            <p:cNvSpPr txBox="1"/>
            <p:nvPr/>
          </p:nvSpPr>
          <p:spPr>
            <a:xfrm>
              <a:off x="-378299" y="2106673"/>
              <a:ext cx="2882187" cy="369332"/>
            </a:xfrm>
            <a:prstGeom prst="rect">
              <a:avLst/>
            </a:prstGeom>
            <a:noFill/>
          </p:spPr>
          <p:txBody>
            <a:bodyPr wrap="square" rtlCol="0">
              <a:spAutoFit/>
            </a:bodyPr>
            <a:lstStyle/>
            <a:p>
              <a:r>
                <a:rPr lang="en-US" altLang="zh-TW" sz="1200" dirty="0" err="1">
                  <a:solidFill>
                    <a:srgbClr val="005197"/>
                  </a:solidFill>
                </a:rPr>
                <a:t>QxVDI</a:t>
              </a:r>
              <a:r>
                <a:rPr lang="en-US" altLang="zh-TW" sz="1200" dirty="0">
                  <a:solidFill>
                    <a:srgbClr val="005197"/>
                  </a:solidFill>
                </a:rPr>
                <a:t> VMware Edition-3D</a:t>
              </a:r>
            </a:p>
          </p:txBody>
        </p:sp>
      </p:grpSp>
      <p:grpSp>
        <p:nvGrpSpPr>
          <p:cNvPr id="6" name="群組 5"/>
          <p:cNvGrpSpPr/>
          <p:nvPr/>
        </p:nvGrpSpPr>
        <p:grpSpPr>
          <a:xfrm>
            <a:off x="467545" y="3233600"/>
            <a:ext cx="7506274" cy="1969205"/>
            <a:chOff x="-1287527" y="4187409"/>
            <a:chExt cx="10008365" cy="2625607"/>
          </a:xfrm>
        </p:grpSpPr>
        <p:grpSp>
          <p:nvGrpSpPr>
            <p:cNvPr id="23" name="群組 22"/>
            <p:cNvGrpSpPr/>
            <p:nvPr/>
          </p:nvGrpSpPr>
          <p:grpSpPr>
            <a:xfrm>
              <a:off x="-1287527" y="4187409"/>
              <a:ext cx="7371695" cy="1632180"/>
              <a:chOff x="-1287528" y="3163475"/>
              <a:chExt cx="7371695" cy="1224135"/>
            </a:xfrm>
          </p:grpSpPr>
          <p:grpSp>
            <p:nvGrpSpPr>
              <p:cNvPr id="17" name="群組 16"/>
              <p:cNvGrpSpPr/>
              <p:nvPr/>
            </p:nvGrpSpPr>
            <p:grpSpPr>
              <a:xfrm>
                <a:off x="1115615" y="3163475"/>
                <a:ext cx="4968552" cy="1224135"/>
                <a:chOff x="1115615" y="3163475"/>
                <a:chExt cx="4968552" cy="1224135"/>
              </a:xfrm>
            </p:grpSpPr>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51100"/>
                <a:stretch/>
              </p:blipFill>
              <p:spPr bwMode="auto">
                <a:xfrm>
                  <a:off x="1115615" y="3694986"/>
                  <a:ext cx="4968552" cy="692624"/>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2051719" y="3933437"/>
                  <a:ext cx="3168352" cy="271869"/>
                </a:xfrm>
                <a:prstGeom prst="rect">
                  <a:avLst/>
                </a:prstGeom>
                <a:noFill/>
              </p:spPr>
              <p:txBody>
                <a:bodyPr wrap="square" rtlCol="0">
                  <a:spAutoFit/>
                </a:bodyPr>
                <a:lstStyle/>
                <a:p>
                  <a:pPr algn="ctr">
                    <a:lnSpc>
                      <a:spcPts val="1350"/>
                    </a:lnSpc>
                  </a:pPr>
                  <a:r>
                    <a:rPr lang="zh-TW" altLang="en-US" sz="1200" b="1" dirty="0">
                      <a:solidFill>
                        <a:schemeClr val="bg1"/>
                      </a:solidFill>
                    </a:rPr>
                    <a:t>輕度工作量</a:t>
                  </a:r>
                </a:p>
              </p:txBody>
            </p:sp>
            <p:sp>
              <p:nvSpPr>
                <p:cNvPr id="33" name="文字方塊 32"/>
                <p:cNvSpPr txBox="1"/>
                <p:nvPr/>
              </p:nvSpPr>
              <p:spPr>
                <a:xfrm>
                  <a:off x="2267743" y="3163475"/>
                  <a:ext cx="2664296" cy="271869"/>
                </a:xfrm>
                <a:prstGeom prst="rect">
                  <a:avLst/>
                </a:prstGeom>
                <a:noFill/>
              </p:spPr>
              <p:txBody>
                <a:bodyPr wrap="square" rtlCol="0">
                  <a:spAutoFit/>
                </a:bodyPr>
                <a:lstStyle/>
                <a:p>
                  <a:pPr algn="ctr">
                    <a:lnSpc>
                      <a:spcPts val="1350"/>
                    </a:lnSpc>
                  </a:pPr>
                  <a:r>
                    <a:rPr lang="en-US" altLang="zh-TW" sz="1200" b="1" dirty="0">
                      <a:solidFill>
                        <a:schemeClr val="bg1"/>
                      </a:solidFill>
                    </a:rPr>
                    <a:t>High Density &amp; Computing</a:t>
                  </a:r>
                  <a:endParaRPr lang="zh-TW" altLang="en-US" sz="1200" b="1" dirty="0">
                    <a:solidFill>
                      <a:schemeClr val="bg1"/>
                    </a:solidFill>
                  </a:endParaRPr>
                </a:p>
              </p:txBody>
            </p:sp>
          </p:grpSp>
          <p:sp>
            <p:nvSpPr>
              <p:cNvPr id="41" name="文字方塊 40"/>
              <p:cNvSpPr txBox="1"/>
              <p:nvPr/>
            </p:nvSpPr>
            <p:spPr>
              <a:xfrm>
                <a:off x="-1287528" y="3576459"/>
                <a:ext cx="2976329" cy="276999"/>
              </a:xfrm>
              <a:prstGeom prst="rect">
                <a:avLst/>
              </a:prstGeom>
              <a:noFill/>
            </p:spPr>
            <p:txBody>
              <a:bodyPr wrap="square" rtlCol="0">
                <a:spAutoFit/>
              </a:bodyPr>
              <a:lstStyle/>
              <a:p>
                <a:r>
                  <a:rPr lang="en-US" altLang="zh-TW" sz="1200" dirty="0" err="1">
                    <a:solidFill>
                      <a:srgbClr val="0070C0"/>
                    </a:solidFill>
                  </a:rPr>
                  <a:t>QxVDI</a:t>
                </a:r>
                <a:r>
                  <a:rPr lang="en-US" altLang="zh-TW" sz="1200" dirty="0">
                    <a:solidFill>
                      <a:srgbClr val="0070C0"/>
                    </a:solidFill>
                  </a:rPr>
                  <a:t> VMware Edition-OA</a:t>
                </a:r>
              </a:p>
            </p:txBody>
          </p:sp>
        </p:grpSp>
        <p:sp>
          <p:nvSpPr>
            <p:cNvPr id="32" name="文字方塊 31"/>
            <p:cNvSpPr txBox="1"/>
            <p:nvPr/>
          </p:nvSpPr>
          <p:spPr>
            <a:xfrm>
              <a:off x="6444207" y="5321166"/>
              <a:ext cx="2276631" cy="1320020"/>
            </a:xfrm>
            <a:prstGeom prst="rect">
              <a:avLst/>
            </a:prstGeom>
            <a:noFill/>
          </p:spPr>
          <p:txBody>
            <a:bodyPr wrap="square" rtlCol="0">
              <a:spAutoFit/>
            </a:bodyPr>
            <a:lstStyle/>
            <a:p>
              <a:pPr marL="81000" indent="-81000">
                <a:lnSpc>
                  <a:spcPts val="1350"/>
                </a:lnSpc>
                <a:buFont typeface="Arial" pitchFamily="34" charset="0"/>
                <a:buChar char="•"/>
              </a:pPr>
              <a:r>
                <a:rPr lang="zh-CN" altLang="en-US" sz="1200" dirty="0">
                  <a:solidFill>
                    <a:srgbClr val="009CE1"/>
                  </a:solidFill>
                  <a:latin typeface="+mj-lt"/>
                </a:rPr>
                <a:t>電腦教室遠端辦公室</a:t>
              </a:r>
              <a:r>
                <a:rPr lang="en-US" altLang="zh-CN" sz="1200" dirty="0">
                  <a:solidFill>
                    <a:srgbClr val="009CE1"/>
                  </a:solidFill>
                  <a:latin typeface="+mj-lt"/>
                </a:rPr>
                <a:t>| </a:t>
              </a:r>
              <a:r>
                <a:rPr lang="zh-CN" altLang="en-US" sz="1200" dirty="0">
                  <a:solidFill>
                    <a:srgbClr val="009CE1"/>
                  </a:solidFill>
                  <a:latin typeface="+mj-lt"/>
                </a:rPr>
                <a:t>分公司</a:t>
              </a:r>
              <a:r>
                <a:rPr lang="en-US" altLang="zh-CN" sz="1200" dirty="0">
                  <a:solidFill>
                    <a:srgbClr val="009CE1"/>
                  </a:solidFill>
                  <a:latin typeface="+mj-lt"/>
                </a:rPr>
                <a:t>(ROBO)</a:t>
              </a:r>
            </a:p>
            <a:p>
              <a:pPr marL="81000" indent="-81000">
                <a:lnSpc>
                  <a:spcPts val="1350"/>
                </a:lnSpc>
                <a:buFont typeface="Arial" pitchFamily="34" charset="0"/>
                <a:buChar char="•"/>
              </a:pPr>
              <a:r>
                <a:rPr lang="zh-CN" altLang="en-US" sz="1200" dirty="0">
                  <a:solidFill>
                    <a:srgbClr val="009CE1"/>
                  </a:solidFill>
                  <a:latin typeface="+mj-lt"/>
                </a:rPr>
                <a:t>電話服務處</a:t>
              </a:r>
              <a:r>
                <a:rPr lang="en-US" altLang="zh-CN" sz="1200" dirty="0">
                  <a:solidFill>
                    <a:srgbClr val="009CE1"/>
                  </a:solidFill>
                  <a:latin typeface="+mj-lt"/>
                </a:rPr>
                <a:t>(Call Center)</a:t>
              </a:r>
            </a:p>
            <a:p>
              <a:pPr marL="81000" indent="-81000">
                <a:lnSpc>
                  <a:spcPts val="1350"/>
                </a:lnSpc>
                <a:buFont typeface="Arial" pitchFamily="34" charset="0"/>
                <a:buChar char="•"/>
              </a:pPr>
              <a:r>
                <a:rPr lang="zh-CN" altLang="en-US" sz="1200" dirty="0">
                  <a:solidFill>
                    <a:srgbClr val="009CE1"/>
                  </a:solidFill>
                  <a:latin typeface="+mj-lt"/>
                </a:rPr>
                <a:t>辦公應用</a:t>
              </a:r>
              <a:r>
                <a:rPr lang="en-US" altLang="zh-CN" sz="1200" dirty="0">
                  <a:solidFill>
                    <a:srgbClr val="009CE1"/>
                  </a:solidFill>
                  <a:latin typeface="+mj-lt"/>
                </a:rPr>
                <a:t>(OA System)</a:t>
              </a:r>
              <a:endParaRPr lang="zh-TW" altLang="en-US" sz="1200" baseline="30000" dirty="0">
                <a:solidFill>
                  <a:srgbClr val="009CE1"/>
                </a:solidFill>
                <a:latin typeface="+mj-lt"/>
              </a:endParaRPr>
            </a:p>
          </p:txBody>
        </p:sp>
        <p:sp>
          <p:nvSpPr>
            <p:cNvPr id="43" name="文字方塊 42"/>
            <p:cNvSpPr txBox="1"/>
            <p:nvPr/>
          </p:nvSpPr>
          <p:spPr>
            <a:xfrm>
              <a:off x="1943709" y="5951241"/>
              <a:ext cx="3012019" cy="861775"/>
            </a:xfrm>
            <a:prstGeom prst="rect">
              <a:avLst/>
            </a:prstGeom>
            <a:noFill/>
          </p:spPr>
          <p:txBody>
            <a:bodyPr wrap="square" rtlCol="0">
              <a:spAutoFit/>
            </a:bodyPr>
            <a:lstStyle/>
            <a:p>
              <a:r>
                <a:rPr lang="en-US" altLang="zh-TW" sz="900" dirty="0">
                  <a:solidFill>
                    <a:srgbClr val="686868"/>
                  </a:solidFill>
                </a:rPr>
                <a:t>1. ROBO= Regional office and Branch office</a:t>
              </a:r>
            </a:p>
            <a:p>
              <a:r>
                <a:rPr lang="en-US" altLang="zh-TW" sz="900" dirty="0">
                  <a:solidFill>
                    <a:srgbClr val="686868"/>
                  </a:solidFill>
                </a:rPr>
                <a:t>2. OA System =Office Applications</a:t>
              </a:r>
              <a:r>
                <a:rPr lang="zh-TW" altLang="en-US" sz="900" dirty="0">
                  <a:solidFill>
                    <a:srgbClr val="686868"/>
                  </a:solidFill>
                </a:rPr>
                <a:t> </a:t>
              </a:r>
              <a:r>
                <a:rPr lang="en-US" altLang="zh-TW" sz="900" dirty="0">
                  <a:solidFill>
                    <a:srgbClr val="686868"/>
                  </a:solidFill>
                </a:rPr>
                <a:t>System </a:t>
              </a:r>
              <a:endParaRPr lang="zh-TW" altLang="en-US" sz="900" dirty="0">
                <a:solidFill>
                  <a:srgbClr val="686868"/>
                </a:solidFill>
              </a:endParaRPr>
            </a:p>
          </p:txBody>
        </p:sp>
        <p:cxnSp>
          <p:nvCxnSpPr>
            <p:cNvPr id="45" name="直線接點 44"/>
            <p:cNvCxnSpPr/>
            <p:nvPr/>
          </p:nvCxnSpPr>
          <p:spPr>
            <a:xfrm>
              <a:off x="5832140" y="5243526"/>
              <a:ext cx="540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970958" y="2700619"/>
            <a:ext cx="6931648" cy="1363324"/>
            <a:chOff x="-616310" y="3476767"/>
            <a:chExt cx="9242197" cy="1817765"/>
          </a:xfrm>
        </p:grpSpPr>
        <p:cxnSp>
          <p:nvCxnSpPr>
            <p:cNvPr id="28" name="直線接點 27"/>
            <p:cNvCxnSpPr/>
            <p:nvPr/>
          </p:nvCxnSpPr>
          <p:spPr>
            <a:xfrm>
              <a:off x="5292080" y="4283419"/>
              <a:ext cx="10801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616310" y="3476767"/>
              <a:ext cx="9242197" cy="1817765"/>
              <a:chOff x="-616310" y="3476767"/>
              <a:chExt cx="9242197" cy="1817765"/>
            </a:xfrm>
          </p:grpSpPr>
          <p:sp>
            <p:nvSpPr>
              <p:cNvPr id="42" name="文字方塊 41"/>
              <p:cNvSpPr txBox="1"/>
              <p:nvPr/>
            </p:nvSpPr>
            <p:spPr>
              <a:xfrm>
                <a:off x="-616310" y="3476767"/>
                <a:ext cx="2920057" cy="615553"/>
              </a:xfrm>
              <a:prstGeom prst="rect">
                <a:avLst/>
              </a:prstGeom>
              <a:noFill/>
            </p:spPr>
            <p:txBody>
              <a:bodyPr wrap="square" rtlCol="0">
                <a:spAutoFit/>
              </a:bodyPr>
              <a:lstStyle>
                <a:defPPr>
                  <a:defRPr lang="zh-TW"/>
                </a:defPPr>
                <a:lvl1pPr>
                  <a:defRPr sz="1600">
                    <a:solidFill>
                      <a:srgbClr val="005197"/>
                    </a:solidFill>
                  </a:defRPr>
                </a:lvl1pPr>
              </a:lstStyle>
              <a:p>
                <a:r>
                  <a:rPr lang="en-US" altLang="zh-TW" sz="1200" dirty="0" err="1"/>
                  <a:t>QxVDI</a:t>
                </a:r>
                <a:r>
                  <a:rPr lang="en-US" altLang="zh-TW" sz="1200" dirty="0"/>
                  <a:t> |</a:t>
                </a:r>
                <a:r>
                  <a:rPr lang="zh-TW" altLang="en-US" sz="1200" dirty="0"/>
                  <a:t> </a:t>
                </a:r>
                <a:r>
                  <a:rPr lang="en-US" altLang="zh-TW" sz="1200" dirty="0" err="1"/>
                  <a:t>QxStack</a:t>
                </a:r>
                <a:r>
                  <a:rPr lang="en-US" altLang="zh-TW" sz="1200" dirty="0"/>
                  <a:t/>
                </a:r>
                <a:br>
                  <a:rPr lang="en-US" altLang="zh-TW" sz="1200" dirty="0"/>
                </a:br>
                <a:r>
                  <a:rPr lang="en-US" altLang="zh-TW" sz="1200" dirty="0"/>
                  <a:t>VMware Edition-HC </a:t>
                </a:r>
              </a:p>
            </p:txBody>
          </p:sp>
          <p:sp>
            <p:nvSpPr>
              <p:cNvPr id="34" name="文字方塊 33"/>
              <p:cNvSpPr txBox="1"/>
              <p:nvPr/>
            </p:nvSpPr>
            <p:spPr>
              <a:xfrm>
                <a:off x="6444580" y="3940315"/>
                <a:ext cx="2181307" cy="1354217"/>
              </a:xfrm>
              <a:prstGeom prst="rect">
                <a:avLst/>
              </a:prstGeom>
              <a:noFill/>
            </p:spPr>
            <p:txBody>
              <a:bodyPr wrap="square" rtlCol="0">
                <a:spAutoFit/>
              </a:bodyPr>
              <a:lstStyle>
                <a:defPPr>
                  <a:defRPr lang="zh-TW"/>
                </a:defPPr>
                <a:lvl1pPr marL="108000" indent="-108000">
                  <a:lnSpc>
                    <a:spcPts val="1800"/>
                  </a:lnSpc>
                  <a:buFont typeface="Arial" pitchFamily="34" charset="0"/>
                  <a:buChar char="•"/>
                  <a:defRPr sz="1600">
                    <a:solidFill>
                      <a:srgbClr val="0073AF"/>
                    </a:solidFill>
                  </a:defRPr>
                </a:lvl1pPr>
              </a:lstStyle>
              <a:p>
                <a:r>
                  <a:rPr lang="zh-TW" altLang="en-US" sz="1200" dirty="0"/>
                  <a:t>研究室</a:t>
                </a:r>
                <a:r>
                  <a:rPr lang="en-US" altLang="zh-TW" sz="1200" dirty="0"/>
                  <a:t>(Lab)</a:t>
                </a:r>
              </a:p>
              <a:p>
                <a:r>
                  <a:rPr lang="zh-TW" altLang="en-US" sz="1200" dirty="0"/>
                  <a:t>大型辦公室</a:t>
                </a:r>
                <a:endParaRPr lang="en-US" altLang="zh-TW" sz="1200" dirty="0"/>
              </a:p>
              <a:p>
                <a:r>
                  <a:rPr lang="zh-TW" altLang="en-US" sz="1200" dirty="0"/>
                  <a:t>高效能運算應用</a:t>
                </a:r>
                <a:r>
                  <a:rPr lang="en-US" altLang="zh-TW" sz="1200" dirty="0"/>
                  <a:t>(HPC)</a:t>
                </a:r>
                <a:endParaRPr lang="zh-TW" altLang="en-US" sz="1200" dirty="0"/>
              </a:p>
            </p:txBody>
          </p:sp>
          <p:pic>
            <p:nvPicPr>
              <p:cNvPr id="53"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48658"/>
              <a:stretch/>
            </p:blipFill>
            <p:spPr bwMode="auto">
              <a:xfrm>
                <a:off x="1115616" y="3933056"/>
                <a:ext cx="4968552" cy="9696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54"/>
              <p:cNvSpPr txBox="1"/>
              <p:nvPr/>
            </p:nvSpPr>
            <p:spPr>
              <a:xfrm>
                <a:off x="2303748" y="4313194"/>
                <a:ext cx="2664296" cy="362492"/>
              </a:xfrm>
              <a:prstGeom prst="rect">
                <a:avLst/>
              </a:prstGeom>
              <a:noFill/>
            </p:spPr>
            <p:txBody>
              <a:bodyPr wrap="square" rtlCol="0">
                <a:spAutoFit/>
              </a:bodyPr>
              <a:lstStyle/>
              <a:p>
                <a:pPr algn="ctr">
                  <a:lnSpc>
                    <a:spcPts val="1350"/>
                  </a:lnSpc>
                </a:pPr>
                <a:r>
                  <a:rPr lang="zh-TW" altLang="en-US" sz="1200" b="1" dirty="0">
                    <a:solidFill>
                      <a:schemeClr val="bg1"/>
                    </a:solidFill>
                  </a:rPr>
                  <a:t>高密度運算</a:t>
                </a:r>
              </a:p>
            </p:txBody>
          </p:sp>
        </p:grpSp>
      </p:grpSp>
      <p:cxnSp>
        <p:nvCxnSpPr>
          <p:cNvPr id="49" name="Straight Connector 26"/>
          <p:cNvCxnSpPr/>
          <p:nvPr/>
        </p:nvCxnSpPr>
        <p:spPr>
          <a:xfrm>
            <a:off x="1912129" y="2157915"/>
            <a:ext cx="1489430" cy="1659"/>
          </a:xfrm>
          <a:prstGeom prst="line">
            <a:avLst/>
          </a:prstGeom>
          <a:noFill/>
          <a:ln w="9525" cap="flat" cmpd="sng" algn="ctr">
            <a:solidFill>
              <a:srgbClr val="005197"/>
            </a:solidFill>
            <a:prstDash val="solid"/>
            <a:tailEnd type="oval"/>
          </a:ln>
          <a:effectLst/>
        </p:spPr>
      </p:cxnSp>
      <p:cxnSp>
        <p:nvCxnSpPr>
          <p:cNvPr id="51" name="Straight Connector 26"/>
          <p:cNvCxnSpPr>
            <a:stCxn id="42" idx="2"/>
          </p:cNvCxnSpPr>
          <p:nvPr/>
        </p:nvCxnSpPr>
        <p:spPr>
          <a:xfrm>
            <a:off x="2065980" y="3162284"/>
            <a:ext cx="633812" cy="145"/>
          </a:xfrm>
          <a:prstGeom prst="line">
            <a:avLst/>
          </a:prstGeom>
          <a:noFill/>
          <a:ln w="9525" cap="flat" cmpd="sng" algn="ctr">
            <a:solidFill>
              <a:srgbClr val="005197"/>
            </a:solidFill>
            <a:prstDash val="solid"/>
            <a:tailEnd type="oval"/>
          </a:ln>
          <a:effectLst/>
        </p:spPr>
      </p:cxnSp>
      <p:cxnSp>
        <p:nvCxnSpPr>
          <p:cNvPr id="46" name="Straight Connector 26"/>
          <p:cNvCxnSpPr/>
          <p:nvPr/>
        </p:nvCxnSpPr>
        <p:spPr>
          <a:xfrm>
            <a:off x="1879117" y="4012568"/>
            <a:ext cx="633812" cy="145"/>
          </a:xfrm>
          <a:prstGeom prst="line">
            <a:avLst/>
          </a:prstGeom>
          <a:noFill/>
          <a:ln w="9525" cap="flat" cmpd="sng" algn="ctr">
            <a:solidFill>
              <a:srgbClr val="005197"/>
            </a:solidFill>
            <a:prstDash val="solid"/>
            <a:tailEnd type="oval"/>
          </a:ln>
          <a:effectLst/>
        </p:spPr>
      </p:cxnSp>
      <p:pic>
        <p:nvPicPr>
          <p:cNvPr id="3" name="Picture 2" descr="\\ofap08\MarCom\A.Marketing\Partner logos\Intel logos\Intel corporate logo\Digital_intel\intel_rgb_300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0179"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203728"/>
      </p:ext>
    </p:extLst>
  </p:cSld>
  <p:clrMapOvr>
    <a:masterClrMapping/>
  </p:clrMapOvr>
  <mc:AlternateContent xmlns:mc="http://schemas.openxmlformats.org/markup-compatibility/2006" xmlns:p14="http://schemas.microsoft.com/office/powerpoint/2010/main">
    <mc:Choice Requires="p14">
      <p:transition p14:dur="0" advClick="0" advTm="14000"/>
    </mc:Choice>
    <mc:Fallback xmlns="">
      <p:transition advClick="0" advTm="1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616802" y="87152"/>
            <a:ext cx="6162237" cy="992579"/>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a:bodyPr>
          <a:lstStyle>
            <a:lvl1pPr fontAlgn="base">
              <a:spcBef>
                <a:spcPct val="0"/>
              </a:spcBef>
              <a:spcAft>
                <a:spcPct val="0"/>
              </a:spcAft>
              <a:buNone/>
              <a:defRPr sz="4000" b="1" baseline="0">
                <a:solidFill>
                  <a:srgbClr val="005197"/>
                </a:solidFill>
                <a:latin typeface="Calibri" pitchFamily="34" charset="0"/>
                <a:ea typeface="+mj-ea"/>
                <a:cs typeface="Calibri" pitchFamily="34" charset="0"/>
              </a:defRPr>
            </a:lvl1pPr>
          </a:lstStyle>
          <a:p>
            <a:r>
              <a:rPr lang="zh-TW" altLang="en-US" sz="3000" dirty="0"/>
              <a:t>建置</a:t>
            </a:r>
            <a:r>
              <a:rPr lang="en-US" altLang="zh-TW" sz="3000" dirty="0"/>
              <a:t>VDI</a:t>
            </a:r>
            <a:r>
              <a:rPr lang="zh-TW" altLang="en-US" sz="3000" dirty="0"/>
              <a:t>的挑戰</a:t>
            </a:r>
          </a:p>
        </p:txBody>
      </p:sp>
      <p:sp>
        <p:nvSpPr>
          <p:cNvPr id="9" name="文字方塊 8"/>
          <p:cNvSpPr txBox="1"/>
          <p:nvPr/>
        </p:nvSpPr>
        <p:spPr>
          <a:xfrm>
            <a:off x="804073" y="1714156"/>
            <a:ext cx="1674186" cy="369332"/>
          </a:xfrm>
          <a:prstGeom prst="rect">
            <a:avLst/>
          </a:prstGeom>
          <a:noFill/>
        </p:spPr>
        <p:txBody>
          <a:bodyPr wrap="square" rtlCol="0">
            <a:spAutoFit/>
          </a:bodyPr>
          <a:lstStyle/>
          <a:p>
            <a:pPr marL="214313" indent="-214313" algn="ctr"/>
            <a:r>
              <a:rPr lang="zh-TW" altLang="en-US" dirty="0">
                <a:solidFill>
                  <a:srgbClr val="005197"/>
                </a:solidFill>
                <a:latin typeface="Calibri" pitchFamily="34" charset="0"/>
                <a:cs typeface="Calibri" pitchFamily="34" charset="0"/>
              </a:rPr>
              <a:t>過度集中</a:t>
            </a:r>
            <a:r>
              <a:rPr lang="en-US" altLang="zh-TW" dirty="0">
                <a:solidFill>
                  <a:srgbClr val="005197"/>
                </a:solidFill>
                <a:latin typeface="Calibri" pitchFamily="34" charset="0"/>
                <a:cs typeface="Calibri" pitchFamily="34" charset="0"/>
              </a:rPr>
              <a:t> </a:t>
            </a:r>
          </a:p>
        </p:txBody>
      </p:sp>
      <p:pic>
        <p:nvPicPr>
          <p:cNvPr id="3075" name="Picture 3" descr="C:\Users\10304001\Desktop\未命名-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7263" y="2397996"/>
            <a:ext cx="1396755" cy="1274028"/>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p:cNvSpPr txBox="1"/>
          <p:nvPr/>
        </p:nvSpPr>
        <p:spPr>
          <a:xfrm>
            <a:off x="3325822" y="1723690"/>
            <a:ext cx="1512168" cy="369332"/>
          </a:xfrm>
          <a:prstGeom prst="rect">
            <a:avLst/>
          </a:prstGeom>
          <a:noFill/>
        </p:spPr>
        <p:txBody>
          <a:bodyPr wrap="square" rtlCol="0">
            <a:spAutoFit/>
          </a:bodyPr>
          <a:lstStyle>
            <a:defPPr>
              <a:defRPr lang="zh-TW"/>
            </a:defPPr>
            <a:lvl1pPr marL="214313" indent="-214313" algn="ctr">
              <a:defRPr>
                <a:solidFill>
                  <a:srgbClr val="005197"/>
                </a:solidFill>
                <a:latin typeface="Calibri" pitchFamily="34" charset="0"/>
                <a:cs typeface="Calibri" pitchFamily="34" charset="0"/>
              </a:defRPr>
            </a:lvl1pPr>
          </a:lstStyle>
          <a:p>
            <a:r>
              <a:rPr lang="en-US" altLang="zh-TW" dirty="0"/>
              <a:t>IOPS </a:t>
            </a:r>
            <a:r>
              <a:rPr lang="zh-TW" altLang="en-US" dirty="0"/>
              <a:t>瓶頸</a:t>
            </a:r>
            <a:endParaRPr lang="en-US" altLang="zh-TW" dirty="0"/>
          </a:p>
        </p:txBody>
      </p:sp>
      <p:pic>
        <p:nvPicPr>
          <p:cNvPr id="3076" name="Picture 4" descr="C:\Users\10304001\Desktop\未命名-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58275" y="2514522"/>
            <a:ext cx="1729602" cy="1157502"/>
          </a:xfrm>
          <a:prstGeom prst="rect">
            <a:avLst/>
          </a:prstGeom>
          <a:noFill/>
          <a:extLst>
            <a:ext uri="{909E8E84-426E-40DD-AFC4-6F175D3DCCD1}">
              <a14:hiddenFill xmlns:a14="http://schemas.microsoft.com/office/drawing/2010/main">
                <a:solidFill>
                  <a:srgbClr val="FFFFFF"/>
                </a:solidFill>
              </a14:hiddenFill>
            </a:ext>
          </a:extLst>
        </p:spPr>
      </p:pic>
      <p:sp>
        <p:nvSpPr>
          <p:cNvPr id="22" name="文字方塊 21"/>
          <p:cNvSpPr txBox="1"/>
          <p:nvPr/>
        </p:nvSpPr>
        <p:spPr>
          <a:xfrm>
            <a:off x="5292080" y="1728709"/>
            <a:ext cx="2753336" cy="364313"/>
          </a:xfrm>
          <a:prstGeom prst="rect">
            <a:avLst/>
          </a:prstGeom>
          <a:noFill/>
        </p:spPr>
        <p:txBody>
          <a:bodyPr wrap="square" rtlCol="0">
            <a:spAutoFit/>
          </a:bodyPr>
          <a:lstStyle/>
          <a:p>
            <a:pPr marL="214313" indent="-214313" algn="ctr"/>
            <a:r>
              <a:rPr lang="zh-TW" altLang="en-US" sz="1500" dirty="0">
                <a:solidFill>
                  <a:srgbClr val="005197"/>
                </a:solidFill>
                <a:latin typeface="Calibri" pitchFamily="34" charset="0"/>
                <a:cs typeface="Calibri" pitchFamily="34" charset="0"/>
              </a:rPr>
              <a:t>每一個使用者的成本過高</a:t>
            </a:r>
            <a:endParaRPr lang="en-US" altLang="zh-TW" sz="1500" dirty="0">
              <a:solidFill>
                <a:srgbClr val="005197"/>
              </a:solidFill>
              <a:latin typeface="Calibri" pitchFamily="34" charset="0"/>
              <a:cs typeface="Calibri" pitchFamily="34" charset="0"/>
            </a:endParaRPr>
          </a:p>
        </p:txBody>
      </p:sp>
      <p:pic>
        <p:nvPicPr>
          <p:cNvPr id="3077" name="Picture 5" descr="C:\Users\10304001\Desktop\未命名-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140" y="2627331"/>
            <a:ext cx="1599172" cy="1044693"/>
          </a:xfrm>
          <a:prstGeom prst="rect">
            <a:avLst/>
          </a:prstGeom>
          <a:noFill/>
          <a:extLst>
            <a:ext uri="{909E8E84-426E-40DD-AFC4-6F175D3DCCD1}">
              <a14:hiddenFill xmlns:a14="http://schemas.microsoft.com/office/drawing/2010/main">
                <a:solidFill>
                  <a:srgbClr val="FFFFFF"/>
                </a:solidFill>
              </a14:hiddenFill>
            </a:ext>
          </a:extLst>
        </p:spPr>
      </p:pic>
      <p:sp>
        <p:nvSpPr>
          <p:cNvPr id="2" name="投影片編號版面配置區 1"/>
          <p:cNvSpPr>
            <a:spLocks noGrp="1"/>
          </p:cNvSpPr>
          <p:nvPr>
            <p:ph type="sldNum" sz="quarter" idx="4"/>
          </p:nvPr>
        </p:nvSpPr>
        <p:spPr/>
        <p:txBody>
          <a:bodyPr/>
          <a:lstStyle/>
          <a:p>
            <a:fld id="{26ABC516-D93B-4368-B021-9DF04E8EFC6F}" type="slidenum">
              <a:rPr lang="en-US" altLang="zh-TW" smtClean="0"/>
              <a:pPr/>
              <a:t>21</a:t>
            </a:fld>
            <a:endParaRPr lang="en-US" altLang="zh-TW" dirty="0"/>
          </a:p>
        </p:txBody>
      </p:sp>
      <p:sp>
        <p:nvSpPr>
          <p:cNvPr id="6" name="文字方塊 5"/>
          <p:cNvSpPr txBox="1"/>
          <p:nvPr/>
        </p:nvSpPr>
        <p:spPr>
          <a:xfrm>
            <a:off x="1187624" y="999561"/>
            <a:ext cx="6107910" cy="461665"/>
          </a:xfrm>
          <a:prstGeom prst="rect">
            <a:avLst/>
          </a:prstGeom>
          <a:noFill/>
        </p:spPr>
        <p:txBody>
          <a:bodyPr wrap="square" rtlCol="0">
            <a:spAutoFit/>
          </a:bodyPr>
          <a:lstStyle/>
          <a:p>
            <a:r>
              <a:rPr kumimoji="1" lang="zh-TW" altLang="en-US" sz="2400" b="1" dirty="0"/>
              <a:t>什麼因素讓單位對於採用</a:t>
            </a:r>
            <a:r>
              <a:rPr kumimoji="1" lang="en-US" altLang="zh-TW" sz="2400" b="1" dirty="0"/>
              <a:t>VDI</a:t>
            </a:r>
            <a:r>
              <a:rPr kumimoji="1" lang="zh-TW" altLang="en-US" sz="2400" b="1" dirty="0"/>
              <a:t>猶豫不決</a:t>
            </a:r>
          </a:p>
        </p:txBody>
      </p:sp>
      <p:sp>
        <p:nvSpPr>
          <p:cNvPr id="5" name="禁止標誌 4"/>
          <p:cNvSpPr/>
          <p:nvPr/>
        </p:nvSpPr>
        <p:spPr>
          <a:xfrm>
            <a:off x="1006675" y="2236607"/>
            <a:ext cx="1620338" cy="1596806"/>
          </a:xfrm>
          <a:prstGeom prst="noSmoking">
            <a:avLst>
              <a:gd name="adj" fmla="val 871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solidFill>
                <a:schemeClr val="tx1"/>
              </a:solidFill>
            </a:endParaRPr>
          </a:p>
        </p:txBody>
      </p:sp>
      <p:sp>
        <p:nvSpPr>
          <p:cNvPr id="17" name="禁止標誌 16"/>
          <p:cNvSpPr/>
          <p:nvPr/>
        </p:nvSpPr>
        <p:spPr>
          <a:xfrm>
            <a:off x="3264970" y="2294870"/>
            <a:ext cx="1620338" cy="1596806"/>
          </a:xfrm>
          <a:prstGeom prst="noSmoking">
            <a:avLst>
              <a:gd name="adj" fmla="val 871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solidFill>
                <a:schemeClr val="tx1"/>
              </a:solidFill>
            </a:endParaRPr>
          </a:p>
        </p:txBody>
      </p:sp>
      <p:sp>
        <p:nvSpPr>
          <p:cNvPr id="18" name="禁止標誌 17"/>
          <p:cNvSpPr/>
          <p:nvPr/>
        </p:nvSpPr>
        <p:spPr>
          <a:xfrm>
            <a:off x="5981112" y="2373635"/>
            <a:ext cx="1620338" cy="1596806"/>
          </a:xfrm>
          <a:prstGeom prst="noSmoking">
            <a:avLst>
              <a:gd name="adj" fmla="val 8714"/>
            </a:avLst>
          </a:prstGeom>
          <a:solidFill>
            <a:srgbClr val="FF0000">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dirty="0">
              <a:solidFill>
                <a:schemeClr val="tx1"/>
              </a:solidFill>
            </a:endParaRPr>
          </a:p>
        </p:txBody>
      </p:sp>
    </p:spTree>
    <p:extLst>
      <p:ext uri="{BB962C8B-B14F-4D97-AF65-F5344CB8AC3E}">
        <p14:creationId xmlns:p14="http://schemas.microsoft.com/office/powerpoint/2010/main" val="220131811"/>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1299036" y="26228"/>
            <a:ext cx="6162237" cy="992579"/>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a:bodyPr>
          <a:lstStyle>
            <a:lvl1pPr fontAlgn="base">
              <a:spcBef>
                <a:spcPct val="0"/>
              </a:spcBef>
              <a:spcAft>
                <a:spcPct val="0"/>
              </a:spcAft>
              <a:buNone/>
              <a:defRPr sz="4000" b="1" baseline="0">
                <a:solidFill>
                  <a:srgbClr val="005197"/>
                </a:solidFill>
                <a:latin typeface="Calibri" pitchFamily="34" charset="0"/>
                <a:ea typeface="+mj-ea"/>
                <a:cs typeface="Calibri" pitchFamily="34" charset="0"/>
              </a:defRPr>
            </a:lvl1pPr>
          </a:lstStyle>
          <a:p>
            <a:r>
              <a:rPr lang="en-US" altLang="zh-TW" sz="3000" dirty="0" err="1"/>
              <a:t>QxVDI</a:t>
            </a:r>
            <a:r>
              <a:rPr lang="zh-TW" altLang="en-US" sz="3000" dirty="0"/>
              <a:t> </a:t>
            </a:r>
            <a:r>
              <a:rPr lang="en-US" altLang="zh-TW" sz="3000" dirty="0"/>
              <a:t>VMware</a:t>
            </a:r>
            <a:r>
              <a:rPr lang="zh-TW" altLang="en-US" sz="3000" dirty="0"/>
              <a:t> </a:t>
            </a:r>
            <a:r>
              <a:rPr lang="en-US" altLang="zh-TW" sz="3000" dirty="0"/>
              <a:t>Edition-OA</a:t>
            </a:r>
            <a:endParaRPr lang="zh-TW" altLang="en-US" sz="3000" dirty="0"/>
          </a:p>
        </p:txBody>
      </p:sp>
      <p:sp>
        <p:nvSpPr>
          <p:cNvPr id="4" name="標題 3"/>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22</a:t>
            </a:fld>
            <a:endParaRPr lang="en-US" altLang="zh-TW" dirty="0"/>
          </a:p>
        </p:txBody>
      </p:sp>
      <p:sp>
        <p:nvSpPr>
          <p:cNvPr id="8" name="文字方塊 7"/>
          <p:cNvSpPr txBox="1"/>
          <p:nvPr/>
        </p:nvSpPr>
        <p:spPr>
          <a:xfrm>
            <a:off x="4734018" y="868766"/>
            <a:ext cx="2391552" cy="323165"/>
          </a:xfrm>
          <a:prstGeom prst="rect">
            <a:avLst/>
          </a:prstGeom>
          <a:noFill/>
        </p:spPr>
        <p:txBody>
          <a:bodyPr wrap="none" rtlCol="0">
            <a:spAutoFit/>
          </a:bodyPr>
          <a:lstStyle/>
          <a:p>
            <a:r>
              <a:rPr kumimoji="1" lang="en-US" altLang="zh-TW" sz="1500" b="1" i="1" dirty="0">
                <a:solidFill>
                  <a:srgbClr val="0070C0"/>
                </a:solidFill>
                <a:latin typeface="Calibri" charset="0"/>
                <a:ea typeface="Calibri" charset="0"/>
                <a:cs typeface="Calibri" charset="0"/>
              </a:rPr>
              <a:t>Support</a:t>
            </a:r>
            <a:r>
              <a:rPr kumimoji="1" lang="zh-TW" altLang="en-US" sz="1500" b="1" i="1" dirty="0">
                <a:solidFill>
                  <a:srgbClr val="0070C0"/>
                </a:solidFill>
                <a:latin typeface="Calibri" charset="0"/>
                <a:ea typeface="Calibri" charset="0"/>
                <a:cs typeface="Calibri" charset="0"/>
              </a:rPr>
              <a:t> </a:t>
            </a:r>
            <a:r>
              <a:rPr kumimoji="1" lang="en-US" altLang="zh-TW" sz="1500" b="1" i="1" dirty="0">
                <a:solidFill>
                  <a:srgbClr val="0070C0"/>
                </a:solidFill>
                <a:latin typeface="Calibri" charset="0"/>
                <a:ea typeface="Calibri" charset="0"/>
                <a:cs typeface="Calibri" charset="0"/>
              </a:rPr>
              <a:t>up</a:t>
            </a:r>
            <a:r>
              <a:rPr kumimoji="1" lang="zh-TW" altLang="en-US" sz="1500" b="1" i="1" dirty="0">
                <a:solidFill>
                  <a:srgbClr val="0070C0"/>
                </a:solidFill>
                <a:latin typeface="Calibri" charset="0"/>
                <a:ea typeface="Calibri" charset="0"/>
                <a:cs typeface="Calibri" charset="0"/>
              </a:rPr>
              <a:t> </a:t>
            </a:r>
            <a:r>
              <a:rPr kumimoji="1" lang="en-US" altLang="zh-TW" sz="1500" b="1" i="1" dirty="0">
                <a:solidFill>
                  <a:srgbClr val="0070C0"/>
                </a:solidFill>
                <a:latin typeface="Calibri" charset="0"/>
                <a:ea typeface="Calibri" charset="0"/>
                <a:cs typeface="Calibri" charset="0"/>
              </a:rPr>
              <a:t>to</a:t>
            </a:r>
            <a:r>
              <a:rPr kumimoji="1" lang="zh-TW" altLang="en-US" sz="1500" b="1" i="1" dirty="0">
                <a:solidFill>
                  <a:srgbClr val="0070C0"/>
                </a:solidFill>
                <a:latin typeface="Calibri" charset="0"/>
                <a:ea typeface="Calibri" charset="0"/>
                <a:cs typeface="Calibri" charset="0"/>
              </a:rPr>
              <a:t> </a:t>
            </a:r>
            <a:r>
              <a:rPr kumimoji="1" lang="en-US" altLang="zh-TW" sz="1500" b="1" i="1" dirty="0">
                <a:solidFill>
                  <a:srgbClr val="0070C0"/>
                </a:solidFill>
                <a:latin typeface="Calibri" charset="0"/>
                <a:ea typeface="Calibri" charset="0"/>
                <a:cs typeface="Calibri" charset="0"/>
              </a:rPr>
              <a:t>180</a:t>
            </a:r>
            <a:r>
              <a:rPr kumimoji="1" lang="zh-TW" altLang="en-US" sz="1500" b="1" i="1" dirty="0">
                <a:solidFill>
                  <a:srgbClr val="0070C0"/>
                </a:solidFill>
                <a:latin typeface="Calibri" charset="0"/>
                <a:ea typeface="Calibri" charset="0"/>
                <a:cs typeface="Calibri" charset="0"/>
              </a:rPr>
              <a:t> </a:t>
            </a:r>
            <a:r>
              <a:rPr kumimoji="1" lang="en-US" altLang="zh-TW" sz="1500" b="1" i="1" dirty="0">
                <a:solidFill>
                  <a:srgbClr val="0070C0"/>
                </a:solidFill>
                <a:latin typeface="Calibri" charset="0"/>
                <a:ea typeface="Calibri" charset="0"/>
                <a:cs typeface="Calibri" charset="0"/>
              </a:rPr>
              <a:t>VDI</a:t>
            </a:r>
            <a:r>
              <a:rPr kumimoji="1" lang="zh-TW" altLang="en-US" sz="1500" b="1" i="1" dirty="0">
                <a:solidFill>
                  <a:srgbClr val="0070C0"/>
                </a:solidFill>
                <a:latin typeface="Calibri" charset="0"/>
                <a:ea typeface="Calibri" charset="0"/>
                <a:cs typeface="Calibri" charset="0"/>
              </a:rPr>
              <a:t> </a:t>
            </a:r>
            <a:r>
              <a:rPr kumimoji="1" lang="en-US" altLang="zh-TW" sz="1500" b="1" i="1" dirty="0">
                <a:solidFill>
                  <a:srgbClr val="0070C0"/>
                </a:solidFill>
                <a:latin typeface="Calibri" charset="0"/>
                <a:ea typeface="Calibri" charset="0"/>
                <a:cs typeface="Calibri" charset="0"/>
              </a:rPr>
              <a:t>users</a:t>
            </a:r>
            <a:endParaRPr kumimoji="1" lang="zh-TW" altLang="en-US" sz="1500" b="1" i="1" dirty="0">
              <a:solidFill>
                <a:srgbClr val="0070C0"/>
              </a:solidFill>
              <a:latin typeface="Calibri" charset="0"/>
              <a:ea typeface="Calibri" charset="0"/>
              <a:cs typeface="Calibri" charset="0"/>
            </a:endParaRPr>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5246" y="1241159"/>
            <a:ext cx="5109816" cy="3615035"/>
          </a:xfrm>
          <a:prstGeom prst="rect">
            <a:avLst/>
          </a:prstGeom>
        </p:spPr>
      </p:pic>
      <p:pic>
        <p:nvPicPr>
          <p:cNvPr id="9" name="Picture 2" descr="\\ofap08\MarCom\A.Marketing\Partner logos\Intel logos\Intel corporate logo\Digital_intel\intel_rgb_300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74274"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9631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等腰三角形 35"/>
          <p:cNvSpPr/>
          <p:nvPr/>
        </p:nvSpPr>
        <p:spPr>
          <a:xfrm rot="5400000">
            <a:off x="3635896" y="2247715"/>
            <a:ext cx="1188132" cy="900100"/>
          </a:xfrm>
          <a:prstGeom prst="triangle">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rgbClr val="000000"/>
              </a:solidFill>
              <a:latin typeface="Calibri" pitchFamily="34" charset="0"/>
              <a:cs typeface="Calibri" pitchFamily="34" charset="0"/>
            </a:endParaRPr>
          </a:p>
        </p:txBody>
      </p:sp>
      <p:grpSp>
        <p:nvGrpSpPr>
          <p:cNvPr id="7" name="群組 6"/>
          <p:cNvGrpSpPr/>
          <p:nvPr/>
        </p:nvGrpSpPr>
        <p:grpSpPr>
          <a:xfrm>
            <a:off x="957030" y="987575"/>
            <a:ext cx="2573351" cy="2709881"/>
            <a:chOff x="558057" y="1059582"/>
            <a:chExt cx="3431135" cy="2709881"/>
          </a:xfrm>
        </p:grpSpPr>
        <p:sp>
          <p:nvSpPr>
            <p:cNvPr id="25" name="圓角矩形 24"/>
            <p:cNvSpPr/>
            <p:nvPr/>
          </p:nvSpPr>
          <p:spPr>
            <a:xfrm>
              <a:off x="827584" y="1839315"/>
              <a:ext cx="2952328" cy="270030"/>
            </a:xfrm>
            <a:prstGeom prst="roundRect">
              <a:avLst>
                <a:gd name="adj" fmla="val 0"/>
              </a:avLst>
            </a:prstGeom>
            <a:solidFill>
              <a:srgbClr val="8CD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Switch</a:t>
              </a:r>
              <a:endParaRPr lang="zh-TW" altLang="en-US" sz="1350" dirty="0">
                <a:solidFill>
                  <a:schemeClr val="tx1"/>
                </a:solidFill>
                <a:latin typeface="Calibri" pitchFamily="34" charset="0"/>
                <a:cs typeface="Calibri" pitchFamily="34" charset="0"/>
              </a:endParaRPr>
            </a:p>
          </p:txBody>
        </p:sp>
        <p:sp>
          <p:nvSpPr>
            <p:cNvPr id="29" name="圓角矩形 28"/>
            <p:cNvSpPr/>
            <p:nvPr/>
          </p:nvSpPr>
          <p:spPr>
            <a:xfrm>
              <a:off x="827748" y="2193708"/>
              <a:ext cx="2952001" cy="243027"/>
            </a:xfrm>
            <a:prstGeom prst="roundRect">
              <a:avLst>
                <a:gd name="adj" fmla="val 0"/>
              </a:avLst>
            </a:prstGeom>
            <a:solidFill>
              <a:srgbClr val="00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Server</a:t>
              </a:r>
              <a:endParaRPr lang="zh-TW" altLang="en-US" sz="1350" dirty="0">
                <a:solidFill>
                  <a:schemeClr val="tx1"/>
                </a:solidFill>
                <a:latin typeface="Calibri" pitchFamily="34" charset="0"/>
                <a:cs typeface="Calibri" pitchFamily="34" charset="0"/>
              </a:endParaRPr>
            </a:p>
          </p:txBody>
        </p:sp>
        <p:sp>
          <p:nvSpPr>
            <p:cNvPr id="30" name="圓角矩形 29"/>
            <p:cNvSpPr/>
            <p:nvPr/>
          </p:nvSpPr>
          <p:spPr>
            <a:xfrm>
              <a:off x="827748" y="2479128"/>
              <a:ext cx="2952001" cy="243027"/>
            </a:xfrm>
            <a:prstGeom prst="roundRect">
              <a:avLst>
                <a:gd name="adj" fmla="val 0"/>
              </a:avLst>
            </a:prstGeom>
            <a:solidFill>
              <a:srgbClr val="00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Server</a:t>
              </a:r>
              <a:endParaRPr lang="zh-TW" altLang="en-US" sz="1350" dirty="0">
                <a:solidFill>
                  <a:schemeClr val="tx1"/>
                </a:solidFill>
                <a:latin typeface="Calibri" pitchFamily="34" charset="0"/>
                <a:cs typeface="Calibri" pitchFamily="34" charset="0"/>
              </a:endParaRPr>
            </a:p>
          </p:txBody>
        </p:sp>
        <p:sp>
          <p:nvSpPr>
            <p:cNvPr id="31" name="圓角矩形 30"/>
            <p:cNvSpPr/>
            <p:nvPr/>
          </p:nvSpPr>
          <p:spPr>
            <a:xfrm>
              <a:off x="827748" y="2760771"/>
              <a:ext cx="2952001" cy="243027"/>
            </a:xfrm>
            <a:prstGeom prst="roundRect">
              <a:avLst>
                <a:gd name="adj" fmla="val 0"/>
              </a:avLst>
            </a:prstGeom>
            <a:solidFill>
              <a:srgbClr val="00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Server</a:t>
              </a:r>
              <a:endParaRPr lang="zh-TW" altLang="en-US" sz="1350" dirty="0">
                <a:solidFill>
                  <a:schemeClr val="tx1"/>
                </a:solidFill>
                <a:latin typeface="Calibri" pitchFamily="34" charset="0"/>
                <a:cs typeface="Calibri" pitchFamily="34" charset="0"/>
              </a:endParaRPr>
            </a:p>
          </p:txBody>
        </p:sp>
        <p:sp>
          <p:nvSpPr>
            <p:cNvPr id="32" name="圓角矩形 31"/>
            <p:cNvSpPr/>
            <p:nvPr/>
          </p:nvSpPr>
          <p:spPr>
            <a:xfrm>
              <a:off x="827748" y="3057804"/>
              <a:ext cx="2952001" cy="594066"/>
            </a:xfrm>
            <a:prstGeom prst="roundRect">
              <a:avLst>
                <a:gd name="adj" fmla="val 0"/>
              </a:avLst>
            </a:prstGeom>
            <a:solidFill>
              <a:srgbClr val="FF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Share Storage</a:t>
              </a:r>
              <a:endParaRPr lang="zh-TW" altLang="en-US" sz="1350" dirty="0">
                <a:solidFill>
                  <a:schemeClr val="tx1"/>
                </a:solidFill>
                <a:latin typeface="Calibri" pitchFamily="34" charset="0"/>
                <a:cs typeface="Calibri" pitchFamily="34" charset="0"/>
              </a:endParaRPr>
            </a:p>
          </p:txBody>
        </p:sp>
        <p:sp>
          <p:nvSpPr>
            <p:cNvPr id="33" name="圓角矩形 32"/>
            <p:cNvSpPr/>
            <p:nvPr/>
          </p:nvSpPr>
          <p:spPr>
            <a:xfrm>
              <a:off x="588182" y="1707654"/>
              <a:ext cx="3401010" cy="2061809"/>
            </a:xfrm>
            <a:prstGeom prst="roundRect">
              <a:avLst>
                <a:gd name="adj" fmla="val 3262"/>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rgbClr val="000000"/>
                </a:solidFill>
                <a:latin typeface="Calibri" pitchFamily="34" charset="0"/>
                <a:cs typeface="Calibri" pitchFamily="34" charset="0"/>
              </a:endParaRPr>
            </a:p>
          </p:txBody>
        </p:sp>
        <p:sp>
          <p:nvSpPr>
            <p:cNvPr id="34" name="文字方塊 33"/>
            <p:cNvSpPr txBox="1"/>
            <p:nvPr/>
          </p:nvSpPr>
          <p:spPr>
            <a:xfrm>
              <a:off x="558057" y="1059582"/>
              <a:ext cx="3431135" cy="323165"/>
            </a:xfrm>
            <a:prstGeom prst="rect">
              <a:avLst/>
            </a:prstGeom>
            <a:noFill/>
          </p:spPr>
          <p:txBody>
            <a:bodyPr wrap="square" rtlCol="0">
              <a:spAutoFit/>
            </a:bodyPr>
            <a:lstStyle/>
            <a:p>
              <a:pPr algn="ctr"/>
              <a:r>
                <a:rPr lang="zh-TW" altLang="en-US" sz="1500" b="1" dirty="0">
                  <a:solidFill>
                    <a:srgbClr val="000000"/>
                  </a:solidFill>
                </a:rPr>
                <a:t>傳統</a:t>
              </a:r>
              <a:r>
                <a:rPr lang="en-US" altLang="zh-TW" sz="1500" b="1" dirty="0">
                  <a:solidFill>
                    <a:srgbClr val="000000"/>
                  </a:solidFill>
                  <a:latin typeface="Calibri" pitchFamily="34" charset="0"/>
                  <a:cs typeface="Calibri" pitchFamily="34" charset="0"/>
                </a:rPr>
                <a:t>(6U*)</a:t>
              </a:r>
              <a:endParaRPr lang="zh-TW" altLang="en-US" sz="1500" b="1" dirty="0">
                <a:solidFill>
                  <a:srgbClr val="000000"/>
                </a:solidFill>
                <a:latin typeface="Calibri" pitchFamily="34" charset="0"/>
                <a:cs typeface="Calibri" pitchFamily="34" charset="0"/>
              </a:endParaRPr>
            </a:p>
          </p:txBody>
        </p:sp>
        <p:sp>
          <p:nvSpPr>
            <p:cNvPr id="46" name="文字方塊 45"/>
            <p:cNvSpPr txBox="1"/>
            <p:nvPr/>
          </p:nvSpPr>
          <p:spPr>
            <a:xfrm>
              <a:off x="588182" y="1338322"/>
              <a:ext cx="3370886" cy="276999"/>
            </a:xfrm>
            <a:prstGeom prst="rect">
              <a:avLst/>
            </a:prstGeom>
            <a:noFill/>
          </p:spPr>
          <p:txBody>
            <a:bodyPr wrap="square" rtlCol="0">
              <a:spAutoFit/>
            </a:bodyPr>
            <a:lstStyle/>
            <a:p>
              <a:pPr algn="ctr"/>
              <a:r>
                <a:rPr lang="zh-TW" altLang="en-US" sz="1200" b="1" dirty="0">
                  <a:solidFill>
                    <a:srgbClr val="000000"/>
                  </a:solidFill>
                  <a:latin typeface="Calibri" pitchFamily="34" charset="0"/>
                  <a:cs typeface="Calibri" pitchFamily="34" charset="0"/>
                </a:rPr>
                <a:t>自行建置</a:t>
              </a:r>
            </a:p>
          </p:txBody>
        </p:sp>
      </p:grpSp>
      <p:sp>
        <p:nvSpPr>
          <p:cNvPr id="47" name="文字方塊 46"/>
          <p:cNvSpPr txBox="1"/>
          <p:nvPr/>
        </p:nvSpPr>
        <p:spPr>
          <a:xfrm>
            <a:off x="5004048" y="3723879"/>
            <a:ext cx="2592288" cy="923330"/>
          </a:xfrm>
          <a:prstGeom prst="rect">
            <a:avLst/>
          </a:prstGeom>
          <a:noFill/>
        </p:spPr>
        <p:txBody>
          <a:bodyPr wrap="square" rtlCol="0">
            <a:spAutoFit/>
          </a:bodyPr>
          <a:lstStyle/>
          <a:p>
            <a:pPr marL="214313" indent="-214313">
              <a:buFont typeface="Arial" pitchFamily="34" charset="0"/>
              <a:buChar char="•"/>
            </a:pPr>
            <a:r>
              <a:rPr lang="zh-TW" altLang="en-US" sz="1350" dirty="0">
                <a:solidFill>
                  <a:srgbClr val="000000"/>
                </a:solidFill>
              </a:rPr>
              <a:t>最高可承載</a:t>
            </a:r>
            <a:r>
              <a:rPr lang="en-US" altLang="zh-TW" sz="1350" dirty="0">
                <a:solidFill>
                  <a:srgbClr val="000000"/>
                </a:solidFill>
              </a:rPr>
              <a:t>180</a:t>
            </a:r>
            <a:r>
              <a:rPr lang="zh-TW" altLang="en-US" sz="1350" dirty="0">
                <a:solidFill>
                  <a:srgbClr val="000000"/>
                </a:solidFill>
              </a:rPr>
              <a:t>個使用者</a:t>
            </a:r>
            <a:endParaRPr lang="en-US" altLang="zh-TW" sz="1350" dirty="0">
              <a:solidFill>
                <a:srgbClr val="000000"/>
              </a:solidFill>
            </a:endParaRPr>
          </a:p>
          <a:p>
            <a:pPr marL="214313" indent="-214313">
              <a:buFont typeface="Arial" pitchFamily="34" charset="0"/>
              <a:buChar char="•"/>
            </a:pPr>
            <a:r>
              <a:rPr lang="zh-TW" altLang="en-US" sz="1350" dirty="0">
                <a:solidFill>
                  <a:srgbClr val="000000"/>
                </a:solidFill>
              </a:rPr>
              <a:t>檢疫彈性擴充</a:t>
            </a:r>
            <a:endParaRPr lang="en-US" altLang="zh-TW" sz="1350" dirty="0">
              <a:solidFill>
                <a:srgbClr val="000000"/>
              </a:solidFill>
            </a:endParaRPr>
          </a:p>
          <a:p>
            <a:pPr marL="214313" indent="-214313">
              <a:buFont typeface="Arial" pitchFamily="34" charset="0"/>
              <a:buChar char="•"/>
            </a:pPr>
            <a:r>
              <a:rPr lang="en-US" altLang="zh-TW" sz="1350" dirty="0">
                <a:solidFill>
                  <a:srgbClr val="000000"/>
                </a:solidFill>
              </a:rPr>
              <a:t>60</a:t>
            </a:r>
            <a:r>
              <a:rPr lang="zh-TW" altLang="en-US" sz="1350" dirty="0">
                <a:solidFill>
                  <a:srgbClr val="000000"/>
                </a:solidFill>
              </a:rPr>
              <a:t>分鐘內部署完成隨插即用</a:t>
            </a:r>
            <a:endParaRPr lang="en-US" altLang="zh-TW" sz="1350" dirty="0">
              <a:solidFill>
                <a:srgbClr val="000000"/>
              </a:solidFill>
            </a:endParaRPr>
          </a:p>
          <a:p>
            <a:pPr marL="214313" indent="-214313">
              <a:buFont typeface="Arial" pitchFamily="34" charset="0"/>
              <a:buChar char="•"/>
            </a:pPr>
            <a:r>
              <a:rPr lang="zh-TW" altLang="en-US" sz="1350" dirty="0">
                <a:solidFill>
                  <a:srgbClr val="000000"/>
                </a:solidFill>
              </a:rPr>
              <a:t>單一視窗，簡易管理</a:t>
            </a:r>
            <a:endParaRPr lang="en-US" altLang="zh-TW" sz="1350" dirty="0">
              <a:solidFill>
                <a:srgbClr val="000000"/>
              </a:solidFill>
            </a:endParaRPr>
          </a:p>
        </p:txBody>
      </p:sp>
      <p:grpSp>
        <p:nvGrpSpPr>
          <p:cNvPr id="10" name="群組 9"/>
          <p:cNvGrpSpPr/>
          <p:nvPr/>
        </p:nvGrpSpPr>
        <p:grpSpPr>
          <a:xfrm>
            <a:off x="1060631" y="3827753"/>
            <a:ext cx="4202987" cy="1173597"/>
            <a:chOff x="-109826" y="3873338"/>
            <a:chExt cx="5603982" cy="1173598"/>
          </a:xfrm>
        </p:grpSpPr>
        <p:sp>
          <p:nvSpPr>
            <p:cNvPr id="35" name="文字方塊 34"/>
            <p:cNvSpPr txBox="1"/>
            <p:nvPr/>
          </p:nvSpPr>
          <p:spPr>
            <a:xfrm>
              <a:off x="-109826" y="3873338"/>
              <a:ext cx="3215110" cy="715582"/>
            </a:xfrm>
            <a:prstGeom prst="rect">
              <a:avLst/>
            </a:prstGeom>
            <a:noFill/>
          </p:spPr>
          <p:txBody>
            <a:bodyPr wrap="square" rtlCol="0">
              <a:spAutoFit/>
            </a:bodyPr>
            <a:lstStyle/>
            <a:p>
              <a:pPr marL="214313" indent="-214313">
                <a:buFont typeface="Arial" pitchFamily="34" charset="0"/>
                <a:buChar char="•"/>
              </a:pPr>
              <a:r>
                <a:rPr lang="en-US" altLang="zh-TW" sz="1350" dirty="0">
                  <a:solidFill>
                    <a:srgbClr val="000000"/>
                  </a:solidFill>
                  <a:latin typeface="Calibri" pitchFamily="34" charset="0"/>
                  <a:cs typeface="Calibri" pitchFamily="34" charset="0"/>
                </a:rPr>
                <a:t>IT</a:t>
              </a:r>
              <a:r>
                <a:rPr lang="zh-TW" altLang="en-US" sz="1350" dirty="0">
                  <a:solidFill>
                    <a:srgbClr val="000000"/>
                  </a:solidFill>
                  <a:latin typeface="Calibri" pitchFamily="34" charset="0"/>
                  <a:cs typeface="Calibri" pitchFamily="34" charset="0"/>
                </a:rPr>
                <a:t>需針對多種類型的設備及多家廠商做管理</a:t>
              </a:r>
              <a:r>
                <a:rPr lang="en-US" altLang="zh-TW" sz="1350" dirty="0">
                  <a:solidFill>
                    <a:srgbClr val="000000"/>
                  </a:solidFill>
                  <a:latin typeface="Calibri" pitchFamily="34" charset="0"/>
                  <a:cs typeface="Calibri" pitchFamily="34" charset="0"/>
                </a:rPr>
                <a:t>,</a:t>
              </a:r>
              <a:r>
                <a:rPr lang="zh-TW" altLang="en-US" sz="1350" dirty="0">
                  <a:solidFill>
                    <a:srgbClr val="000000"/>
                  </a:solidFill>
                  <a:latin typeface="Calibri" pitchFamily="34" charset="0"/>
                  <a:cs typeface="Calibri" pitchFamily="34" charset="0"/>
                </a:rPr>
                <a:t> 增加維護營運的複雜度</a:t>
              </a:r>
              <a:endParaRPr lang="en-US" altLang="zh-TW" sz="1350" dirty="0">
                <a:solidFill>
                  <a:srgbClr val="000000"/>
                </a:solidFill>
                <a:latin typeface="Calibri" pitchFamily="34" charset="0"/>
                <a:cs typeface="Calibri" pitchFamily="34" charset="0"/>
              </a:endParaRPr>
            </a:p>
          </p:txBody>
        </p:sp>
        <p:sp>
          <p:nvSpPr>
            <p:cNvPr id="48" name="文字方塊 47"/>
            <p:cNvSpPr txBox="1"/>
            <p:nvPr/>
          </p:nvSpPr>
          <p:spPr>
            <a:xfrm>
              <a:off x="1749739" y="4816104"/>
              <a:ext cx="3744417" cy="230832"/>
            </a:xfrm>
            <a:prstGeom prst="rect">
              <a:avLst/>
            </a:prstGeom>
            <a:noFill/>
          </p:spPr>
          <p:txBody>
            <a:bodyPr wrap="square" rtlCol="0">
              <a:spAutoFit/>
            </a:bodyPr>
            <a:lstStyle/>
            <a:p>
              <a:r>
                <a:rPr lang="en-US" altLang="zh-TW" sz="900" dirty="0">
                  <a:solidFill>
                    <a:schemeClr val="bg1">
                      <a:lumMod val="50000"/>
                    </a:schemeClr>
                  </a:solidFill>
                </a:rPr>
                <a:t>* Base on 1P server and 100 VDI concurrent users</a:t>
              </a:r>
              <a:endParaRPr lang="zh-TW" altLang="en-US" sz="900" dirty="0">
                <a:solidFill>
                  <a:schemeClr val="bg1">
                    <a:lumMod val="50000"/>
                  </a:schemeClr>
                </a:solidFill>
              </a:endParaRPr>
            </a:p>
          </p:txBody>
        </p:sp>
      </p:grpSp>
      <p:grpSp>
        <p:nvGrpSpPr>
          <p:cNvPr id="8" name="群組 7"/>
          <p:cNvGrpSpPr/>
          <p:nvPr/>
        </p:nvGrpSpPr>
        <p:grpSpPr>
          <a:xfrm>
            <a:off x="4896036" y="987574"/>
            <a:ext cx="2700300" cy="2709882"/>
            <a:chOff x="5220072" y="1059582"/>
            <a:chExt cx="3600400" cy="2709882"/>
          </a:xfrm>
        </p:grpSpPr>
        <p:sp>
          <p:nvSpPr>
            <p:cNvPr id="17" name="圓角矩形 16"/>
            <p:cNvSpPr/>
            <p:nvPr/>
          </p:nvSpPr>
          <p:spPr>
            <a:xfrm>
              <a:off x="6315354" y="3345836"/>
              <a:ext cx="873645" cy="378042"/>
            </a:xfrm>
            <a:prstGeom prst="roundRect">
              <a:avLst>
                <a:gd name="adj" fmla="val 0"/>
              </a:avLst>
            </a:prstGeom>
            <a:solidFill>
              <a:srgbClr val="FFAA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18" name="圓角矩形 17"/>
            <p:cNvSpPr/>
            <p:nvPr/>
          </p:nvSpPr>
          <p:spPr>
            <a:xfrm>
              <a:off x="6036871" y="3345836"/>
              <a:ext cx="873645" cy="378042"/>
            </a:xfrm>
            <a:prstGeom prst="roundRect">
              <a:avLst>
                <a:gd name="adj" fmla="val 0"/>
              </a:avLst>
            </a:prstGeom>
            <a:solidFill>
              <a:srgbClr val="FFAA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19" name="圓角矩形 18"/>
            <p:cNvSpPr/>
            <p:nvPr/>
          </p:nvSpPr>
          <p:spPr>
            <a:xfrm>
              <a:off x="5746112" y="3345836"/>
              <a:ext cx="873645" cy="378042"/>
            </a:xfrm>
            <a:prstGeom prst="roundRect">
              <a:avLst>
                <a:gd name="adj" fmla="val 0"/>
              </a:avLst>
            </a:prstGeom>
            <a:solidFill>
              <a:srgbClr val="FFAA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20" name="圓角矩形 19"/>
            <p:cNvSpPr/>
            <p:nvPr/>
          </p:nvSpPr>
          <p:spPr>
            <a:xfrm>
              <a:off x="6348977" y="2508744"/>
              <a:ext cx="873645" cy="567062"/>
            </a:xfrm>
            <a:prstGeom prst="roundRect">
              <a:avLst>
                <a:gd name="adj" fmla="val 0"/>
              </a:avLst>
            </a:prstGeom>
            <a:solidFill>
              <a:srgbClr val="009C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21" name="圓角矩形 20"/>
            <p:cNvSpPr/>
            <p:nvPr/>
          </p:nvSpPr>
          <p:spPr>
            <a:xfrm>
              <a:off x="6074620" y="2508744"/>
              <a:ext cx="873645" cy="567062"/>
            </a:xfrm>
            <a:prstGeom prst="roundRect">
              <a:avLst>
                <a:gd name="adj" fmla="val 0"/>
              </a:avLst>
            </a:prstGeom>
            <a:solidFill>
              <a:srgbClr val="009C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24" name="圓角矩形 23"/>
            <p:cNvSpPr/>
            <p:nvPr/>
          </p:nvSpPr>
          <p:spPr>
            <a:xfrm>
              <a:off x="5752374" y="2508744"/>
              <a:ext cx="873645" cy="567062"/>
            </a:xfrm>
            <a:prstGeom prst="roundRect">
              <a:avLst>
                <a:gd name="adj" fmla="val 0"/>
              </a:avLst>
            </a:prstGeom>
            <a:solidFill>
              <a:srgbClr val="009C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rgbClr val="000000"/>
                </a:solidFill>
                <a:latin typeface="Calibri" pitchFamily="34" charset="0"/>
                <a:cs typeface="Calibri" pitchFamily="34" charset="0"/>
              </a:endParaRPr>
            </a:p>
          </p:txBody>
        </p:sp>
        <p:sp>
          <p:nvSpPr>
            <p:cNvPr id="37" name="文字方塊 36"/>
            <p:cNvSpPr txBox="1"/>
            <p:nvPr/>
          </p:nvSpPr>
          <p:spPr>
            <a:xfrm>
              <a:off x="5441473" y="1059582"/>
              <a:ext cx="3168352" cy="323165"/>
            </a:xfrm>
            <a:prstGeom prst="rect">
              <a:avLst/>
            </a:prstGeom>
            <a:noFill/>
          </p:spPr>
          <p:txBody>
            <a:bodyPr wrap="square" rtlCol="0">
              <a:spAutoFit/>
            </a:bodyPr>
            <a:lstStyle/>
            <a:p>
              <a:pPr algn="ctr"/>
              <a:r>
                <a:rPr lang="en-US" altLang="zh-TW" sz="1500" b="1" dirty="0" err="1">
                  <a:solidFill>
                    <a:srgbClr val="005197"/>
                  </a:solidFill>
                  <a:latin typeface="Calibri" pitchFamily="34" charset="0"/>
                  <a:cs typeface="Calibri" pitchFamily="34" charset="0"/>
                </a:rPr>
                <a:t>QxVDI</a:t>
              </a:r>
              <a:r>
                <a:rPr lang="zh-TW" altLang="en-US" sz="1500" b="1" dirty="0">
                  <a:solidFill>
                    <a:srgbClr val="005197"/>
                  </a:solidFill>
                  <a:latin typeface="Calibri" pitchFamily="34" charset="0"/>
                  <a:cs typeface="Calibri" pitchFamily="34" charset="0"/>
                </a:rPr>
                <a:t> </a:t>
              </a:r>
              <a:r>
                <a:rPr lang="en-US" altLang="zh-TW" sz="1500" b="1" dirty="0">
                  <a:solidFill>
                    <a:srgbClr val="005197"/>
                  </a:solidFill>
                  <a:latin typeface="Calibri" pitchFamily="34" charset="0"/>
                  <a:cs typeface="Calibri" pitchFamily="34" charset="0"/>
                </a:rPr>
                <a:t>VMware</a:t>
              </a:r>
              <a:r>
                <a:rPr lang="zh-TW" altLang="en-US" sz="1500" b="1" dirty="0">
                  <a:solidFill>
                    <a:srgbClr val="005197"/>
                  </a:solidFill>
                  <a:latin typeface="Calibri" pitchFamily="34" charset="0"/>
                  <a:cs typeface="Calibri" pitchFamily="34" charset="0"/>
                </a:rPr>
                <a:t> </a:t>
              </a:r>
              <a:r>
                <a:rPr lang="en-US" altLang="zh-TW" sz="1500" b="1" dirty="0">
                  <a:solidFill>
                    <a:srgbClr val="005197"/>
                  </a:solidFill>
                  <a:latin typeface="Calibri" pitchFamily="34" charset="0"/>
                  <a:cs typeface="Calibri" pitchFamily="34" charset="0"/>
                </a:rPr>
                <a:t>Edition-OA</a:t>
              </a:r>
              <a:endParaRPr lang="zh-TW" altLang="en-US" sz="1500" b="1" dirty="0">
                <a:solidFill>
                  <a:srgbClr val="005197"/>
                </a:solidFill>
                <a:latin typeface="Calibri" pitchFamily="34" charset="0"/>
                <a:cs typeface="Calibri" pitchFamily="34" charset="0"/>
              </a:endParaRPr>
            </a:p>
          </p:txBody>
        </p:sp>
        <p:sp>
          <p:nvSpPr>
            <p:cNvPr id="38" name="圓角矩形 37"/>
            <p:cNvSpPr/>
            <p:nvPr/>
          </p:nvSpPr>
          <p:spPr>
            <a:xfrm>
              <a:off x="5220072" y="1707654"/>
              <a:ext cx="3600400" cy="2061810"/>
            </a:xfrm>
            <a:prstGeom prst="roundRect">
              <a:avLst>
                <a:gd name="adj" fmla="val 336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rgbClr val="000000"/>
                </a:solidFill>
                <a:latin typeface="Calibri" pitchFamily="34" charset="0"/>
                <a:cs typeface="Calibri" pitchFamily="34" charset="0"/>
              </a:endParaRPr>
            </a:p>
          </p:txBody>
        </p:sp>
        <p:sp>
          <p:nvSpPr>
            <p:cNvPr id="39" name="矩形 38"/>
            <p:cNvSpPr/>
            <p:nvPr/>
          </p:nvSpPr>
          <p:spPr>
            <a:xfrm>
              <a:off x="5436096" y="1768965"/>
              <a:ext cx="3193601" cy="226721"/>
            </a:xfrm>
            <a:prstGeom prst="rect">
              <a:avLst/>
            </a:prstGeom>
            <a:solidFill>
              <a:srgbClr val="8CD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Embedded Switch</a:t>
              </a:r>
              <a:endParaRPr lang="zh-TW" altLang="en-US" sz="1350" dirty="0">
                <a:solidFill>
                  <a:schemeClr val="tx1"/>
                </a:solidFill>
                <a:latin typeface="Calibri" pitchFamily="34" charset="0"/>
                <a:cs typeface="Calibri" pitchFamily="34" charset="0"/>
              </a:endParaRPr>
            </a:p>
          </p:txBody>
        </p:sp>
        <p:sp>
          <p:nvSpPr>
            <p:cNvPr id="40" name="圓角矩形 39"/>
            <p:cNvSpPr/>
            <p:nvPr/>
          </p:nvSpPr>
          <p:spPr>
            <a:xfrm>
              <a:off x="5436097" y="2508744"/>
              <a:ext cx="873645" cy="567062"/>
            </a:xfrm>
            <a:prstGeom prst="roundRect">
              <a:avLst>
                <a:gd name="adj" fmla="val 0"/>
              </a:avLst>
            </a:prstGeom>
            <a:solidFill>
              <a:srgbClr val="009C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latin typeface="Calibri" pitchFamily="34" charset="0"/>
                  <a:cs typeface="Calibri" pitchFamily="34" charset="0"/>
                </a:rPr>
                <a:t>Server Node</a:t>
              </a:r>
              <a:endParaRPr lang="zh-TW" altLang="en-US" sz="1350" dirty="0">
                <a:solidFill>
                  <a:schemeClr val="tx1"/>
                </a:solidFill>
                <a:latin typeface="Calibri" pitchFamily="34" charset="0"/>
                <a:cs typeface="Calibri" pitchFamily="34" charset="0"/>
              </a:endParaRPr>
            </a:p>
          </p:txBody>
        </p:sp>
        <p:sp>
          <p:nvSpPr>
            <p:cNvPr id="41" name="圓角矩形 40"/>
            <p:cNvSpPr/>
            <p:nvPr/>
          </p:nvSpPr>
          <p:spPr>
            <a:xfrm>
              <a:off x="7730804" y="2508743"/>
              <a:ext cx="873645" cy="560554"/>
            </a:xfrm>
            <a:prstGeom prst="roundRect">
              <a:avLst>
                <a:gd name="adj" fmla="val 0"/>
              </a:avLst>
            </a:prstGeom>
            <a:solidFill>
              <a:srgbClr val="009C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schemeClr val="tx1"/>
                  </a:solidFill>
                  <a:latin typeface="Calibri" pitchFamily="34" charset="0"/>
                  <a:cs typeface="Calibri" pitchFamily="34" charset="0"/>
                </a:rPr>
                <a:t>Server Node</a:t>
              </a:r>
              <a:endParaRPr lang="zh-TW" altLang="en-US" sz="1200" dirty="0">
                <a:solidFill>
                  <a:schemeClr val="tx1"/>
                </a:solidFill>
                <a:latin typeface="Calibri" pitchFamily="34" charset="0"/>
                <a:cs typeface="Calibri" pitchFamily="34" charset="0"/>
              </a:endParaRPr>
            </a:p>
          </p:txBody>
        </p:sp>
        <p:sp>
          <p:nvSpPr>
            <p:cNvPr id="42" name="圓角矩形 41"/>
            <p:cNvSpPr/>
            <p:nvPr/>
          </p:nvSpPr>
          <p:spPr>
            <a:xfrm>
              <a:off x="5436097" y="3342482"/>
              <a:ext cx="873645" cy="378042"/>
            </a:xfrm>
            <a:prstGeom prst="roundRect">
              <a:avLst>
                <a:gd name="adj" fmla="val 0"/>
              </a:avLst>
            </a:prstGeom>
            <a:solidFill>
              <a:srgbClr val="FFAA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HDD</a:t>
              </a:r>
              <a:endParaRPr lang="zh-TW" altLang="en-US" sz="1350" dirty="0">
                <a:solidFill>
                  <a:schemeClr val="tx1"/>
                </a:solidFill>
                <a:latin typeface="Calibri" pitchFamily="34" charset="0"/>
                <a:cs typeface="Calibri" pitchFamily="34" charset="0"/>
              </a:endParaRPr>
            </a:p>
          </p:txBody>
        </p:sp>
        <p:sp>
          <p:nvSpPr>
            <p:cNvPr id="43" name="圓角矩形 42"/>
            <p:cNvSpPr/>
            <p:nvPr/>
          </p:nvSpPr>
          <p:spPr>
            <a:xfrm>
              <a:off x="7730804" y="3342482"/>
              <a:ext cx="873645" cy="378042"/>
            </a:xfrm>
            <a:prstGeom prst="roundRect">
              <a:avLst>
                <a:gd name="adj" fmla="val 0"/>
              </a:avLst>
            </a:prstGeom>
            <a:solidFill>
              <a:srgbClr val="FFAA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HDD</a:t>
              </a:r>
              <a:endParaRPr lang="zh-TW" altLang="en-US" sz="1350" dirty="0">
                <a:solidFill>
                  <a:schemeClr val="tx1"/>
                </a:solidFill>
                <a:latin typeface="Calibri" pitchFamily="34" charset="0"/>
                <a:cs typeface="Calibri" pitchFamily="34" charset="0"/>
              </a:endParaRPr>
            </a:p>
          </p:txBody>
        </p:sp>
        <p:sp>
          <p:nvSpPr>
            <p:cNvPr id="44" name="圓角矩形 43"/>
            <p:cNvSpPr/>
            <p:nvPr/>
          </p:nvSpPr>
          <p:spPr>
            <a:xfrm>
              <a:off x="5436096" y="3066838"/>
              <a:ext cx="3168352" cy="297000"/>
            </a:xfrm>
            <a:prstGeom prst="roundRect">
              <a:avLst>
                <a:gd name="adj" fmla="val 0"/>
              </a:avLst>
            </a:prstGeom>
            <a:solidFill>
              <a:srgbClr val="D2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VSAN</a:t>
              </a:r>
              <a:endParaRPr lang="zh-TW" altLang="en-US" sz="1350" dirty="0">
                <a:solidFill>
                  <a:schemeClr val="tx1"/>
                </a:solidFill>
                <a:latin typeface="Calibri" pitchFamily="34" charset="0"/>
                <a:cs typeface="Calibri" pitchFamily="34" charset="0"/>
              </a:endParaRPr>
            </a:p>
          </p:txBody>
        </p:sp>
        <p:sp>
          <p:nvSpPr>
            <p:cNvPr id="45" name="文字方塊 44"/>
            <p:cNvSpPr txBox="1"/>
            <p:nvPr/>
          </p:nvSpPr>
          <p:spPr>
            <a:xfrm>
              <a:off x="5292080" y="1338322"/>
              <a:ext cx="3467139" cy="276999"/>
            </a:xfrm>
            <a:prstGeom prst="rect">
              <a:avLst/>
            </a:prstGeom>
            <a:noFill/>
          </p:spPr>
          <p:txBody>
            <a:bodyPr wrap="square" rtlCol="0">
              <a:spAutoFit/>
            </a:bodyPr>
            <a:lstStyle/>
            <a:p>
              <a:pPr algn="ctr"/>
              <a:r>
                <a:rPr lang="zh-TW" altLang="en-US" sz="1200" dirty="0">
                  <a:solidFill>
                    <a:srgbClr val="005197"/>
                  </a:solidFill>
                  <a:latin typeface="Calibri" pitchFamily="34" charset="0"/>
                  <a:cs typeface="Calibri" pitchFamily="34" charset="0"/>
                </a:rPr>
                <a:t>自動部屬</a:t>
              </a:r>
            </a:p>
          </p:txBody>
        </p:sp>
        <p:sp>
          <p:nvSpPr>
            <p:cNvPr id="49" name="文字方塊 48"/>
            <p:cNvSpPr txBox="1"/>
            <p:nvPr/>
          </p:nvSpPr>
          <p:spPr>
            <a:xfrm>
              <a:off x="5436096" y="2265717"/>
              <a:ext cx="3193600" cy="207749"/>
            </a:xfrm>
            <a:prstGeom prst="rect">
              <a:avLst/>
            </a:prstGeom>
            <a:noFill/>
          </p:spPr>
          <p:txBody>
            <a:bodyPr wrap="square" lIns="0" tIns="0" rIns="0" bIns="0" rtlCol="0" anchor="ctr">
              <a:spAutoFit/>
            </a:bodyPr>
            <a:lstStyle/>
            <a:p>
              <a:pPr algn="ctr"/>
              <a:r>
                <a:rPr lang="en-US" altLang="zh-TW" sz="1350" b="1" dirty="0">
                  <a:solidFill>
                    <a:srgbClr val="000000"/>
                  </a:solidFill>
                  <a:latin typeface="Calibri" pitchFamily="34" charset="0"/>
                  <a:cs typeface="Calibri" pitchFamily="34" charset="0"/>
                </a:rPr>
                <a:t>9 Nodes</a:t>
              </a:r>
              <a:endParaRPr lang="zh-TW" altLang="en-US" sz="1350" b="1" dirty="0">
                <a:solidFill>
                  <a:srgbClr val="000000"/>
                </a:solidFill>
                <a:latin typeface="Calibri" pitchFamily="34" charset="0"/>
                <a:cs typeface="Calibri" pitchFamily="34" charset="0"/>
              </a:endParaRPr>
            </a:p>
          </p:txBody>
        </p:sp>
        <p:sp>
          <p:nvSpPr>
            <p:cNvPr id="50" name="文字方塊 49"/>
            <p:cNvSpPr txBox="1"/>
            <p:nvPr/>
          </p:nvSpPr>
          <p:spPr>
            <a:xfrm>
              <a:off x="7205371" y="2636790"/>
              <a:ext cx="628973" cy="300082"/>
            </a:xfrm>
            <a:prstGeom prst="rect">
              <a:avLst/>
            </a:prstGeom>
            <a:noFill/>
          </p:spPr>
          <p:txBody>
            <a:bodyPr wrap="square" rtlCol="0" anchor="ctr">
              <a:spAutoFit/>
            </a:bodyPr>
            <a:lstStyle/>
            <a:p>
              <a:pPr algn="ctr"/>
              <a:r>
                <a:rPr lang="en-US" altLang="zh-TW" sz="1350" dirty="0">
                  <a:solidFill>
                    <a:srgbClr val="000000"/>
                  </a:solidFill>
                  <a:latin typeface="Calibri" pitchFamily="34" charset="0"/>
                  <a:cs typeface="Calibri" pitchFamily="34" charset="0"/>
                </a:rPr>
                <a:t>…</a:t>
              </a:r>
              <a:endParaRPr lang="zh-TW" altLang="en-US" sz="1350" dirty="0">
                <a:solidFill>
                  <a:srgbClr val="000000"/>
                </a:solidFill>
                <a:latin typeface="Calibri" pitchFamily="34" charset="0"/>
                <a:cs typeface="Calibri" pitchFamily="34" charset="0"/>
              </a:endParaRPr>
            </a:p>
          </p:txBody>
        </p:sp>
      </p:grpSp>
      <p:sp>
        <p:nvSpPr>
          <p:cNvPr id="4" name="標題 3"/>
          <p:cNvSpPr>
            <a:spLocks noGrp="1"/>
          </p:cNvSpPr>
          <p:nvPr>
            <p:ph type="title"/>
          </p:nvPr>
        </p:nvSpPr>
        <p:spPr>
          <a:xfrm>
            <a:off x="422176" y="358913"/>
            <a:ext cx="8515672" cy="800100"/>
          </a:xfrm>
        </p:spPr>
        <p:txBody>
          <a:bodyPr/>
          <a:lstStyle/>
          <a:p>
            <a:r>
              <a:rPr lang="zh-TW" altLang="en-US" sz="2400" dirty="0"/>
              <a:t>全新高度整合 </a:t>
            </a:r>
            <a:r>
              <a:rPr lang="en-US" altLang="zh-TW" sz="2400" dirty="0"/>
              <a:t>VDI</a:t>
            </a:r>
            <a:r>
              <a:rPr lang="zh-TW" altLang="en-US" sz="2400" dirty="0"/>
              <a:t> 一體機</a:t>
            </a:r>
            <a:r>
              <a:rPr lang="en-US" altLang="zh-TW" sz="2400" dirty="0"/>
              <a:t>|</a:t>
            </a:r>
            <a:r>
              <a:rPr lang="zh-TW" altLang="en-US" sz="2400" dirty="0"/>
              <a:t> 簡化管理</a:t>
            </a:r>
            <a:r>
              <a:rPr lang="en-US" altLang="zh-TW" sz="2400" dirty="0"/>
              <a:t/>
            </a:r>
            <a:br>
              <a:rPr lang="en-US" altLang="zh-TW" sz="2400" dirty="0"/>
            </a:br>
            <a:r>
              <a:rPr lang="zh-TW" altLang="en-US" sz="2400" b="0" dirty="0"/>
              <a:t>超融和架構取代傳統架構</a:t>
            </a:r>
            <a:r>
              <a:rPr lang="en-US" altLang="zh-TW" sz="2400" b="0" dirty="0"/>
              <a:t/>
            </a:r>
            <a:br>
              <a:rPr lang="en-US" altLang="zh-TW" sz="2400" b="0" dirty="0"/>
            </a:br>
            <a:endParaRPr lang="zh-TW" altLang="en-US" sz="2400" dirty="0"/>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23</a:t>
            </a:fld>
            <a:endParaRPr lang="en-US" altLang="zh-TW" dirty="0"/>
          </a:p>
        </p:txBody>
      </p:sp>
      <p:sp>
        <p:nvSpPr>
          <p:cNvPr id="51" name="矩形 50"/>
          <p:cNvSpPr/>
          <p:nvPr/>
        </p:nvSpPr>
        <p:spPr>
          <a:xfrm>
            <a:off x="5058054" y="1966987"/>
            <a:ext cx="2395201" cy="226721"/>
          </a:xfrm>
          <a:prstGeom prst="rect">
            <a:avLst/>
          </a:prstGeom>
          <a:solidFill>
            <a:srgbClr val="8CD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dirty="0">
                <a:solidFill>
                  <a:schemeClr val="tx1"/>
                </a:solidFill>
                <a:latin typeface="Calibri" pitchFamily="34" charset="0"/>
                <a:cs typeface="Calibri" pitchFamily="34" charset="0"/>
              </a:rPr>
              <a:t>Embedded Switch</a:t>
            </a:r>
            <a:endParaRPr lang="zh-TW" altLang="en-US" sz="1350" dirty="0">
              <a:solidFill>
                <a:schemeClr val="tx1"/>
              </a:solidFill>
              <a:latin typeface="Calibri" pitchFamily="34" charset="0"/>
              <a:cs typeface="Calibri" pitchFamily="34" charset="0"/>
            </a:endParaRPr>
          </a:p>
        </p:txBody>
      </p:sp>
      <p:pic>
        <p:nvPicPr>
          <p:cNvPr id="52" name="Picture 2" descr="\\ofap08\MarCom\A.Marketing\Partner logos\Intel logos\Intel corporate logo\Digital_intel\intel_rgb_300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0179"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01610"/>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圖片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1320" y="3340906"/>
            <a:ext cx="2349729" cy="926185"/>
          </a:xfrm>
          <a:prstGeom prst="rect">
            <a:avLst/>
          </a:prstGeom>
        </p:spPr>
      </p:pic>
      <p:sp>
        <p:nvSpPr>
          <p:cNvPr id="26" name="文字方塊 25"/>
          <p:cNvSpPr txBox="1"/>
          <p:nvPr/>
        </p:nvSpPr>
        <p:spPr>
          <a:xfrm>
            <a:off x="427249" y="147735"/>
            <a:ext cx="6162237" cy="807914"/>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a:bodyPr>
          <a:lstStyle>
            <a:defPPr>
              <a:defRPr lang="zh-TW"/>
            </a:defPPr>
            <a:lvl1pPr fontAlgn="base">
              <a:spcBef>
                <a:spcPct val="0"/>
              </a:spcBef>
              <a:spcAft>
                <a:spcPct val="0"/>
              </a:spcAft>
              <a:buNone/>
              <a:defRPr sz="3200" b="1" baseline="0">
                <a:solidFill>
                  <a:srgbClr val="005197"/>
                </a:solidFill>
                <a:latin typeface="Calibri" pitchFamily="34" charset="0"/>
                <a:ea typeface="+mj-ea"/>
                <a:cs typeface="Calibri" pitchFamily="34" charset="0"/>
              </a:defRPr>
            </a:lvl1pPr>
          </a:lstStyle>
          <a:p>
            <a:r>
              <a:rPr lang="zh-TW" altLang="en-US" sz="2100" dirty="0"/>
              <a:t>多節點實體隔離</a:t>
            </a:r>
            <a:r>
              <a:rPr lang="en-US" altLang="zh-TW" sz="2100" dirty="0"/>
              <a:t>,</a:t>
            </a:r>
            <a:r>
              <a:rPr lang="zh-TW" altLang="en-US" sz="2100" dirty="0"/>
              <a:t> 高可用性 </a:t>
            </a:r>
            <a:r>
              <a:rPr lang="en-US" altLang="zh-TW" sz="2100" dirty="0"/>
              <a:t>|</a:t>
            </a:r>
            <a:r>
              <a:rPr lang="zh-TW" altLang="en-US" sz="2100" dirty="0"/>
              <a:t> 分散風險</a:t>
            </a:r>
            <a:endParaRPr lang="en-US" altLang="zh-TW" sz="2100" dirty="0"/>
          </a:p>
        </p:txBody>
      </p:sp>
      <p:sp>
        <p:nvSpPr>
          <p:cNvPr id="53" name="文字方塊 52"/>
          <p:cNvSpPr txBox="1"/>
          <p:nvPr/>
        </p:nvSpPr>
        <p:spPr>
          <a:xfrm>
            <a:off x="4854688" y="971437"/>
            <a:ext cx="2914581" cy="369332"/>
          </a:xfrm>
          <a:prstGeom prst="rect">
            <a:avLst/>
          </a:prstGeom>
          <a:noFill/>
        </p:spPr>
        <p:txBody>
          <a:bodyPr wrap="none" rtlCol="0">
            <a:spAutoFit/>
          </a:bodyPr>
          <a:lstStyle/>
          <a:p>
            <a:r>
              <a:rPr lang="en-US" altLang="zh-TW" dirty="0" err="1">
                <a:solidFill>
                  <a:srgbClr val="005197"/>
                </a:solidFill>
              </a:rPr>
              <a:t>QxVDI</a:t>
            </a:r>
            <a:r>
              <a:rPr lang="zh-TW" altLang="en-US" dirty="0">
                <a:solidFill>
                  <a:srgbClr val="005197"/>
                </a:solidFill>
              </a:rPr>
              <a:t> </a:t>
            </a:r>
            <a:r>
              <a:rPr lang="en-US" altLang="zh-TW" dirty="0">
                <a:solidFill>
                  <a:srgbClr val="005197"/>
                </a:solidFill>
              </a:rPr>
              <a:t>VMware</a:t>
            </a:r>
            <a:r>
              <a:rPr lang="zh-TW" altLang="en-US" dirty="0">
                <a:solidFill>
                  <a:srgbClr val="005197"/>
                </a:solidFill>
              </a:rPr>
              <a:t> </a:t>
            </a:r>
            <a:r>
              <a:rPr lang="en-US" altLang="zh-TW" dirty="0">
                <a:solidFill>
                  <a:srgbClr val="005197"/>
                </a:solidFill>
              </a:rPr>
              <a:t>Edition-OA</a:t>
            </a:r>
            <a:endParaRPr lang="zh-TW" altLang="en-US" dirty="0">
              <a:solidFill>
                <a:srgbClr val="005197"/>
              </a:solidFill>
            </a:endParaRPr>
          </a:p>
        </p:txBody>
      </p:sp>
      <p:sp>
        <p:nvSpPr>
          <p:cNvPr id="54" name="文字方塊 53"/>
          <p:cNvSpPr txBox="1"/>
          <p:nvPr/>
        </p:nvSpPr>
        <p:spPr>
          <a:xfrm>
            <a:off x="1569454" y="986143"/>
            <a:ext cx="1107996" cy="369332"/>
          </a:xfrm>
          <a:prstGeom prst="rect">
            <a:avLst/>
          </a:prstGeom>
          <a:noFill/>
        </p:spPr>
        <p:txBody>
          <a:bodyPr wrap="none" rtlCol="0">
            <a:spAutoFit/>
          </a:bodyPr>
          <a:lstStyle/>
          <a:p>
            <a:r>
              <a:rPr lang="zh-TW" altLang="en-US" dirty="0">
                <a:solidFill>
                  <a:srgbClr val="005197"/>
                </a:solidFill>
              </a:rPr>
              <a:t>傳統架構</a:t>
            </a:r>
          </a:p>
        </p:txBody>
      </p:sp>
      <p:sp>
        <p:nvSpPr>
          <p:cNvPr id="55" name="文字方塊 54"/>
          <p:cNvSpPr txBox="1"/>
          <p:nvPr/>
        </p:nvSpPr>
        <p:spPr>
          <a:xfrm>
            <a:off x="3979756" y="1055393"/>
            <a:ext cx="461986" cy="300082"/>
          </a:xfrm>
          <a:prstGeom prst="rect">
            <a:avLst/>
          </a:prstGeom>
          <a:noFill/>
        </p:spPr>
        <p:txBody>
          <a:bodyPr wrap="none" rtlCol="0">
            <a:spAutoFit/>
          </a:bodyPr>
          <a:lstStyle/>
          <a:p>
            <a:r>
              <a:rPr lang="en-US" altLang="zh-TW" sz="1350" b="1" dirty="0">
                <a:solidFill>
                  <a:srgbClr val="005197"/>
                </a:solidFill>
              </a:rPr>
              <a:t>V.S.</a:t>
            </a:r>
            <a:endParaRPr lang="zh-TW" altLang="en-US" sz="1350" b="1" dirty="0">
              <a:solidFill>
                <a:srgbClr val="005197"/>
              </a:solidFill>
            </a:endParaRPr>
          </a:p>
        </p:txBody>
      </p:sp>
      <p:sp>
        <p:nvSpPr>
          <p:cNvPr id="56" name="文字方塊 55"/>
          <p:cNvSpPr txBox="1"/>
          <p:nvPr/>
        </p:nvSpPr>
        <p:spPr>
          <a:xfrm>
            <a:off x="5037899" y="1306264"/>
            <a:ext cx="2087431" cy="276999"/>
          </a:xfrm>
          <a:prstGeom prst="rect">
            <a:avLst/>
          </a:prstGeom>
          <a:noFill/>
        </p:spPr>
        <p:txBody>
          <a:bodyPr wrap="none" rtlCol="0">
            <a:spAutoFit/>
          </a:bodyPr>
          <a:lstStyle/>
          <a:p>
            <a:r>
              <a:rPr lang="en-US" altLang="zh-TW" sz="1200" dirty="0">
                <a:solidFill>
                  <a:srgbClr val="005197"/>
                </a:solidFill>
              </a:rPr>
              <a:t>9 </a:t>
            </a:r>
            <a:r>
              <a:rPr lang="zh-TW" altLang="en-US" sz="1200" dirty="0">
                <a:solidFill>
                  <a:srgbClr val="005197"/>
                </a:solidFill>
              </a:rPr>
              <a:t>節點</a:t>
            </a:r>
            <a:r>
              <a:rPr lang="en-US" altLang="zh-TW" sz="1200" dirty="0">
                <a:solidFill>
                  <a:srgbClr val="005197"/>
                </a:solidFill>
              </a:rPr>
              <a:t>, </a:t>
            </a:r>
            <a:r>
              <a:rPr lang="zh-TW" altLang="en-US" sz="1200" dirty="0">
                <a:solidFill>
                  <a:srgbClr val="005197"/>
                </a:solidFill>
              </a:rPr>
              <a:t>每一節點</a:t>
            </a:r>
            <a:r>
              <a:rPr lang="en-US" altLang="zh-TW" sz="1200" dirty="0">
                <a:solidFill>
                  <a:srgbClr val="FF0000"/>
                </a:solidFill>
              </a:rPr>
              <a:t>11</a:t>
            </a:r>
            <a:r>
              <a:rPr lang="zh-TW" altLang="en-US" sz="1200" dirty="0">
                <a:solidFill>
                  <a:srgbClr val="005197"/>
                </a:solidFill>
              </a:rPr>
              <a:t> 個使用者</a:t>
            </a:r>
          </a:p>
        </p:txBody>
      </p:sp>
      <p:sp>
        <p:nvSpPr>
          <p:cNvPr id="57" name="文字方塊 56"/>
          <p:cNvSpPr txBox="1"/>
          <p:nvPr/>
        </p:nvSpPr>
        <p:spPr>
          <a:xfrm>
            <a:off x="1015216" y="1306264"/>
            <a:ext cx="2182008" cy="276999"/>
          </a:xfrm>
          <a:prstGeom prst="rect">
            <a:avLst/>
          </a:prstGeom>
          <a:noFill/>
        </p:spPr>
        <p:txBody>
          <a:bodyPr wrap="none" rtlCol="0">
            <a:spAutoFit/>
          </a:bodyPr>
          <a:lstStyle/>
          <a:p>
            <a:r>
              <a:rPr lang="en-US" altLang="zh-TW" sz="1200" dirty="0">
                <a:solidFill>
                  <a:srgbClr val="005197"/>
                </a:solidFill>
              </a:rPr>
              <a:t>3 </a:t>
            </a:r>
            <a:r>
              <a:rPr lang="zh-TW" altLang="en-US" sz="1200" dirty="0">
                <a:solidFill>
                  <a:srgbClr val="005197"/>
                </a:solidFill>
              </a:rPr>
              <a:t>節點</a:t>
            </a:r>
            <a:r>
              <a:rPr lang="en-US" altLang="zh-TW" sz="1200" dirty="0">
                <a:solidFill>
                  <a:srgbClr val="005197"/>
                </a:solidFill>
              </a:rPr>
              <a:t>,</a:t>
            </a:r>
            <a:r>
              <a:rPr lang="zh-TW" altLang="en-US" sz="1200" dirty="0">
                <a:solidFill>
                  <a:srgbClr val="005197"/>
                </a:solidFill>
              </a:rPr>
              <a:t> 每一節點</a:t>
            </a:r>
            <a:r>
              <a:rPr lang="en-US" altLang="zh-TW" sz="1200" dirty="0">
                <a:solidFill>
                  <a:srgbClr val="005197"/>
                </a:solidFill>
              </a:rPr>
              <a:t> </a:t>
            </a:r>
            <a:r>
              <a:rPr lang="en-US" altLang="zh-TW" sz="1200" dirty="0">
                <a:solidFill>
                  <a:srgbClr val="FF0000"/>
                </a:solidFill>
              </a:rPr>
              <a:t>33</a:t>
            </a:r>
            <a:r>
              <a:rPr lang="en-US" altLang="zh-TW" sz="1200" dirty="0">
                <a:solidFill>
                  <a:srgbClr val="005197"/>
                </a:solidFill>
              </a:rPr>
              <a:t> </a:t>
            </a:r>
            <a:r>
              <a:rPr lang="zh-TW" altLang="en-US" sz="1200" dirty="0">
                <a:solidFill>
                  <a:srgbClr val="005197"/>
                </a:solidFill>
              </a:rPr>
              <a:t>個使用者</a:t>
            </a:r>
          </a:p>
        </p:txBody>
      </p:sp>
      <p:grpSp>
        <p:nvGrpSpPr>
          <p:cNvPr id="3" name="群組 2"/>
          <p:cNvGrpSpPr/>
          <p:nvPr/>
        </p:nvGrpSpPr>
        <p:grpSpPr>
          <a:xfrm>
            <a:off x="662065" y="3383356"/>
            <a:ext cx="2783152" cy="1106972"/>
            <a:chOff x="357076" y="3763489"/>
            <a:chExt cx="3710869" cy="1106972"/>
          </a:xfrm>
        </p:grpSpPr>
        <p:pic>
          <p:nvPicPr>
            <p:cNvPr id="58" name="圖片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076" y="4083918"/>
              <a:ext cx="3710869" cy="786543"/>
            </a:xfrm>
            <a:prstGeom prst="rect">
              <a:avLst/>
            </a:prstGeom>
            <a:noFill/>
            <a:ln>
              <a:noFill/>
            </a:ln>
          </p:spPr>
        </p:pic>
        <p:pic>
          <p:nvPicPr>
            <p:cNvPr id="59" name="圖片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076" y="3921900"/>
              <a:ext cx="3710869" cy="786543"/>
            </a:xfrm>
            <a:prstGeom prst="rect">
              <a:avLst/>
            </a:prstGeom>
            <a:noFill/>
            <a:ln>
              <a:noFill/>
            </a:ln>
          </p:spPr>
        </p:pic>
        <p:pic>
          <p:nvPicPr>
            <p:cNvPr id="63" name="圖片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7076" y="3763489"/>
              <a:ext cx="3710869" cy="786543"/>
            </a:xfrm>
            <a:prstGeom prst="rect">
              <a:avLst/>
            </a:prstGeom>
            <a:noFill/>
            <a:ln>
              <a:noFill/>
            </a:ln>
          </p:spPr>
        </p:pic>
      </p:grpSp>
      <p:pic>
        <p:nvPicPr>
          <p:cNvPr id="4098" name="Picture 2" descr="C:\Users\10304001\Desktop\未命名-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67552"/>
          <a:stretch/>
        </p:blipFill>
        <p:spPr bwMode="auto">
          <a:xfrm>
            <a:off x="1041327" y="1592432"/>
            <a:ext cx="1809824" cy="58063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10304001\Desktop\未命名-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0087"/>
          <a:stretch/>
        </p:blipFill>
        <p:spPr bwMode="auto">
          <a:xfrm>
            <a:off x="4918837" y="1581667"/>
            <a:ext cx="2220291" cy="30108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C:\Users\10304001\Desktop\未命名-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67552"/>
          <a:stretch/>
        </p:blipFill>
        <p:spPr bwMode="auto">
          <a:xfrm>
            <a:off x="1041327" y="2193515"/>
            <a:ext cx="1809824" cy="58063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C:\Users\10304001\Desktop\未命名-2.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67552"/>
          <a:stretch/>
        </p:blipFill>
        <p:spPr bwMode="auto">
          <a:xfrm>
            <a:off x="1041327" y="2803349"/>
            <a:ext cx="1809824" cy="580633"/>
          </a:xfrm>
          <a:prstGeom prst="rect">
            <a:avLst/>
          </a:prstGeom>
          <a:noFill/>
          <a:extLst>
            <a:ext uri="{909E8E84-426E-40DD-AFC4-6F175D3DCCD1}">
              <a14:hiddenFill xmlns:a14="http://schemas.microsoft.com/office/drawing/2010/main">
                <a:solidFill>
                  <a:srgbClr val="FFFFFF"/>
                </a:solidFill>
              </a14:hiddenFill>
            </a:ext>
          </a:extLst>
        </p:spPr>
      </p:pic>
      <p:sp>
        <p:nvSpPr>
          <p:cNvPr id="60" name="文字方塊 161"/>
          <p:cNvSpPr txBox="1"/>
          <p:nvPr/>
        </p:nvSpPr>
        <p:spPr>
          <a:xfrm>
            <a:off x="1230970" y="2025908"/>
            <a:ext cx="1512168" cy="553998"/>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zh-TW" sz="3000" dirty="0">
                <a:ln w="18415" cmpd="sng">
                  <a:solidFill>
                    <a:srgbClr val="FFFFFF"/>
                  </a:solidFill>
                  <a:prstDash val="solid"/>
                </a:ln>
                <a:solidFill>
                  <a:srgbClr val="FFFFFF"/>
                </a:solidFill>
                <a:effectLst>
                  <a:glow rad="139700">
                    <a:schemeClr val="accent2">
                      <a:satMod val="175000"/>
                      <a:alpha val="40000"/>
                    </a:schemeClr>
                  </a:glow>
                  <a:outerShdw blurRad="127000" dir="3600000" algn="tl" rotWithShape="0">
                    <a:srgbClr val="000000"/>
                  </a:outerShdw>
                </a:effectLst>
              </a:rPr>
              <a:t>3 x 33</a:t>
            </a:r>
            <a:endParaRPr lang="zh-TW" altLang="en-US" sz="3000" dirty="0">
              <a:ln w="18415" cmpd="sng">
                <a:solidFill>
                  <a:srgbClr val="FFFFFF"/>
                </a:solidFill>
                <a:prstDash val="solid"/>
              </a:ln>
              <a:solidFill>
                <a:srgbClr val="FFFFFF"/>
              </a:solidFill>
              <a:effectLst>
                <a:glow rad="139700">
                  <a:schemeClr val="accent2">
                    <a:satMod val="175000"/>
                    <a:alpha val="40000"/>
                  </a:schemeClr>
                </a:glow>
                <a:outerShdw blurRad="127000" dir="3600000" algn="tl" rotWithShape="0">
                  <a:srgbClr val="000000"/>
                </a:outerShdw>
              </a:effectLst>
            </a:endParaRPr>
          </a:p>
        </p:txBody>
      </p:sp>
      <p:grpSp>
        <p:nvGrpSpPr>
          <p:cNvPr id="4" name="群組 3"/>
          <p:cNvGrpSpPr/>
          <p:nvPr/>
        </p:nvGrpSpPr>
        <p:grpSpPr>
          <a:xfrm>
            <a:off x="2877531" y="1592432"/>
            <a:ext cx="904912" cy="1181715"/>
            <a:chOff x="3311029" y="1667898"/>
            <a:chExt cx="1206549" cy="1181715"/>
          </a:xfrm>
        </p:grpSpPr>
        <p:pic>
          <p:nvPicPr>
            <p:cNvPr id="68" name="Picture 2" descr="C:\Users\10304001\Desktop\未命名-2.png"/>
            <p:cNvPicPr>
              <a:picLocks noChangeAspect="1" noChangeArrowheads="1"/>
            </p:cNvPicPr>
            <p:nvPr/>
          </p:nvPicPr>
          <p:blipFill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r="50000" b="67552"/>
            <a:stretch/>
          </p:blipFill>
          <p:spPr bwMode="auto">
            <a:xfrm>
              <a:off x="3311029" y="1667898"/>
              <a:ext cx="1206549" cy="58063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Users\10304001\Desktop\未命名-2.png"/>
            <p:cNvPicPr>
              <a:picLocks noChangeAspect="1" noChangeArrowheads="1"/>
            </p:cNvPicPr>
            <p:nvPr/>
          </p:nvPicPr>
          <p:blipFill rotWithShape="1">
            <a:blip r:embed="rId4" cstate="email">
              <a:duotone>
                <a:prstClr val="black"/>
                <a:schemeClr val="accent6">
                  <a:tint val="45000"/>
                  <a:satMod val="400000"/>
                </a:schemeClr>
              </a:duotone>
              <a:extLst>
                <a:ext uri="{28A0092B-C50C-407E-A947-70E740481C1C}">
                  <a14:useLocalDpi xmlns:a14="http://schemas.microsoft.com/office/drawing/2010/main"/>
                </a:ext>
              </a:extLst>
            </a:blip>
            <a:srcRect r="50000" b="67552"/>
            <a:stretch/>
          </p:blipFill>
          <p:spPr bwMode="auto">
            <a:xfrm>
              <a:off x="3311029" y="2268980"/>
              <a:ext cx="1206549" cy="580633"/>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3" descr="C:\Users\10304001\Desktop\未命名-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0087"/>
          <a:stretch/>
        </p:blipFill>
        <p:spPr bwMode="auto">
          <a:xfrm>
            <a:off x="4918837" y="1886534"/>
            <a:ext cx="2220291" cy="30108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 descr="C:\Users\10304001\Desktop\未命名-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0087"/>
          <a:stretch/>
        </p:blipFill>
        <p:spPr bwMode="auto">
          <a:xfrm>
            <a:off x="4918837" y="2207227"/>
            <a:ext cx="2220291" cy="30108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 descr="C:\Users\10304001\Desktop\未命名-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0087"/>
          <a:stretch/>
        </p:blipFill>
        <p:spPr bwMode="auto">
          <a:xfrm>
            <a:off x="4918837" y="2516534"/>
            <a:ext cx="2220291" cy="3010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3" descr="C:\Users\10304001\Desktop\未命名-2.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80087"/>
          <a:stretch/>
        </p:blipFill>
        <p:spPr bwMode="auto">
          <a:xfrm>
            <a:off x="4918837" y="2840534"/>
            <a:ext cx="2220291" cy="301081"/>
          </a:xfrm>
          <a:prstGeom prst="rect">
            <a:avLst/>
          </a:prstGeom>
          <a:noFill/>
          <a:extLst>
            <a:ext uri="{909E8E84-426E-40DD-AFC4-6F175D3DCCD1}">
              <a14:hiddenFill xmlns:a14="http://schemas.microsoft.com/office/drawing/2010/main">
                <a:solidFill>
                  <a:srgbClr val="FFFFFF"/>
                </a:solidFill>
              </a14:hiddenFill>
            </a:ext>
          </a:extLst>
        </p:spPr>
      </p:pic>
      <p:sp>
        <p:nvSpPr>
          <p:cNvPr id="61" name="文字方塊 157"/>
          <p:cNvSpPr txBox="1"/>
          <p:nvPr/>
        </p:nvSpPr>
        <p:spPr>
          <a:xfrm>
            <a:off x="5140906" y="2056686"/>
            <a:ext cx="1757055" cy="507831"/>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altLang="zh-TW" sz="2700" dirty="0">
                <a:ln w="18415" cmpd="sng">
                  <a:solidFill>
                    <a:srgbClr val="FFFFFF"/>
                  </a:solidFill>
                  <a:prstDash val="solid"/>
                </a:ln>
                <a:solidFill>
                  <a:srgbClr val="FFFFFF"/>
                </a:solidFill>
                <a:effectLst>
                  <a:glow rad="139700">
                    <a:schemeClr val="accent2">
                      <a:satMod val="175000"/>
                      <a:alpha val="40000"/>
                    </a:schemeClr>
                  </a:glow>
                  <a:outerShdw blurRad="127000" dir="3600000" algn="tl" rotWithShape="0">
                    <a:srgbClr val="000000"/>
                  </a:outerShdw>
                </a:effectLst>
              </a:rPr>
              <a:t>9 x 11</a:t>
            </a:r>
            <a:endParaRPr lang="zh-TW" altLang="en-US" sz="2700" dirty="0">
              <a:ln w="18415" cmpd="sng">
                <a:solidFill>
                  <a:srgbClr val="FFFFFF"/>
                </a:solidFill>
                <a:prstDash val="solid"/>
              </a:ln>
              <a:solidFill>
                <a:srgbClr val="FFFFFF"/>
              </a:solidFill>
              <a:effectLst>
                <a:glow rad="139700">
                  <a:schemeClr val="accent2">
                    <a:satMod val="175000"/>
                    <a:alpha val="40000"/>
                  </a:schemeClr>
                </a:glow>
                <a:outerShdw blurRad="127000" dir="3600000" algn="tl" rotWithShape="0">
                  <a:srgbClr val="000000"/>
                </a:outerShdw>
              </a:effectLst>
            </a:endParaRPr>
          </a:p>
        </p:txBody>
      </p:sp>
      <p:pic>
        <p:nvPicPr>
          <p:cNvPr id="74" name="Picture 3" descr="C:\Users\10304001\Desktop\未命名-2.png"/>
          <p:cNvPicPr>
            <a:picLocks noChangeAspect="1" noChangeArrowheads="1"/>
          </p:cNvPicPr>
          <p:nvPr/>
        </p:nvPicPr>
        <p:blipFill rotWithShape="1">
          <a:blip r:embed="rId5" cstate="email">
            <a:duotone>
              <a:schemeClr val="accent3">
                <a:shade val="45000"/>
                <a:satMod val="135000"/>
              </a:schemeClr>
              <a:prstClr val="white"/>
            </a:duotone>
            <a:extLst>
              <a:ext uri="{28A0092B-C50C-407E-A947-70E740481C1C}">
                <a14:useLocalDpi xmlns:a14="http://schemas.microsoft.com/office/drawing/2010/main"/>
              </a:ext>
            </a:extLst>
          </a:blip>
          <a:srcRect t="-1" r="92609" b="17682"/>
          <a:stretch/>
        </p:blipFill>
        <p:spPr bwMode="auto">
          <a:xfrm>
            <a:off x="7191050" y="1572974"/>
            <a:ext cx="164104" cy="1244641"/>
          </a:xfrm>
          <a:prstGeom prst="rect">
            <a:avLst/>
          </a:prstGeom>
          <a:noFill/>
          <a:extLst>
            <a:ext uri="{909E8E84-426E-40DD-AFC4-6F175D3DCCD1}">
              <a14:hiddenFill xmlns:a14="http://schemas.microsoft.com/office/drawing/2010/main">
                <a:solidFill>
                  <a:srgbClr val="FFFFFF"/>
                </a:solidFill>
              </a14:hiddenFill>
            </a:ext>
          </a:extLst>
        </p:spPr>
      </p:pic>
      <p:sp>
        <p:nvSpPr>
          <p:cNvPr id="6" name="標題 5"/>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endParaRPr lang="zh-TW" altLang="en-US" dirty="0"/>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24</a:t>
            </a:fld>
            <a:endParaRPr lang="en-US" altLang="zh-TW" dirty="0"/>
          </a:p>
        </p:txBody>
      </p:sp>
      <p:sp>
        <p:nvSpPr>
          <p:cNvPr id="7" name="橢圓 6"/>
          <p:cNvSpPr/>
          <p:nvPr/>
        </p:nvSpPr>
        <p:spPr>
          <a:xfrm>
            <a:off x="2401365" y="4107601"/>
            <a:ext cx="1533985" cy="642767"/>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8" name="文字方塊 7"/>
          <p:cNvSpPr txBox="1"/>
          <p:nvPr/>
        </p:nvSpPr>
        <p:spPr>
          <a:xfrm>
            <a:off x="2555056" y="4162573"/>
            <a:ext cx="1306112" cy="553998"/>
          </a:xfrm>
          <a:prstGeom prst="rect">
            <a:avLst/>
          </a:prstGeom>
          <a:noFill/>
        </p:spPr>
        <p:txBody>
          <a:bodyPr wrap="square" rtlCol="0">
            <a:spAutoFit/>
          </a:bodyPr>
          <a:lstStyle/>
          <a:p>
            <a:r>
              <a:rPr kumimoji="1" lang="en-US" altLang="zh-TW" sz="1500" b="1" dirty="0">
                <a:solidFill>
                  <a:schemeClr val="bg1"/>
                </a:solidFill>
              </a:rPr>
              <a:t>+</a:t>
            </a:r>
            <a:r>
              <a:rPr kumimoji="1" lang="zh-TW" altLang="en-US" sz="1500" b="1" dirty="0">
                <a:solidFill>
                  <a:schemeClr val="bg1"/>
                </a:solidFill>
              </a:rPr>
              <a:t> </a:t>
            </a:r>
            <a:r>
              <a:rPr kumimoji="1" lang="en-US" altLang="zh-TW" sz="1500" b="1" dirty="0">
                <a:solidFill>
                  <a:schemeClr val="bg1"/>
                </a:solidFill>
              </a:rPr>
              <a:t>50%</a:t>
            </a:r>
            <a:r>
              <a:rPr kumimoji="1" lang="zh-TW" altLang="en-US" sz="1500" b="1" dirty="0">
                <a:solidFill>
                  <a:schemeClr val="bg1"/>
                </a:solidFill>
              </a:rPr>
              <a:t>使用者</a:t>
            </a:r>
            <a:endParaRPr kumimoji="1" lang="en-US" altLang="zh-TW" sz="1500" b="1" dirty="0">
              <a:solidFill>
                <a:schemeClr val="bg1"/>
              </a:solidFill>
            </a:endParaRPr>
          </a:p>
          <a:p>
            <a:r>
              <a:rPr kumimoji="1" lang="en-US" altLang="zh-TW" sz="1500" b="1" dirty="0">
                <a:solidFill>
                  <a:schemeClr val="bg1"/>
                </a:solidFill>
              </a:rPr>
              <a:t>/</a:t>
            </a:r>
            <a:r>
              <a:rPr kumimoji="1" lang="zh-TW" altLang="en-US" sz="1500" b="1" dirty="0">
                <a:solidFill>
                  <a:schemeClr val="bg1"/>
                </a:solidFill>
              </a:rPr>
              <a:t>每一個節點</a:t>
            </a:r>
          </a:p>
        </p:txBody>
      </p:sp>
      <p:sp>
        <p:nvSpPr>
          <p:cNvPr id="34" name="橢圓 33"/>
          <p:cNvSpPr/>
          <p:nvPr/>
        </p:nvSpPr>
        <p:spPr>
          <a:xfrm>
            <a:off x="6300192" y="3997385"/>
            <a:ext cx="1639444" cy="719185"/>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solidFill>
                <a:schemeClr val="tx1"/>
              </a:solidFill>
            </a:endParaRPr>
          </a:p>
        </p:txBody>
      </p:sp>
      <p:sp>
        <p:nvSpPr>
          <p:cNvPr id="35" name="文字方塊 34"/>
          <p:cNvSpPr txBox="1"/>
          <p:nvPr/>
        </p:nvSpPr>
        <p:spPr>
          <a:xfrm>
            <a:off x="6412393" y="4089177"/>
            <a:ext cx="1654922" cy="553998"/>
          </a:xfrm>
          <a:prstGeom prst="rect">
            <a:avLst/>
          </a:prstGeom>
          <a:noFill/>
        </p:spPr>
        <p:txBody>
          <a:bodyPr wrap="square" rtlCol="0">
            <a:spAutoFit/>
          </a:bodyPr>
          <a:lstStyle/>
          <a:p>
            <a:r>
              <a:rPr kumimoji="1" lang="en-US" altLang="zh-TW" sz="1500" b="1" dirty="0">
                <a:solidFill>
                  <a:schemeClr val="bg1"/>
                </a:solidFill>
              </a:rPr>
              <a:t>+</a:t>
            </a:r>
            <a:r>
              <a:rPr kumimoji="1" lang="zh-TW" altLang="en-US" sz="1500" b="1" dirty="0">
                <a:solidFill>
                  <a:schemeClr val="bg1"/>
                </a:solidFill>
              </a:rPr>
              <a:t> </a:t>
            </a:r>
            <a:r>
              <a:rPr kumimoji="1" lang="en-US" altLang="zh-TW" sz="1500" b="1" dirty="0">
                <a:solidFill>
                  <a:schemeClr val="bg1"/>
                </a:solidFill>
              </a:rPr>
              <a:t>10%</a:t>
            </a:r>
            <a:r>
              <a:rPr kumimoji="1" lang="zh-TW" altLang="en-US" sz="1500" b="1" dirty="0">
                <a:solidFill>
                  <a:schemeClr val="bg1"/>
                </a:solidFill>
              </a:rPr>
              <a:t>使用者</a:t>
            </a:r>
            <a:r>
              <a:rPr kumimoji="1" lang="en-US" altLang="zh-TW" sz="1500" b="1" dirty="0">
                <a:solidFill>
                  <a:schemeClr val="bg1"/>
                </a:solidFill>
              </a:rPr>
              <a:t>/</a:t>
            </a:r>
            <a:r>
              <a:rPr kumimoji="1" lang="zh-TW" altLang="en-US" sz="1500" b="1" dirty="0">
                <a:solidFill>
                  <a:schemeClr val="bg1"/>
                </a:solidFill>
              </a:rPr>
              <a:t>每一個節點</a:t>
            </a:r>
          </a:p>
        </p:txBody>
      </p:sp>
      <p:pic>
        <p:nvPicPr>
          <p:cNvPr id="36" name="Picture 2" descr="image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40352" y="143580"/>
            <a:ext cx="969351" cy="9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94260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5298" y="238797"/>
            <a:ext cx="8229600" cy="857250"/>
          </a:xfrm>
        </p:spPr>
        <p:txBody>
          <a:bodyPr vert="horz" lIns="91440" tIns="45720" rIns="91440" bIns="45720" rtlCol="0" anchor="ctr">
            <a:normAutofit fontScale="90000"/>
          </a:bodyPr>
          <a:lstStyle/>
          <a:p>
            <a:r>
              <a:rPr lang="zh-TW" altLang="en-US" sz="3200" b="1" dirty="0">
                <a:solidFill>
                  <a:srgbClr val="005197"/>
                </a:solidFill>
              </a:rPr>
              <a:t>優化存儲環境 </a:t>
            </a:r>
            <a:r>
              <a:rPr lang="en-US" altLang="zh-TW" sz="3200" b="1" dirty="0">
                <a:solidFill>
                  <a:srgbClr val="005197"/>
                </a:solidFill>
              </a:rPr>
              <a:t>|</a:t>
            </a:r>
            <a:r>
              <a:rPr lang="zh-TW" altLang="en-US" sz="3200" b="1" dirty="0">
                <a:solidFill>
                  <a:srgbClr val="005197"/>
                </a:solidFill>
              </a:rPr>
              <a:t> 強化體驗</a:t>
            </a:r>
            <a:r>
              <a:rPr lang="en-US" altLang="zh-TW" sz="3200" b="1" dirty="0">
                <a:solidFill>
                  <a:srgbClr val="005197"/>
                </a:solidFill>
              </a:rPr>
              <a:t/>
            </a:r>
            <a:br>
              <a:rPr lang="en-US" altLang="zh-TW" sz="3200" b="1" dirty="0">
                <a:solidFill>
                  <a:srgbClr val="005197"/>
                </a:solidFill>
              </a:rPr>
            </a:br>
            <a:endParaRPr lang="zh-TW" altLang="en-US" sz="3200" b="1" dirty="0">
              <a:solidFill>
                <a:srgbClr val="005197"/>
              </a:solidFill>
            </a:endParaRPr>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25</a:t>
            </a:fld>
            <a:endParaRPr lang="en-US" altLang="zh-TW" dirty="0"/>
          </a:p>
        </p:txBody>
      </p:sp>
      <p:sp>
        <p:nvSpPr>
          <p:cNvPr id="7" name="文字方塊 6"/>
          <p:cNvSpPr txBox="1"/>
          <p:nvPr/>
        </p:nvSpPr>
        <p:spPr>
          <a:xfrm>
            <a:off x="646804" y="791908"/>
            <a:ext cx="7206587" cy="830997"/>
          </a:xfrm>
          <a:prstGeom prst="rect">
            <a:avLst/>
          </a:prstGeom>
          <a:noFill/>
        </p:spPr>
        <p:txBody>
          <a:bodyPr wrap="square" rtlCol="0">
            <a:spAutoFit/>
          </a:bodyPr>
          <a:lstStyle/>
          <a:p>
            <a:pPr marL="214313" indent="-214313" algn="just">
              <a:buFont typeface="Arial" charset="0"/>
              <a:buChar char="•"/>
            </a:pPr>
            <a:r>
              <a:rPr kumimoji="1" lang="en-US" altLang="zh-TW" sz="1600" dirty="0" err="1"/>
              <a:t>QxVDI</a:t>
            </a:r>
            <a:r>
              <a:rPr kumimoji="1" lang="zh-TW" altLang="en-US" sz="1600" dirty="0"/>
              <a:t> </a:t>
            </a:r>
            <a:r>
              <a:rPr kumimoji="1" lang="en-US" altLang="zh-TW" sz="1600" dirty="0"/>
              <a:t>VMware</a:t>
            </a:r>
            <a:r>
              <a:rPr kumimoji="1" lang="zh-TW" altLang="en-US" sz="1600" dirty="0"/>
              <a:t> </a:t>
            </a:r>
            <a:r>
              <a:rPr kumimoji="1" lang="en-US" altLang="zh-TW" sz="1600" dirty="0"/>
              <a:t>Edition-OA</a:t>
            </a:r>
            <a:r>
              <a:rPr kumimoji="1" lang="zh-TW" altLang="en-US" sz="1600" dirty="0"/>
              <a:t>預先測試驗證及優化，將使用者分散至多個伺服器節點當中，使用本機磁碟，透過儲存虛擬化軟體組成叢集</a:t>
            </a:r>
            <a:r>
              <a:rPr kumimoji="1" lang="en-US" altLang="zh-TW" sz="1600" dirty="0"/>
              <a:t>(Cluster)</a:t>
            </a:r>
            <a:r>
              <a:rPr kumimoji="1" lang="zh-TW" altLang="en-US" sz="1600" dirty="0"/>
              <a:t>來當作分享空間，可有效提升每個用戶的</a:t>
            </a:r>
            <a:r>
              <a:rPr kumimoji="1" lang="en-US" altLang="zh-TW" sz="1600" dirty="0"/>
              <a:t>IOPS</a:t>
            </a:r>
            <a:r>
              <a:rPr kumimoji="1" lang="zh-TW" altLang="en-US" sz="1600" dirty="0"/>
              <a:t>並減少延遲</a:t>
            </a:r>
            <a:r>
              <a:rPr kumimoji="1" lang="en-US" altLang="zh-TW" sz="1600" dirty="0"/>
              <a:t>(Latency)</a:t>
            </a:r>
            <a:endParaRPr kumimoji="1" lang="zh-TW" altLang="en-US" sz="1600" dirty="0"/>
          </a:p>
        </p:txBody>
      </p:sp>
      <p:grpSp>
        <p:nvGrpSpPr>
          <p:cNvPr id="16" name="群組 15"/>
          <p:cNvGrpSpPr/>
          <p:nvPr/>
        </p:nvGrpSpPr>
        <p:grpSpPr>
          <a:xfrm>
            <a:off x="2167079" y="1779662"/>
            <a:ext cx="4166035" cy="3006366"/>
            <a:chOff x="2782229" y="2031690"/>
            <a:chExt cx="3613328" cy="2505248"/>
          </a:xfrm>
        </p:grpSpPr>
        <p:sp>
          <p:nvSpPr>
            <p:cNvPr id="5" name="文字方塊 4"/>
            <p:cNvSpPr txBox="1"/>
            <p:nvPr/>
          </p:nvSpPr>
          <p:spPr>
            <a:xfrm>
              <a:off x="3102092" y="2031690"/>
              <a:ext cx="2700300" cy="323165"/>
            </a:xfrm>
            <a:prstGeom prst="rect">
              <a:avLst/>
            </a:prstGeom>
            <a:noFill/>
          </p:spPr>
          <p:txBody>
            <a:bodyPr wrap="square" rtlCol="0">
              <a:spAutoFit/>
            </a:bodyPr>
            <a:lstStyle/>
            <a:p>
              <a:pPr algn="ctr" eaLnBrk="0" fontAlgn="base" hangingPunct="0">
                <a:spcBef>
                  <a:spcPct val="0"/>
                </a:spcBef>
                <a:spcAft>
                  <a:spcPct val="0"/>
                </a:spcAft>
              </a:pPr>
              <a:r>
                <a:rPr lang="en-US" altLang="zh-TW" sz="1500" b="1" dirty="0">
                  <a:solidFill>
                    <a:prstClr val="black"/>
                  </a:solidFill>
                </a:rPr>
                <a:t>VSAN</a:t>
              </a:r>
              <a:r>
                <a:rPr lang="zh-TW" altLang="en-US" sz="1500" b="1" dirty="0">
                  <a:solidFill>
                    <a:prstClr val="black"/>
                  </a:solidFill>
                </a:rPr>
                <a:t>技術 </a:t>
              </a:r>
              <a:r>
                <a:rPr lang="en-US" altLang="zh-TW" sz="1500" b="1" dirty="0">
                  <a:solidFill>
                    <a:prstClr val="black"/>
                  </a:solidFill>
                </a:rPr>
                <a:t> – </a:t>
              </a:r>
              <a:r>
                <a:rPr lang="zh-TW" altLang="en-US" sz="1500" b="1" dirty="0">
                  <a:solidFill>
                    <a:prstClr val="black"/>
                  </a:solidFill>
                </a:rPr>
                <a:t>提高</a:t>
              </a:r>
              <a:r>
                <a:rPr lang="en-US" altLang="zh-TW" sz="1500" b="1" dirty="0">
                  <a:solidFill>
                    <a:prstClr val="black"/>
                  </a:solidFill>
                </a:rPr>
                <a:t>3</a:t>
              </a:r>
              <a:r>
                <a:rPr lang="zh-TW" altLang="en-US" sz="1500" b="1" dirty="0">
                  <a:solidFill>
                    <a:prstClr val="black"/>
                  </a:solidFill>
                </a:rPr>
                <a:t>至</a:t>
              </a:r>
              <a:r>
                <a:rPr lang="en-US" altLang="zh-TW" sz="1500" b="1" dirty="0">
                  <a:solidFill>
                    <a:prstClr val="black"/>
                  </a:solidFill>
                </a:rPr>
                <a:t>5</a:t>
              </a:r>
              <a:r>
                <a:rPr lang="zh-TW" altLang="en-US" sz="1500" b="1" dirty="0">
                  <a:solidFill>
                    <a:prstClr val="black"/>
                  </a:solidFill>
                </a:rPr>
                <a:t>倍</a:t>
              </a:r>
              <a:r>
                <a:rPr lang="en-US" altLang="zh-TW" sz="1500" b="1" dirty="0">
                  <a:solidFill>
                    <a:prstClr val="black"/>
                  </a:solidFill>
                </a:rPr>
                <a:t>IOPS</a:t>
              </a:r>
              <a:endParaRPr lang="zh-TW" altLang="en-US" sz="1500" b="1" dirty="0">
                <a:solidFill>
                  <a:prstClr val="black"/>
                </a:solidFill>
              </a:endParaRPr>
            </a:p>
          </p:txBody>
        </p:sp>
        <p:sp>
          <p:nvSpPr>
            <p:cNvPr id="6" name="矩形 5"/>
            <p:cNvSpPr/>
            <p:nvPr/>
          </p:nvSpPr>
          <p:spPr>
            <a:xfrm>
              <a:off x="3290862" y="3912721"/>
              <a:ext cx="601301" cy="320209"/>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prstClr val="white"/>
                </a:solidFill>
              </a:endParaRPr>
            </a:p>
          </p:txBody>
        </p:sp>
        <p:sp>
          <p:nvSpPr>
            <p:cNvPr id="8" name="矩形 7"/>
            <p:cNvSpPr/>
            <p:nvPr/>
          </p:nvSpPr>
          <p:spPr>
            <a:xfrm>
              <a:off x="4757873" y="2551834"/>
              <a:ext cx="601301" cy="1681096"/>
            </a:xfrm>
            <a:prstGeom prst="rect">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prstClr val="white"/>
                </a:solidFill>
              </a:endParaRPr>
            </a:p>
          </p:txBody>
        </p:sp>
        <p:cxnSp>
          <p:nvCxnSpPr>
            <p:cNvPr id="9" name="直線接點 8"/>
            <p:cNvCxnSpPr/>
            <p:nvPr/>
          </p:nvCxnSpPr>
          <p:spPr>
            <a:xfrm>
              <a:off x="3114645" y="4232930"/>
              <a:ext cx="2375457"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190085" y="3912721"/>
              <a:ext cx="2120027" cy="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190085" y="2325758"/>
              <a:ext cx="1567221" cy="415498"/>
            </a:xfrm>
            <a:prstGeom prst="rect">
              <a:avLst/>
            </a:prstGeom>
            <a:noFill/>
          </p:spPr>
          <p:txBody>
            <a:bodyPr wrap="square" rtlCol="0">
              <a:spAutoFit/>
            </a:bodyPr>
            <a:lstStyle/>
            <a:p>
              <a:pPr marL="214307" indent="-214307"/>
              <a:r>
                <a:rPr lang="en-US" altLang="zh-TW" sz="1050" b="1" dirty="0">
                  <a:solidFill>
                    <a:srgbClr val="005197"/>
                  </a:solidFill>
                  <a:cs typeface="Calibri" pitchFamily="34" charset="0"/>
                </a:rPr>
                <a:t>IOPS on 4K random write</a:t>
              </a:r>
            </a:p>
          </p:txBody>
        </p:sp>
        <p:sp>
          <p:nvSpPr>
            <p:cNvPr id="12" name="文字方塊 11"/>
            <p:cNvSpPr txBox="1"/>
            <p:nvPr/>
          </p:nvSpPr>
          <p:spPr>
            <a:xfrm>
              <a:off x="2782229" y="4263848"/>
              <a:ext cx="1618566" cy="253916"/>
            </a:xfrm>
            <a:prstGeom prst="rect">
              <a:avLst/>
            </a:prstGeom>
            <a:noFill/>
          </p:spPr>
          <p:txBody>
            <a:bodyPr wrap="square" rtlCol="0">
              <a:spAutoFit/>
            </a:bodyPr>
            <a:lstStyle/>
            <a:p>
              <a:pPr marL="214307" indent="-214307" algn="ctr"/>
              <a:r>
                <a:rPr lang="zh-TW" altLang="en-US" sz="1050" dirty="0">
                  <a:solidFill>
                    <a:srgbClr val="686868"/>
                  </a:solidFill>
                  <a:cs typeface="Calibri" pitchFamily="34" charset="0"/>
                </a:rPr>
                <a:t>傳統存儲</a:t>
              </a:r>
              <a:endParaRPr lang="en-US" altLang="zh-TW" sz="1050" dirty="0">
                <a:solidFill>
                  <a:srgbClr val="686868"/>
                </a:solidFill>
                <a:cs typeface="Calibri" pitchFamily="34" charset="0"/>
              </a:endParaRPr>
            </a:p>
          </p:txBody>
        </p:sp>
        <p:sp>
          <p:nvSpPr>
            <p:cNvPr id="13" name="文字方塊 12"/>
            <p:cNvSpPr txBox="1"/>
            <p:nvPr/>
          </p:nvSpPr>
          <p:spPr>
            <a:xfrm>
              <a:off x="4162596" y="4259939"/>
              <a:ext cx="2232961" cy="276999"/>
            </a:xfrm>
            <a:prstGeom prst="rect">
              <a:avLst/>
            </a:prstGeom>
            <a:noFill/>
          </p:spPr>
          <p:txBody>
            <a:bodyPr wrap="square" rtlCol="0">
              <a:spAutoFit/>
            </a:bodyPr>
            <a:lstStyle/>
            <a:p>
              <a:pPr marL="214307" indent="-214307" algn="ctr"/>
              <a:r>
                <a:rPr lang="en-US" altLang="zh-TW" sz="1200" b="1" dirty="0" err="1">
                  <a:solidFill>
                    <a:srgbClr val="005197"/>
                  </a:solidFill>
                  <a:cs typeface="Calibri" pitchFamily="34" charset="0"/>
                </a:rPr>
                <a:t>QxVDI</a:t>
              </a:r>
              <a:r>
                <a:rPr lang="zh-TW" altLang="en-US" sz="1200" b="1" dirty="0">
                  <a:solidFill>
                    <a:srgbClr val="005197"/>
                  </a:solidFill>
                  <a:cs typeface="Calibri" pitchFamily="34" charset="0"/>
                </a:rPr>
                <a:t> </a:t>
              </a:r>
              <a:r>
                <a:rPr lang="en-US" altLang="zh-TW" sz="1200" b="1" dirty="0">
                  <a:solidFill>
                    <a:srgbClr val="005197"/>
                  </a:solidFill>
                  <a:cs typeface="Calibri" pitchFamily="34" charset="0"/>
                </a:rPr>
                <a:t>VMware</a:t>
              </a:r>
              <a:r>
                <a:rPr lang="zh-TW" altLang="en-US" sz="1200" b="1" dirty="0">
                  <a:solidFill>
                    <a:srgbClr val="005197"/>
                  </a:solidFill>
                  <a:cs typeface="Calibri" pitchFamily="34" charset="0"/>
                </a:rPr>
                <a:t> </a:t>
              </a:r>
              <a:r>
                <a:rPr lang="en-US" altLang="zh-TW" sz="1200" b="1" dirty="0">
                  <a:solidFill>
                    <a:srgbClr val="005197"/>
                  </a:solidFill>
                  <a:cs typeface="Calibri" pitchFamily="34" charset="0"/>
                </a:rPr>
                <a:t>Edition-OA</a:t>
              </a:r>
            </a:p>
          </p:txBody>
        </p:sp>
        <p:sp>
          <p:nvSpPr>
            <p:cNvPr id="14" name="向右箭號 13"/>
            <p:cNvSpPr/>
            <p:nvPr/>
          </p:nvSpPr>
          <p:spPr bwMode="auto">
            <a:xfrm rot="16200000">
              <a:off x="4775898" y="3134234"/>
              <a:ext cx="1360886" cy="152427"/>
            </a:xfrm>
            <a:prstGeom prst="rightArrow">
              <a:avLst>
                <a:gd name="adj1" fmla="val 54375"/>
                <a:gd name="adj2" fmla="val 76250"/>
              </a:avLst>
            </a:prstGeom>
            <a:gradFill flip="none" rotWithShape="1">
              <a:gsLst>
                <a:gs pos="0">
                  <a:srgbClr val="005197">
                    <a:tint val="66000"/>
                    <a:satMod val="160000"/>
                  </a:srgbClr>
                </a:gs>
                <a:gs pos="50000">
                  <a:srgbClr val="005197">
                    <a:tint val="44500"/>
                    <a:satMod val="160000"/>
                  </a:srgbClr>
                </a:gs>
                <a:gs pos="100000">
                  <a:srgbClr val="005197">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0" fontAlgn="base" hangingPunct="0">
                <a:spcBef>
                  <a:spcPct val="0"/>
                </a:spcBef>
                <a:spcAft>
                  <a:spcPct val="0"/>
                </a:spcAft>
              </a:pPr>
              <a:endParaRPr lang="zh-TW" altLang="en-US" sz="1350">
                <a:solidFill>
                  <a:srgbClr val="FFFFFF"/>
                </a:solidFill>
                <a:latin typeface="Arial" charset="0"/>
              </a:endParaRPr>
            </a:p>
          </p:txBody>
        </p:sp>
        <p:pic>
          <p:nvPicPr>
            <p:cNvPr id="15" name="Picture 2" descr="C:\Users\10304001\Desktop\未命名-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0988" y="2739159"/>
              <a:ext cx="742810" cy="7428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041707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箭頭接點 19"/>
          <p:cNvCxnSpPr/>
          <p:nvPr/>
        </p:nvCxnSpPr>
        <p:spPr>
          <a:xfrm>
            <a:off x="2789802" y="1692403"/>
            <a:ext cx="0" cy="54006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76"/>
          <p:cNvSpPr txBox="1"/>
          <p:nvPr/>
        </p:nvSpPr>
        <p:spPr>
          <a:xfrm>
            <a:off x="5569464" y="1962433"/>
            <a:ext cx="3086499" cy="1746626"/>
          </a:xfrm>
          <a:prstGeom prst="rect">
            <a:avLst/>
          </a:prstGeom>
          <a:noFill/>
          <a:ln>
            <a:noFill/>
          </a:ln>
        </p:spPr>
        <p:txBody>
          <a:bodyPr wrap="square" lIns="68573" tIns="34287" rIns="68573" bIns="34287" rtlCol="0">
            <a:spAutoFit/>
          </a:bodyPr>
          <a:lstStyle/>
          <a:p>
            <a:pPr eaLnBrk="0" fontAlgn="base" hangingPunct="0">
              <a:spcBef>
                <a:spcPts val="225"/>
              </a:spcBef>
              <a:spcAft>
                <a:spcPct val="0"/>
              </a:spcAft>
            </a:pPr>
            <a:r>
              <a:rPr lang="en-US" altLang="zh-TW" b="1" dirty="0">
                <a:solidFill>
                  <a:srgbClr val="005197"/>
                </a:solidFill>
                <a:latin typeface="Calibri" pitchFamily="34" charset="0"/>
                <a:cs typeface="Calibri" pitchFamily="34" charset="0"/>
              </a:rPr>
              <a:t>3U 9-Node, Per Node</a:t>
            </a:r>
          </a:p>
          <a:p>
            <a:pPr marL="135000" indent="-135000" eaLnBrk="0" fontAlgn="base" hangingPunct="0">
              <a:spcBef>
                <a:spcPts val="225"/>
              </a:spcBef>
              <a:spcAft>
                <a:spcPct val="0"/>
              </a:spcAft>
              <a:buFont typeface="Arial" panose="020B0604020202020204" pitchFamily="34" charset="0"/>
              <a:buChar char="•"/>
            </a:pPr>
            <a:r>
              <a:rPr lang="en-US" altLang="zh-TW" sz="1350" b="1" dirty="0">
                <a:solidFill>
                  <a:srgbClr val="005197"/>
                </a:solidFill>
                <a:latin typeface="Calibri" pitchFamily="34" charset="0"/>
                <a:cs typeface="Calibri" pitchFamily="34" charset="0"/>
              </a:rPr>
              <a:t>CPU: (1)</a:t>
            </a:r>
            <a:r>
              <a:rPr lang="zh-TW" altLang="en-US" sz="1350" b="1" dirty="0">
                <a:solidFill>
                  <a:srgbClr val="005197"/>
                </a:solidFill>
                <a:latin typeface="Calibri" pitchFamily="34" charset="0"/>
                <a:cs typeface="Calibri" pitchFamily="34" charset="0"/>
              </a:rPr>
              <a:t> </a:t>
            </a:r>
            <a:r>
              <a:rPr lang="en-US" altLang="zh-TW" sz="1350" dirty="0">
                <a:solidFill>
                  <a:srgbClr val="005197"/>
                </a:solidFill>
                <a:latin typeface="Calibri" pitchFamily="34" charset="0"/>
                <a:cs typeface="Calibri" pitchFamily="34" charset="0"/>
              </a:rPr>
              <a:t>Intel® Xeon® processor  </a:t>
            </a:r>
          </a:p>
          <a:p>
            <a:pPr eaLnBrk="0" fontAlgn="base" hangingPunct="0">
              <a:spcBef>
                <a:spcPts val="225"/>
              </a:spcBef>
              <a:spcAft>
                <a:spcPct val="0"/>
              </a:spcAft>
            </a:pPr>
            <a:r>
              <a:rPr lang="en-US" altLang="zh-TW" sz="1350" dirty="0">
                <a:solidFill>
                  <a:srgbClr val="005197"/>
                </a:solidFill>
                <a:latin typeface="Calibri" pitchFamily="34" charset="0"/>
                <a:cs typeface="Calibri" pitchFamily="34" charset="0"/>
              </a:rPr>
              <a:t>              E3-1240 v5</a:t>
            </a:r>
          </a:p>
          <a:p>
            <a:pPr marL="135000" indent="-135000" eaLnBrk="0" fontAlgn="base" hangingPunct="0">
              <a:spcBef>
                <a:spcPts val="225"/>
              </a:spcBef>
              <a:spcAft>
                <a:spcPct val="0"/>
              </a:spcAft>
              <a:buFont typeface="Arial" panose="020B0604020202020204" pitchFamily="34" charset="0"/>
              <a:buChar char="•"/>
            </a:pPr>
            <a:r>
              <a:rPr lang="en-US" altLang="zh-TW" sz="1350" b="1" dirty="0">
                <a:solidFill>
                  <a:srgbClr val="005197"/>
                </a:solidFill>
                <a:latin typeface="Calibri" pitchFamily="34" charset="0"/>
                <a:cs typeface="Calibri" pitchFamily="34" charset="0"/>
              </a:rPr>
              <a:t>Storage: (1)</a:t>
            </a:r>
            <a:r>
              <a:rPr lang="zh-TW" altLang="en-US" sz="1350" b="1" dirty="0">
                <a:solidFill>
                  <a:srgbClr val="005197"/>
                </a:solidFill>
                <a:latin typeface="Calibri" pitchFamily="34" charset="0"/>
                <a:cs typeface="Calibri" pitchFamily="34" charset="0"/>
              </a:rPr>
              <a:t> </a:t>
            </a:r>
            <a:r>
              <a:rPr lang="en-US" altLang="zh-TW" sz="1350" dirty="0">
                <a:solidFill>
                  <a:srgbClr val="005197"/>
                </a:solidFill>
                <a:latin typeface="Calibri" pitchFamily="34" charset="0"/>
                <a:cs typeface="Calibri" pitchFamily="34" charset="0"/>
              </a:rPr>
              <a:t>200GB 2.5” SSD </a:t>
            </a:r>
          </a:p>
          <a:p>
            <a:pPr eaLnBrk="0" fontAlgn="base" hangingPunct="0">
              <a:spcBef>
                <a:spcPts val="225"/>
              </a:spcBef>
              <a:spcAft>
                <a:spcPct val="0"/>
              </a:spcAft>
            </a:pPr>
            <a:r>
              <a:rPr lang="en-US" altLang="zh-TW" sz="1350" b="1" dirty="0">
                <a:solidFill>
                  <a:srgbClr val="005197"/>
                </a:solidFill>
                <a:latin typeface="Calibri" pitchFamily="34" charset="0"/>
                <a:cs typeface="Calibri" pitchFamily="34" charset="0"/>
              </a:rPr>
              <a:t>                   </a:t>
            </a:r>
            <a:r>
              <a:rPr lang="zh-TW" altLang="en-US" sz="1350" b="1" dirty="0">
                <a:solidFill>
                  <a:srgbClr val="005197"/>
                </a:solidFill>
                <a:latin typeface="Calibri" pitchFamily="34" charset="0"/>
                <a:cs typeface="Calibri" pitchFamily="34" charset="0"/>
              </a:rPr>
              <a:t> </a:t>
            </a:r>
            <a:r>
              <a:rPr lang="en-US" altLang="zh-TW" sz="1350" b="1" dirty="0">
                <a:solidFill>
                  <a:srgbClr val="005197"/>
                </a:solidFill>
                <a:latin typeface="Calibri" pitchFamily="34" charset="0"/>
                <a:cs typeface="Calibri" pitchFamily="34" charset="0"/>
              </a:rPr>
              <a:t>(3)</a:t>
            </a:r>
            <a:r>
              <a:rPr lang="zh-TW" altLang="en-US" sz="1350" b="1" dirty="0">
                <a:solidFill>
                  <a:srgbClr val="005197"/>
                </a:solidFill>
                <a:latin typeface="Calibri" pitchFamily="34" charset="0"/>
                <a:cs typeface="Calibri" pitchFamily="34" charset="0"/>
              </a:rPr>
              <a:t> </a:t>
            </a:r>
            <a:r>
              <a:rPr lang="en-US" altLang="zh-TW" sz="1350" dirty="0">
                <a:solidFill>
                  <a:srgbClr val="005197"/>
                </a:solidFill>
                <a:latin typeface="Calibri" pitchFamily="34" charset="0"/>
                <a:cs typeface="Calibri" pitchFamily="34" charset="0"/>
              </a:rPr>
              <a:t>1.2TB 2.5” HDD</a:t>
            </a:r>
          </a:p>
          <a:p>
            <a:pPr marL="135000" lvl="1" indent="-135000" eaLnBrk="0" fontAlgn="base" hangingPunct="0">
              <a:spcBef>
                <a:spcPts val="225"/>
              </a:spcBef>
              <a:spcAft>
                <a:spcPct val="0"/>
              </a:spcAft>
              <a:buFont typeface="Arial" panose="020B0604020202020204" pitchFamily="34" charset="0"/>
              <a:buChar char="•"/>
            </a:pPr>
            <a:r>
              <a:rPr lang="en-US" altLang="zh-TW" sz="1350" b="1" dirty="0">
                <a:solidFill>
                  <a:srgbClr val="005197"/>
                </a:solidFill>
                <a:latin typeface="Calibri" pitchFamily="34" charset="0"/>
                <a:cs typeface="Calibri" pitchFamily="34" charset="0"/>
              </a:rPr>
              <a:t>Memory: (4)</a:t>
            </a:r>
            <a:r>
              <a:rPr lang="zh-TW" altLang="en-US" sz="1350" b="1" dirty="0">
                <a:solidFill>
                  <a:srgbClr val="005197"/>
                </a:solidFill>
                <a:latin typeface="Calibri" pitchFamily="34" charset="0"/>
                <a:cs typeface="Calibri" pitchFamily="34" charset="0"/>
              </a:rPr>
              <a:t> </a:t>
            </a:r>
            <a:r>
              <a:rPr lang="en-US" altLang="zh-TW" sz="1350" dirty="0">
                <a:solidFill>
                  <a:srgbClr val="005197"/>
                </a:solidFill>
                <a:latin typeface="Calibri" pitchFamily="34" charset="0"/>
                <a:cs typeface="Calibri" pitchFamily="34" charset="0"/>
              </a:rPr>
              <a:t>16GB DDR4</a:t>
            </a:r>
          </a:p>
          <a:p>
            <a:pPr marL="135000" indent="-135000" eaLnBrk="0" fontAlgn="base" hangingPunct="0">
              <a:spcBef>
                <a:spcPts val="225"/>
              </a:spcBef>
              <a:spcAft>
                <a:spcPct val="0"/>
              </a:spcAft>
              <a:buFont typeface="Arial" panose="020B0604020202020204" pitchFamily="34" charset="0"/>
              <a:buChar char="•"/>
            </a:pPr>
            <a:r>
              <a:rPr lang="en-US" altLang="zh-TW" sz="1350" b="1" dirty="0">
                <a:solidFill>
                  <a:srgbClr val="005197"/>
                </a:solidFill>
                <a:latin typeface="Calibri" pitchFamily="34" charset="0"/>
                <a:cs typeface="Calibri" pitchFamily="34" charset="0"/>
              </a:rPr>
              <a:t>NIC: (4)</a:t>
            </a:r>
            <a:r>
              <a:rPr lang="zh-TW" altLang="en-US" sz="1350" b="1" dirty="0">
                <a:solidFill>
                  <a:srgbClr val="005197"/>
                </a:solidFill>
                <a:latin typeface="Calibri" pitchFamily="34" charset="0"/>
                <a:cs typeface="Calibri" pitchFamily="34" charset="0"/>
              </a:rPr>
              <a:t> </a:t>
            </a:r>
            <a:r>
              <a:rPr lang="en-US" altLang="zh-TW" sz="1350" dirty="0">
                <a:solidFill>
                  <a:srgbClr val="005197"/>
                </a:solidFill>
                <a:latin typeface="Calibri" pitchFamily="34" charset="0"/>
                <a:cs typeface="Calibri" pitchFamily="34" charset="0"/>
              </a:rPr>
              <a:t>1GbE</a:t>
            </a:r>
          </a:p>
        </p:txBody>
      </p:sp>
      <p:sp>
        <p:nvSpPr>
          <p:cNvPr id="5" name="標題 4"/>
          <p:cNvSpPr>
            <a:spLocks noGrp="1"/>
          </p:cNvSpPr>
          <p:nvPr>
            <p:ph type="title"/>
          </p:nvPr>
        </p:nvSpPr>
        <p:spPr>
          <a:xfrm>
            <a:off x="158452" y="270392"/>
            <a:ext cx="8229600" cy="857250"/>
          </a:xfrm>
        </p:spPr>
        <p:txBody>
          <a:bodyPr vert="horz" lIns="91440" tIns="45720" rIns="91440" bIns="45720" rtlCol="0" anchor="ctr">
            <a:normAutofit fontScale="90000"/>
          </a:bodyPr>
          <a:lstStyle/>
          <a:p>
            <a:r>
              <a:rPr lang="zh-TW" altLang="en-US" sz="3200" b="1" dirty="0">
                <a:solidFill>
                  <a:srgbClr val="005197"/>
                </a:solidFill>
              </a:rPr>
              <a:t>硬體架構及規格</a:t>
            </a:r>
            <a:br>
              <a:rPr lang="zh-TW" altLang="en-US" sz="3200" b="1" dirty="0">
                <a:solidFill>
                  <a:srgbClr val="005197"/>
                </a:solidFill>
              </a:rPr>
            </a:br>
            <a:endParaRPr lang="zh-TW" altLang="en-US" sz="3200" b="1" dirty="0">
              <a:solidFill>
                <a:srgbClr val="005197"/>
              </a:solidFill>
            </a:endParaRPr>
          </a:p>
        </p:txBody>
      </p:sp>
      <p:sp>
        <p:nvSpPr>
          <p:cNvPr id="7" name="內容版面配置區 6"/>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26</a:t>
            </a:fld>
            <a:endParaRPr lang="en-US" altLang="zh-TW" dirty="0"/>
          </a:p>
        </p:txBody>
      </p:sp>
      <p:pic>
        <p:nvPicPr>
          <p:cNvPr id="3" name="圖片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546" y="1377847"/>
            <a:ext cx="4978398" cy="3094679"/>
          </a:xfrm>
          <a:prstGeom prst="rect">
            <a:avLst/>
          </a:prstGeom>
        </p:spPr>
      </p:pic>
      <p:sp>
        <p:nvSpPr>
          <p:cNvPr id="4" name="框架 3"/>
          <p:cNvSpPr/>
          <p:nvPr/>
        </p:nvSpPr>
        <p:spPr>
          <a:xfrm>
            <a:off x="926595" y="2299180"/>
            <a:ext cx="567063" cy="128554"/>
          </a:xfrm>
          <a:prstGeom prst="frame">
            <a:avLst>
              <a:gd name="adj1" fmla="val 659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solidFill>
                <a:schemeClr val="tx1"/>
              </a:solidFill>
            </a:endParaRPr>
          </a:p>
        </p:txBody>
      </p:sp>
      <p:cxnSp>
        <p:nvCxnSpPr>
          <p:cNvPr id="6" name="直線箭頭接點 5"/>
          <p:cNvCxnSpPr/>
          <p:nvPr/>
        </p:nvCxnSpPr>
        <p:spPr>
          <a:xfrm>
            <a:off x="1439652" y="1692403"/>
            <a:ext cx="0" cy="540060"/>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8" name="框架 17"/>
          <p:cNvSpPr/>
          <p:nvPr/>
        </p:nvSpPr>
        <p:spPr>
          <a:xfrm>
            <a:off x="1030691" y="2950271"/>
            <a:ext cx="324036" cy="162018"/>
          </a:xfrm>
          <a:prstGeom prst="frame">
            <a:avLst>
              <a:gd name="adj1" fmla="val 659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solidFill>
                <a:schemeClr val="tx1"/>
              </a:solidFill>
            </a:endParaRPr>
          </a:p>
        </p:txBody>
      </p:sp>
      <p:sp>
        <p:nvSpPr>
          <p:cNvPr id="8" name="矩形 7"/>
          <p:cNvSpPr/>
          <p:nvPr/>
        </p:nvSpPr>
        <p:spPr>
          <a:xfrm>
            <a:off x="926595" y="1263727"/>
            <a:ext cx="999111" cy="52503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050" dirty="0"/>
              <a:t>(2)</a:t>
            </a:r>
            <a:r>
              <a:rPr kumimoji="1" lang="zh-TW" altLang="en-US" sz="1050" dirty="0"/>
              <a:t> </a:t>
            </a:r>
            <a:r>
              <a:rPr kumimoji="1" lang="en-US" altLang="zh-TW" sz="1050" dirty="0"/>
              <a:t>Embedded</a:t>
            </a:r>
            <a:r>
              <a:rPr kumimoji="1" lang="zh-TW" altLang="en-US" sz="1050" dirty="0"/>
              <a:t> </a:t>
            </a:r>
            <a:r>
              <a:rPr kumimoji="1" lang="en-US" altLang="zh-TW" sz="1050" dirty="0"/>
              <a:t>Switch</a:t>
            </a:r>
            <a:r>
              <a:rPr kumimoji="1" lang="zh-TW" altLang="en-US" sz="1050" dirty="0"/>
              <a:t> </a:t>
            </a:r>
            <a:r>
              <a:rPr kumimoji="1" lang="en-US" altLang="zh-TW" sz="1050" dirty="0"/>
              <a:t>Uplink</a:t>
            </a:r>
            <a:endParaRPr kumimoji="1" lang="zh-TW" altLang="en-US" sz="1050" dirty="0"/>
          </a:p>
        </p:txBody>
      </p:sp>
      <p:sp>
        <p:nvSpPr>
          <p:cNvPr id="11" name="矩形 10"/>
          <p:cNvSpPr/>
          <p:nvPr/>
        </p:nvSpPr>
        <p:spPr>
          <a:xfrm>
            <a:off x="1601670" y="2232463"/>
            <a:ext cx="3689417" cy="1414316"/>
          </a:xfrm>
          <a:prstGeom prst="rect">
            <a:avLst/>
          </a:prstGeom>
          <a:solidFill>
            <a:srgbClr val="FFC000">
              <a:alpha val="51000"/>
            </a:srgb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sp>
        <p:nvSpPr>
          <p:cNvPr id="12" name="矩形 11"/>
          <p:cNvSpPr/>
          <p:nvPr/>
        </p:nvSpPr>
        <p:spPr>
          <a:xfrm>
            <a:off x="2612055" y="1224972"/>
            <a:ext cx="1555745" cy="5250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1050" dirty="0"/>
              <a:t>Infra</a:t>
            </a:r>
            <a:r>
              <a:rPr kumimoji="1" lang="zh-TW" altLang="en-US" sz="1050" dirty="0"/>
              <a:t> </a:t>
            </a:r>
            <a:r>
              <a:rPr kumimoji="1" lang="en-US" altLang="zh-TW" sz="1050" dirty="0"/>
              <a:t>Management</a:t>
            </a:r>
            <a:r>
              <a:rPr kumimoji="1" lang="zh-TW" altLang="en-US" sz="1050" dirty="0"/>
              <a:t> </a:t>
            </a:r>
            <a:endParaRPr kumimoji="1" lang="en-US" altLang="zh-TW" sz="1050" dirty="0"/>
          </a:p>
          <a:p>
            <a:pPr algn="ctr"/>
            <a:r>
              <a:rPr kumimoji="1" lang="en-US" altLang="zh-TW" sz="1050" dirty="0"/>
              <a:t>Virtual</a:t>
            </a:r>
            <a:r>
              <a:rPr kumimoji="1" lang="zh-TW" altLang="en-US" sz="1050" dirty="0"/>
              <a:t> </a:t>
            </a:r>
            <a:r>
              <a:rPr kumimoji="1" lang="en-US" altLang="zh-TW" sz="1050" dirty="0"/>
              <a:t>Desktop</a:t>
            </a:r>
            <a:r>
              <a:rPr kumimoji="1" lang="zh-TW" altLang="en-US" sz="1050" dirty="0"/>
              <a:t> </a:t>
            </a:r>
            <a:r>
              <a:rPr kumimoji="1" lang="en-US" altLang="zh-TW" sz="1050" dirty="0"/>
              <a:t>Distributed</a:t>
            </a:r>
            <a:r>
              <a:rPr kumimoji="1" lang="zh-TW" altLang="en-US" sz="1050" dirty="0"/>
              <a:t> </a:t>
            </a:r>
            <a:r>
              <a:rPr kumimoji="1" lang="en-US" altLang="zh-TW" sz="1050" dirty="0"/>
              <a:t>Storage</a:t>
            </a:r>
            <a:endParaRPr kumimoji="1" lang="zh-TW" altLang="en-US" sz="1050" dirty="0"/>
          </a:p>
        </p:txBody>
      </p:sp>
      <p:cxnSp>
        <p:nvCxnSpPr>
          <p:cNvPr id="21" name="直線箭頭接點 20"/>
          <p:cNvCxnSpPr/>
          <p:nvPr/>
        </p:nvCxnSpPr>
        <p:spPr>
          <a:xfrm>
            <a:off x="1192709" y="1820524"/>
            <a:ext cx="0" cy="1085866"/>
          </a:xfrm>
          <a:prstGeom prst="straightConnector1">
            <a:avLst/>
          </a:prstGeom>
          <a:ln w="762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24328" y="206006"/>
            <a:ext cx="1058813" cy="10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173670"/>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36478" y="1207381"/>
            <a:ext cx="2251946" cy="32057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標題 5"/>
          <p:cNvSpPr>
            <a:spLocks noGrp="1"/>
          </p:cNvSpPr>
          <p:nvPr>
            <p:ph type="title"/>
          </p:nvPr>
        </p:nvSpPr>
        <p:spPr>
          <a:xfrm>
            <a:off x="323528" y="377450"/>
            <a:ext cx="8229600" cy="857250"/>
          </a:xfrm>
        </p:spPr>
        <p:txBody>
          <a:bodyPr vert="horz" lIns="91440" tIns="45720" rIns="91440" bIns="45720" rtlCol="0" anchor="ctr">
            <a:normAutofit fontScale="90000"/>
          </a:bodyPr>
          <a:lstStyle/>
          <a:p>
            <a:r>
              <a:rPr lang="en-US" altLang="zh-TW" sz="3200" b="1" dirty="0" err="1">
                <a:solidFill>
                  <a:srgbClr val="005197"/>
                </a:solidFill>
              </a:rPr>
              <a:t>QxVDI</a:t>
            </a:r>
            <a:r>
              <a:rPr lang="en-US" altLang="zh-TW" sz="3200" b="1" dirty="0">
                <a:solidFill>
                  <a:srgbClr val="005197"/>
                </a:solidFill>
              </a:rPr>
              <a:t> VMware Edition-OA </a:t>
            </a:r>
            <a:r>
              <a:rPr lang="zh-TW" altLang="en-US" sz="3200" b="1" dirty="0">
                <a:solidFill>
                  <a:srgbClr val="005197"/>
                </a:solidFill>
              </a:rPr>
              <a:t>內建交換器</a:t>
            </a:r>
            <a:br>
              <a:rPr lang="zh-TW" altLang="en-US" sz="3200" b="1" dirty="0">
                <a:solidFill>
                  <a:srgbClr val="005197"/>
                </a:solidFill>
              </a:rPr>
            </a:br>
            <a:endParaRPr lang="zh-TW" altLang="en-US" sz="3200" b="1" dirty="0">
              <a:solidFill>
                <a:srgbClr val="005197"/>
              </a:solidFill>
            </a:endParaRPr>
          </a:p>
        </p:txBody>
      </p:sp>
      <p:sp>
        <p:nvSpPr>
          <p:cNvPr id="7" name="內容版面配置區 2"/>
          <p:cNvSpPr>
            <a:spLocks noGrp="1"/>
          </p:cNvSpPr>
          <p:nvPr>
            <p:ph idx="1"/>
          </p:nvPr>
        </p:nvSpPr>
        <p:spPr>
          <a:xfrm>
            <a:off x="467544" y="1096617"/>
            <a:ext cx="8229600" cy="3178448"/>
          </a:xfrm>
        </p:spPr>
        <p:txBody>
          <a:bodyPr>
            <a:normAutofit/>
          </a:bodyPr>
          <a:lstStyle/>
          <a:p>
            <a:r>
              <a:rPr lang="zh-TW" altLang="zh-TW" sz="1800" dirty="0"/>
              <a:t>聚合所有節點的流量</a:t>
            </a:r>
            <a:endParaRPr lang="en-US" altLang="zh-TW" sz="1800" dirty="0"/>
          </a:p>
          <a:p>
            <a:pPr lvl="1"/>
            <a:r>
              <a:rPr lang="zh-TW" altLang="en-US" sz="1350" dirty="0"/>
              <a:t>內建 </a:t>
            </a:r>
            <a:r>
              <a:rPr lang="en-US" altLang="zh-TW" sz="1350" dirty="0"/>
              <a:t>2 </a:t>
            </a:r>
            <a:r>
              <a:rPr lang="zh-TW" altLang="en-US" sz="1350" dirty="0"/>
              <a:t>組 </a:t>
            </a:r>
            <a:r>
              <a:rPr lang="en-US" altLang="zh-TW" sz="1350" dirty="0"/>
              <a:t>L2</a:t>
            </a:r>
            <a:r>
              <a:rPr lang="zh-TW" altLang="en-US" sz="1350" dirty="0"/>
              <a:t> 交換器。</a:t>
            </a:r>
            <a:endParaRPr lang="en-US" altLang="zh-TW" sz="1350" dirty="0"/>
          </a:p>
          <a:p>
            <a:pPr lvl="1"/>
            <a:r>
              <a:rPr lang="en-US" altLang="zh-TW" sz="1350" dirty="0">
                <a:solidFill>
                  <a:srgbClr val="002060"/>
                </a:solidFill>
                <a:latin typeface="Century Gothic" pitchFamily="34" charset="0"/>
              </a:rPr>
              <a:t>2 @ two 10GbE SFP+ ports for uplink</a:t>
            </a:r>
          </a:p>
          <a:p>
            <a:r>
              <a:rPr lang="zh-TW" altLang="en-US" sz="1800" dirty="0"/>
              <a:t>大大簡化了佈線，切換的複雜性 </a:t>
            </a:r>
            <a:r>
              <a:rPr lang="en-US" altLang="zh-TW" sz="1800" dirty="0"/>
              <a:t>(26:2)</a:t>
            </a:r>
          </a:p>
          <a:p>
            <a:r>
              <a:rPr lang="zh-TW" altLang="zh-TW" sz="1800" dirty="0"/>
              <a:t>降低</a:t>
            </a:r>
            <a:r>
              <a:rPr lang="zh-TW" altLang="en-US" sz="1800" dirty="0"/>
              <a:t>傳統</a:t>
            </a:r>
            <a:r>
              <a:rPr lang="en-US" altLang="zh-TW" sz="1800" dirty="0"/>
              <a:t>TOR Switch </a:t>
            </a:r>
            <a:r>
              <a:rPr lang="zh-TW" altLang="en-US" sz="1800" dirty="0"/>
              <a:t>管理所產生之</a:t>
            </a:r>
            <a:endParaRPr lang="en-US" altLang="zh-TW" sz="1800" dirty="0"/>
          </a:p>
          <a:p>
            <a:pPr marL="0" indent="0">
              <a:buNone/>
            </a:pPr>
            <a:r>
              <a:rPr lang="zh-TW" altLang="en-US" sz="1800" dirty="0"/>
              <a:t>      人力支出與資本資出</a:t>
            </a:r>
            <a:endParaRPr lang="en-US" altLang="zh-TW" sz="1800" dirty="0">
              <a:solidFill>
                <a:srgbClr val="002060"/>
              </a:solidFill>
              <a:latin typeface="Century Gothic" pitchFamily="34" charset="0"/>
            </a:endParaRPr>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27</a:t>
            </a:fld>
            <a:endParaRPr lang="en-US" altLang="zh-TW" dirty="0"/>
          </a:p>
        </p:txBody>
      </p:sp>
      <p:sp>
        <p:nvSpPr>
          <p:cNvPr id="4" name="文字方塊 3"/>
          <p:cNvSpPr txBox="1"/>
          <p:nvPr/>
        </p:nvSpPr>
        <p:spPr>
          <a:xfrm>
            <a:off x="1654002" y="2934983"/>
            <a:ext cx="2322258" cy="253916"/>
          </a:xfrm>
          <a:prstGeom prst="rect">
            <a:avLst/>
          </a:prstGeom>
          <a:noFill/>
        </p:spPr>
        <p:txBody>
          <a:bodyPr wrap="square" rtlCol="0">
            <a:spAutoFit/>
          </a:bodyPr>
          <a:lstStyle/>
          <a:p>
            <a:r>
              <a:rPr lang="en-US" altLang="zh-TW" sz="1050" dirty="0">
                <a:solidFill>
                  <a:srgbClr val="C00000"/>
                </a:solidFill>
              </a:rPr>
              <a:t>2* 10G SFP+ port via built-in switch</a:t>
            </a:r>
            <a:endParaRPr lang="zh-TW" altLang="en-US" sz="1050" dirty="0">
              <a:solidFill>
                <a:srgbClr val="C00000"/>
              </a:solidFill>
            </a:endParaRPr>
          </a:p>
        </p:txBody>
      </p:sp>
      <p:cxnSp>
        <p:nvCxnSpPr>
          <p:cNvPr id="3" name="直線單箭頭接點 2"/>
          <p:cNvCxnSpPr/>
          <p:nvPr/>
        </p:nvCxnSpPr>
        <p:spPr>
          <a:xfrm>
            <a:off x="1762014" y="3111810"/>
            <a:ext cx="0" cy="325343"/>
          </a:xfrm>
          <a:prstGeom prst="straightConnector1">
            <a:avLst/>
          </a:prstGeom>
          <a:ln>
            <a:headEnd type="triangle" w="med" len="med"/>
            <a:tailEnd type="oval" w="med" len="med"/>
          </a:ln>
        </p:spPr>
        <p:style>
          <a:lnRef idx="1">
            <a:schemeClr val="accent2"/>
          </a:lnRef>
          <a:fillRef idx="0">
            <a:schemeClr val="accent2"/>
          </a:fillRef>
          <a:effectRef idx="0">
            <a:schemeClr val="accent2"/>
          </a:effectRef>
          <a:fontRef idx="minor">
            <a:schemeClr val="tx1"/>
          </a:fontRef>
        </p:style>
      </p:cxn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9652" y="3437153"/>
            <a:ext cx="4134355" cy="1173346"/>
          </a:xfrm>
          <a:prstGeom prst="rect">
            <a:avLst/>
          </a:prstGeom>
        </p:spPr>
      </p:pic>
      <p:pic>
        <p:nvPicPr>
          <p:cNvPr id="9"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24328" y="206006"/>
            <a:ext cx="1058813" cy="103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357930"/>
      </p:ext>
    </p:extLst>
  </p:cSld>
  <p:clrMapOvr>
    <a:masterClrMapping/>
  </p:clrMapOvr>
  <mc:AlternateContent xmlns:mc="http://schemas.openxmlformats.org/markup-compatibility/2006" xmlns:p14="http://schemas.microsoft.com/office/powerpoint/2010/main">
    <mc:Choice Requires="p14">
      <p:transition p14:dur="0" advTm="3704"/>
    </mc:Choice>
    <mc:Fallback xmlns="">
      <p:transition advTm="370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1331640" y="1841843"/>
            <a:ext cx="6750750" cy="972108"/>
          </a:xfrm>
        </p:spPr>
        <p:txBody>
          <a:bodyPr anchor="t">
            <a:noAutofit/>
          </a:bodyPr>
          <a:lstStyle/>
          <a:p>
            <a:pPr algn="ctr">
              <a:lnSpc>
                <a:spcPts val="3150"/>
              </a:lnSpc>
            </a:pPr>
            <a:r>
              <a:rPr lang="en-US" altLang="zh-TW" sz="3000" b="1" dirty="0" err="1">
                <a:solidFill>
                  <a:srgbClr val="005098"/>
                </a:solidFill>
              </a:rPr>
              <a:t>QxVDI</a:t>
            </a:r>
            <a:r>
              <a:rPr lang="en-US" altLang="zh-TW" sz="3000" b="1" dirty="0">
                <a:solidFill>
                  <a:srgbClr val="005098"/>
                </a:solidFill>
              </a:rPr>
              <a:t> | </a:t>
            </a:r>
            <a:r>
              <a:rPr lang="en-US" altLang="zh-TW" sz="3000" b="1" dirty="0" err="1">
                <a:solidFill>
                  <a:srgbClr val="005098"/>
                </a:solidFill>
              </a:rPr>
              <a:t>QxStack</a:t>
            </a:r>
            <a:r>
              <a:rPr lang="en-US" altLang="zh-TW" sz="3000" b="1" dirty="0">
                <a:solidFill>
                  <a:srgbClr val="005098"/>
                </a:solidFill>
              </a:rPr>
              <a:t/>
            </a:r>
            <a:br>
              <a:rPr lang="en-US" altLang="zh-TW" sz="3000" b="1" dirty="0">
                <a:solidFill>
                  <a:srgbClr val="005098"/>
                </a:solidFill>
              </a:rPr>
            </a:br>
            <a:r>
              <a:rPr lang="en-US" altLang="zh-TW" sz="2400" b="1" dirty="0">
                <a:solidFill>
                  <a:srgbClr val="005098"/>
                </a:solidFill>
              </a:rPr>
              <a:t>VMware Edition-HC</a:t>
            </a:r>
            <a:endParaRPr lang="zh-TW" altLang="en-US" sz="2400" b="1" dirty="0">
              <a:solidFill>
                <a:srgbClr val="005098"/>
              </a:solidFill>
            </a:endParaRPr>
          </a:p>
        </p:txBody>
      </p:sp>
      <p:pic>
        <p:nvPicPr>
          <p:cNvPr id="8" name="Picture 2" descr="H:\C.Vendor\Marketing Agency\Havas\Work\Logo\QCT Logos_master_19nov2014\QCT English Logo\QCT Logo Product Launch\JPG\QCT Logo Product Launch RGB.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99893" y="897564"/>
            <a:ext cx="1843160" cy="675752"/>
          </a:xfrm>
          <a:prstGeom prst="rect">
            <a:avLst/>
          </a:prstGeom>
          <a:noFill/>
          <a:extLst>
            <a:ext uri="{909E8E84-426E-40DD-AFC4-6F175D3DCCD1}">
              <a14:hiddenFill xmlns:a14="http://schemas.microsoft.com/office/drawing/2010/main">
                <a:solidFill>
                  <a:srgbClr val="FFFFFF"/>
                </a:solidFill>
              </a14:hiddenFill>
            </a:ext>
          </a:extLst>
        </p:spPr>
      </p:pic>
      <p:sp>
        <p:nvSpPr>
          <p:cNvPr id="2" name="文字方塊 1"/>
          <p:cNvSpPr txBox="1"/>
          <p:nvPr/>
        </p:nvSpPr>
        <p:spPr>
          <a:xfrm>
            <a:off x="3260609" y="2787775"/>
            <a:ext cx="2954655" cy="646331"/>
          </a:xfrm>
          <a:prstGeom prst="rect">
            <a:avLst/>
          </a:prstGeom>
          <a:noFill/>
        </p:spPr>
        <p:txBody>
          <a:bodyPr wrap="none" rtlCol="0">
            <a:spAutoFit/>
          </a:bodyPr>
          <a:lstStyle/>
          <a:p>
            <a:pPr algn="ctr"/>
            <a:r>
              <a:rPr kumimoji="1" lang="en-US" altLang="zh-CN" b="1" dirty="0">
                <a:solidFill>
                  <a:srgbClr val="0070C0"/>
                </a:solidFill>
              </a:rPr>
              <a:t>2U 4-Node </a:t>
            </a:r>
            <a:r>
              <a:rPr kumimoji="1" lang="zh-CN" altLang="en-US" b="1" dirty="0">
                <a:solidFill>
                  <a:srgbClr val="0070C0"/>
                </a:solidFill>
              </a:rPr>
              <a:t>超融合架構</a:t>
            </a:r>
            <a:endParaRPr kumimoji="1" lang="en-US" altLang="zh-CN" b="1" dirty="0">
              <a:solidFill>
                <a:srgbClr val="0070C0"/>
              </a:solidFill>
            </a:endParaRPr>
          </a:p>
          <a:p>
            <a:pPr algn="ctr"/>
            <a:r>
              <a:rPr kumimoji="1" lang="zh-TW" altLang="en-US" b="1" dirty="0">
                <a:solidFill>
                  <a:srgbClr val="0070C0"/>
                </a:solidFill>
              </a:rPr>
              <a:t>高效能桌面虛擬化解決方案</a:t>
            </a:r>
          </a:p>
        </p:txBody>
      </p:sp>
    </p:spTree>
    <p:extLst>
      <p:ext uri="{BB962C8B-B14F-4D97-AF65-F5344CB8AC3E}">
        <p14:creationId xmlns:p14="http://schemas.microsoft.com/office/powerpoint/2010/main" val="4152205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179108" y="186267"/>
            <a:ext cx="3981005" cy="438581"/>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fontScale="85000" lnSpcReduction="10000"/>
          </a:bodyPr>
          <a:lstStyle>
            <a:defPPr>
              <a:defRPr lang="zh-TW"/>
            </a:defPPr>
            <a:lvl1pPr fontAlgn="base">
              <a:spcBef>
                <a:spcPct val="0"/>
              </a:spcBef>
              <a:spcAft>
                <a:spcPct val="0"/>
              </a:spcAft>
              <a:buNone/>
              <a:defRPr sz="3200" b="1" baseline="0">
                <a:solidFill>
                  <a:srgbClr val="005197"/>
                </a:solidFill>
                <a:latin typeface="Calibri" pitchFamily="34" charset="0"/>
                <a:ea typeface="+mj-ea"/>
                <a:cs typeface="Calibri" pitchFamily="34" charset="0"/>
              </a:defRPr>
            </a:lvl1pPr>
          </a:lstStyle>
          <a:p>
            <a:r>
              <a:rPr lang="en-US" altLang="zh-TW" sz="2400" dirty="0"/>
              <a:t>QCT</a:t>
            </a:r>
            <a:r>
              <a:rPr lang="zh-TW" altLang="en-US" sz="2400" dirty="0"/>
              <a:t> </a:t>
            </a:r>
            <a:r>
              <a:rPr lang="en-US" altLang="zh-TW" sz="2400" dirty="0"/>
              <a:t>VDI</a:t>
            </a:r>
            <a:r>
              <a:rPr lang="zh-TW" altLang="en-US" sz="2400" dirty="0"/>
              <a:t> 系列解決方案及應用場景</a:t>
            </a:r>
          </a:p>
        </p:txBody>
      </p:sp>
      <p:sp>
        <p:nvSpPr>
          <p:cNvPr id="8" name="內容版面配置區 7"/>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29</a:t>
            </a:fld>
            <a:endParaRPr lang="en-US" altLang="zh-TW" dirty="0"/>
          </a:p>
        </p:txBody>
      </p:sp>
      <p:sp>
        <p:nvSpPr>
          <p:cNvPr id="39" name="文字方塊 38"/>
          <p:cNvSpPr txBox="1"/>
          <p:nvPr/>
        </p:nvSpPr>
        <p:spPr>
          <a:xfrm>
            <a:off x="6212621" y="857775"/>
            <a:ext cx="1458162" cy="323165"/>
          </a:xfrm>
          <a:prstGeom prst="rect">
            <a:avLst/>
          </a:prstGeom>
          <a:noFill/>
        </p:spPr>
        <p:txBody>
          <a:bodyPr wrap="square" rtlCol="0">
            <a:spAutoFit/>
          </a:bodyPr>
          <a:lstStyle/>
          <a:p>
            <a:r>
              <a:rPr lang="zh-TW" altLang="en-US" sz="1500" b="1" i="1" dirty="0"/>
              <a:t>應用場景</a:t>
            </a:r>
            <a:r>
              <a:rPr lang="en-US" altLang="zh-TW" sz="1500" b="1" i="1" dirty="0"/>
              <a:t> </a:t>
            </a:r>
            <a:endParaRPr lang="zh-TW" altLang="en-US" sz="1500" b="1" i="1" dirty="0"/>
          </a:p>
        </p:txBody>
      </p:sp>
      <p:sp>
        <p:nvSpPr>
          <p:cNvPr id="40" name="文字方塊 39"/>
          <p:cNvSpPr txBox="1"/>
          <p:nvPr/>
        </p:nvSpPr>
        <p:spPr>
          <a:xfrm>
            <a:off x="3322772" y="817115"/>
            <a:ext cx="1890210" cy="323165"/>
          </a:xfrm>
          <a:prstGeom prst="rect">
            <a:avLst/>
          </a:prstGeom>
          <a:noFill/>
        </p:spPr>
        <p:txBody>
          <a:bodyPr wrap="square" rtlCol="0">
            <a:spAutoFit/>
          </a:bodyPr>
          <a:lstStyle/>
          <a:p>
            <a:r>
              <a:rPr lang="en-US" altLang="zh-TW" sz="1500" b="1" i="1" dirty="0"/>
              <a:t>VDI </a:t>
            </a:r>
            <a:r>
              <a:rPr lang="zh-TW" altLang="en-US" sz="1500" b="1" i="1" dirty="0"/>
              <a:t>工作負載的種類</a:t>
            </a:r>
          </a:p>
        </p:txBody>
      </p:sp>
      <p:grpSp>
        <p:nvGrpSpPr>
          <p:cNvPr id="5" name="群組 4"/>
          <p:cNvGrpSpPr/>
          <p:nvPr/>
        </p:nvGrpSpPr>
        <p:grpSpPr>
          <a:xfrm>
            <a:off x="424935" y="1158644"/>
            <a:ext cx="7569605" cy="1888697"/>
            <a:chOff x="-1344340" y="1420801"/>
            <a:chExt cx="10092805" cy="2518262"/>
          </a:xfrm>
        </p:grpSpPr>
        <p:grpSp>
          <p:nvGrpSpPr>
            <p:cNvPr id="48" name="群組 47"/>
            <p:cNvGrpSpPr/>
            <p:nvPr/>
          </p:nvGrpSpPr>
          <p:grpSpPr>
            <a:xfrm>
              <a:off x="4788024" y="3095264"/>
              <a:ext cx="3960441" cy="601874"/>
              <a:chOff x="4788023" y="2321445"/>
              <a:chExt cx="3960441" cy="451405"/>
            </a:xfrm>
          </p:grpSpPr>
          <p:sp>
            <p:nvSpPr>
              <p:cNvPr id="37" name="文字方塊 36"/>
              <p:cNvSpPr txBox="1"/>
              <p:nvPr/>
            </p:nvSpPr>
            <p:spPr>
              <a:xfrm>
                <a:off x="6444207" y="2321445"/>
                <a:ext cx="2304257" cy="451405"/>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0073AF"/>
                    </a:solidFill>
                  </a:rPr>
                  <a:t>醫學圖像</a:t>
                </a:r>
                <a:endParaRPr lang="en-US" altLang="zh-TW" sz="1200" dirty="0">
                  <a:solidFill>
                    <a:srgbClr val="0073AF"/>
                  </a:solidFill>
                </a:endParaRPr>
              </a:p>
              <a:p>
                <a:pPr marL="81000" indent="-81000">
                  <a:lnSpc>
                    <a:spcPts val="1350"/>
                  </a:lnSpc>
                  <a:buFont typeface="Arial" pitchFamily="34" charset="0"/>
                  <a:buChar char="•"/>
                </a:pPr>
                <a:r>
                  <a:rPr lang="zh-TW" altLang="en-US" sz="1200" dirty="0">
                    <a:solidFill>
                      <a:srgbClr val="0073AF"/>
                    </a:solidFill>
                  </a:rPr>
                  <a:t>中羽量級繪圖應用</a:t>
                </a:r>
              </a:p>
            </p:txBody>
          </p:sp>
          <p:cxnSp>
            <p:nvCxnSpPr>
              <p:cNvPr id="29" name="直線接點 28"/>
              <p:cNvCxnSpPr/>
              <p:nvPr/>
            </p:nvCxnSpPr>
            <p:spPr>
              <a:xfrm>
                <a:off x="4788023" y="2515403"/>
                <a:ext cx="15841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a:off x="2219738" y="2843215"/>
              <a:ext cx="2760307" cy="1095848"/>
              <a:chOff x="2219738" y="2132412"/>
              <a:chExt cx="2760307" cy="821886"/>
            </a:xfrm>
          </p:grpSpPr>
          <p:pic>
            <p:nvPicPr>
              <p:cNvPr id="1027" name="Picture 3" descr="C:\Users\10304001\Desktop\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38" y="2132412"/>
                <a:ext cx="2760307" cy="821886"/>
              </a:xfrm>
              <a:prstGeom prst="rect">
                <a:avLst/>
              </a:prstGeom>
              <a:noFill/>
              <a:extLst>
                <a:ext uri="{909E8E84-426E-40DD-AFC4-6F175D3DCCD1}">
                  <a14:hiddenFill xmlns:a14="http://schemas.microsoft.com/office/drawing/2010/main">
                    <a:solidFill>
                      <a:srgbClr val="FFFFFF"/>
                    </a:solidFill>
                  </a14:hiddenFill>
                </a:ext>
              </a:extLst>
            </p:spPr>
          </p:pic>
          <p:sp>
            <p:nvSpPr>
              <p:cNvPr id="35" name="文字方塊 34"/>
              <p:cNvSpPr txBox="1"/>
              <p:nvPr/>
            </p:nvSpPr>
            <p:spPr>
              <a:xfrm>
                <a:off x="2503887" y="2485657"/>
                <a:ext cx="2168663" cy="271869"/>
              </a:xfrm>
              <a:prstGeom prst="rect">
                <a:avLst/>
              </a:prstGeom>
              <a:noFill/>
            </p:spPr>
            <p:txBody>
              <a:bodyPr wrap="square" rtlCol="0">
                <a:spAutoFit/>
              </a:bodyPr>
              <a:lstStyle/>
              <a:p>
                <a:pPr algn="ctr">
                  <a:lnSpc>
                    <a:spcPts val="1350"/>
                  </a:lnSpc>
                </a:pPr>
                <a:r>
                  <a:rPr lang="zh-TW" altLang="en-US" sz="1200" b="1" dirty="0">
                    <a:solidFill>
                      <a:schemeClr val="bg1"/>
                    </a:solidFill>
                  </a:rPr>
                  <a:t>特殊影像計算需求</a:t>
                </a:r>
              </a:p>
            </p:txBody>
          </p:sp>
        </p:grpSp>
        <p:grpSp>
          <p:nvGrpSpPr>
            <p:cNvPr id="47" name="群組 46"/>
            <p:cNvGrpSpPr/>
            <p:nvPr/>
          </p:nvGrpSpPr>
          <p:grpSpPr>
            <a:xfrm>
              <a:off x="4067943" y="1786750"/>
              <a:ext cx="3888432" cy="1080636"/>
              <a:chOff x="4067943" y="1294169"/>
              <a:chExt cx="3888432" cy="810478"/>
            </a:xfrm>
          </p:grpSpPr>
          <p:sp>
            <p:nvSpPr>
              <p:cNvPr id="38" name="文字方塊 37"/>
              <p:cNvSpPr txBox="1"/>
              <p:nvPr/>
            </p:nvSpPr>
            <p:spPr>
              <a:xfrm>
                <a:off x="6444580" y="1294169"/>
                <a:ext cx="1511795" cy="810478"/>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005197"/>
                    </a:solidFill>
                  </a:rPr>
                  <a:t>視覺設計</a:t>
                </a:r>
                <a:endParaRPr lang="en-US" altLang="zh-TW" sz="1200" dirty="0">
                  <a:solidFill>
                    <a:srgbClr val="005197"/>
                  </a:solidFill>
                </a:endParaRPr>
              </a:p>
              <a:p>
                <a:pPr marL="81000" indent="-81000">
                  <a:lnSpc>
                    <a:spcPts val="1350"/>
                  </a:lnSpc>
                  <a:buFont typeface="Arial" pitchFamily="34" charset="0"/>
                  <a:buChar char="•"/>
                </a:pPr>
                <a:r>
                  <a:rPr lang="zh-TW" altLang="en-US" sz="1200" dirty="0">
                    <a:solidFill>
                      <a:srgbClr val="005197"/>
                    </a:solidFill>
                  </a:rPr>
                  <a:t>特殊效計</a:t>
                </a:r>
                <a:endParaRPr lang="en-US" altLang="zh-TW" sz="1200" dirty="0">
                  <a:solidFill>
                    <a:srgbClr val="005197"/>
                  </a:solidFill>
                </a:endParaRPr>
              </a:p>
              <a:p>
                <a:pPr marL="81000" indent="-81000">
                  <a:lnSpc>
                    <a:spcPts val="1350"/>
                  </a:lnSpc>
                  <a:buFont typeface="Arial" pitchFamily="34" charset="0"/>
                  <a:buChar char="•"/>
                </a:pPr>
                <a:r>
                  <a:rPr lang="zh-TW" altLang="en-US" sz="1200" dirty="0">
                    <a:solidFill>
                      <a:srgbClr val="005197"/>
                    </a:solidFill>
                  </a:rPr>
                  <a:t>動畫</a:t>
                </a:r>
                <a:endParaRPr lang="en-US" altLang="zh-TW" sz="1200" dirty="0">
                  <a:solidFill>
                    <a:srgbClr val="005197"/>
                  </a:solidFill>
                </a:endParaRPr>
              </a:p>
              <a:p>
                <a:pPr marL="81000" indent="-81000">
                  <a:lnSpc>
                    <a:spcPts val="1350"/>
                  </a:lnSpc>
                  <a:buFont typeface="Arial" pitchFamily="34" charset="0"/>
                  <a:buChar char="•"/>
                </a:pPr>
                <a:r>
                  <a:rPr lang="en-US" altLang="zh-TW" sz="1200" dirty="0">
                    <a:solidFill>
                      <a:srgbClr val="005197"/>
                    </a:solidFill>
                  </a:rPr>
                  <a:t>3D</a:t>
                </a:r>
                <a:r>
                  <a:rPr lang="zh-TW" altLang="en-US" sz="1200" dirty="0">
                    <a:solidFill>
                      <a:srgbClr val="005197"/>
                    </a:solidFill>
                  </a:rPr>
                  <a:t>設計應用</a:t>
                </a:r>
              </a:p>
            </p:txBody>
          </p:sp>
          <p:cxnSp>
            <p:nvCxnSpPr>
              <p:cNvPr id="30" name="直線接點 29"/>
              <p:cNvCxnSpPr/>
              <p:nvPr/>
            </p:nvCxnSpPr>
            <p:spPr>
              <a:xfrm>
                <a:off x="4067943" y="1579299"/>
                <a:ext cx="23042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2699792" y="1420801"/>
              <a:ext cx="1800200" cy="1437308"/>
              <a:chOff x="2699791" y="1042786"/>
              <a:chExt cx="1800200" cy="1077981"/>
            </a:xfrm>
          </p:grpSpPr>
          <p:pic>
            <p:nvPicPr>
              <p:cNvPr id="1026" name="Picture 2" descr="C:\Users\10304001\Desktop\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6410" y="1042786"/>
                <a:ext cx="1566962" cy="1077981"/>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p:nvSpPr>
            <p:spPr>
              <a:xfrm>
                <a:off x="2699791" y="1647382"/>
                <a:ext cx="1800200" cy="451406"/>
              </a:xfrm>
              <a:prstGeom prst="rect">
                <a:avLst/>
              </a:prstGeom>
              <a:noFill/>
            </p:spPr>
            <p:txBody>
              <a:bodyPr wrap="square" rtlCol="0">
                <a:spAutoFit/>
              </a:bodyPr>
              <a:lstStyle/>
              <a:p>
                <a:pPr algn="ctr">
                  <a:lnSpc>
                    <a:spcPts val="1350"/>
                  </a:lnSpc>
                </a:pPr>
                <a:r>
                  <a:rPr lang="zh-TW" altLang="en-US" sz="1200" b="1" dirty="0">
                    <a:solidFill>
                      <a:schemeClr val="bg1"/>
                    </a:solidFill>
                  </a:rPr>
                  <a:t>重度</a:t>
                </a:r>
                <a:endParaRPr lang="en-US" altLang="zh-TW" sz="1200" b="1" dirty="0">
                  <a:solidFill>
                    <a:schemeClr val="bg1"/>
                  </a:solidFill>
                </a:endParaRPr>
              </a:p>
              <a:p>
                <a:pPr algn="ctr">
                  <a:lnSpc>
                    <a:spcPts val="1350"/>
                  </a:lnSpc>
                </a:pPr>
                <a:r>
                  <a:rPr lang="zh-TW" altLang="en-US" sz="1200" b="1" dirty="0">
                    <a:solidFill>
                      <a:schemeClr val="bg1"/>
                    </a:solidFill>
                  </a:rPr>
                  <a:t>影像設計</a:t>
                </a:r>
              </a:p>
            </p:txBody>
          </p:sp>
        </p:grpSp>
        <p:sp>
          <p:nvSpPr>
            <p:cNvPr id="44" name="文字方塊 43"/>
            <p:cNvSpPr txBox="1"/>
            <p:nvPr/>
          </p:nvSpPr>
          <p:spPr>
            <a:xfrm>
              <a:off x="-1344340" y="2440453"/>
              <a:ext cx="3013529" cy="369332"/>
            </a:xfrm>
            <a:prstGeom prst="rect">
              <a:avLst/>
            </a:prstGeom>
            <a:noFill/>
          </p:spPr>
          <p:txBody>
            <a:bodyPr wrap="square" rtlCol="0">
              <a:spAutoFit/>
            </a:bodyPr>
            <a:lstStyle/>
            <a:p>
              <a:r>
                <a:rPr lang="en-US" altLang="zh-TW" sz="1200" dirty="0" err="1">
                  <a:solidFill>
                    <a:srgbClr val="005197"/>
                  </a:solidFill>
                </a:rPr>
                <a:t>QxVDI</a:t>
              </a:r>
              <a:r>
                <a:rPr lang="en-US" altLang="zh-TW" sz="1200" dirty="0">
                  <a:solidFill>
                    <a:srgbClr val="005197"/>
                  </a:solidFill>
                </a:rPr>
                <a:t> VMware Edition-3D</a:t>
              </a:r>
            </a:p>
          </p:txBody>
        </p:sp>
      </p:grpSp>
      <p:grpSp>
        <p:nvGrpSpPr>
          <p:cNvPr id="6" name="群組 5"/>
          <p:cNvGrpSpPr/>
          <p:nvPr/>
        </p:nvGrpSpPr>
        <p:grpSpPr>
          <a:xfrm>
            <a:off x="388692" y="3233600"/>
            <a:ext cx="7585127" cy="1969205"/>
            <a:chOff x="-1392664" y="4187409"/>
            <a:chExt cx="10113502" cy="2625607"/>
          </a:xfrm>
        </p:grpSpPr>
        <p:grpSp>
          <p:nvGrpSpPr>
            <p:cNvPr id="23" name="群組 22"/>
            <p:cNvGrpSpPr/>
            <p:nvPr/>
          </p:nvGrpSpPr>
          <p:grpSpPr>
            <a:xfrm>
              <a:off x="-1392664" y="4187409"/>
              <a:ext cx="7476832" cy="1632180"/>
              <a:chOff x="-1392665" y="3163475"/>
              <a:chExt cx="7476832" cy="1224135"/>
            </a:xfrm>
          </p:grpSpPr>
          <p:grpSp>
            <p:nvGrpSpPr>
              <p:cNvPr id="17" name="群組 16"/>
              <p:cNvGrpSpPr/>
              <p:nvPr/>
            </p:nvGrpSpPr>
            <p:grpSpPr>
              <a:xfrm>
                <a:off x="1115615" y="3163475"/>
                <a:ext cx="4968552" cy="1224135"/>
                <a:chOff x="1115615" y="3163475"/>
                <a:chExt cx="4968552" cy="1224135"/>
              </a:xfrm>
            </p:grpSpPr>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51100"/>
                <a:stretch/>
              </p:blipFill>
              <p:spPr bwMode="auto">
                <a:xfrm>
                  <a:off x="1115615" y="3694986"/>
                  <a:ext cx="4968552" cy="692624"/>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2051719" y="3933437"/>
                  <a:ext cx="3168352" cy="271869"/>
                </a:xfrm>
                <a:prstGeom prst="rect">
                  <a:avLst/>
                </a:prstGeom>
                <a:noFill/>
              </p:spPr>
              <p:txBody>
                <a:bodyPr wrap="square" rtlCol="0">
                  <a:spAutoFit/>
                </a:bodyPr>
                <a:lstStyle/>
                <a:p>
                  <a:pPr algn="ctr">
                    <a:lnSpc>
                      <a:spcPts val="1350"/>
                    </a:lnSpc>
                  </a:pPr>
                  <a:r>
                    <a:rPr lang="zh-TW" altLang="en-US" sz="1200" b="1" dirty="0">
                      <a:solidFill>
                        <a:schemeClr val="bg1"/>
                      </a:solidFill>
                    </a:rPr>
                    <a:t>輕度工作量</a:t>
                  </a:r>
                </a:p>
              </p:txBody>
            </p:sp>
            <p:sp>
              <p:nvSpPr>
                <p:cNvPr id="33" name="文字方塊 32"/>
                <p:cNvSpPr txBox="1"/>
                <p:nvPr/>
              </p:nvSpPr>
              <p:spPr>
                <a:xfrm>
                  <a:off x="2267743" y="3163475"/>
                  <a:ext cx="2664296" cy="271869"/>
                </a:xfrm>
                <a:prstGeom prst="rect">
                  <a:avLst/>
                </a:prstGeom>
                <a:noFill/>
              </p:spPr>
              <p:txBody>
                <a:bodyPr wrap="square" rtlCol="0">
                  <a:spAutoFit/>
                </a:bodyPr>
                <a:lstStyle/>
                <a:p>
                  <a:pPr algn="ctr">
                    <a:lnSpc>
                      <a:spcPts val="1350"/>
                    </a:lnSpc>
                  </a:pPr>
                  <a:r>
                    <a:rPr lang="en-US" altLang="zh-TW" sz="1200" b="1" dirty="0">
                      <a:solidFill>
                        <a:schemeClr val="bg1"/>
                      </a:solidFill>
                    </a:rPr>
                    <a:t>High Density &amp; Computing</a:t>
                  </a:r>
                  <a:endParaRPr lang="zh-TW" altLang="en-US" sz="1200" b="1" dirty="0">
                    <a:solidFill>
                      <a:schemeClr val="bg1"/>
                    </a:solidFill>
                  </a:endParaRPr>
                </a:p>
              </p:txBody>
            </p:sp>
          </p:grpSp>
          <p:sp>
            <p:nvSpPr>
              <p:cNvPr id="41" name="文字方塊 40"/>
              <p:cNvSpPr txBox="1"/>
              <p:nvPr/>
            </p:nvSpPr>
            <p:spPr>
              <a:xfrm>
                <a:off x="-1392665" y="3857297"/>
                <a:ext cx="2832316" cy="276999"/>
              </a:xfrm>
              <a:prstGeom prst="rect">
                <a:avLst/>
              </a:prstGeom>
              <a:noFill/>
            </p:spPr>
            <p:txBody>
              <a:bodyPr wrap="square" rtlCol="0">
                <a:spAutoFit/>
              </a:bodyPr>
              <a:lstStyle/>
              <a:p>
                <a:r>
                  <a:rPr lang="en-US" altLang="zh-TW" sz="1200" dirty="0" err="1">
                    <a:solidFill>
                      <a:srgbClr val="0070C0"/>
                    </a:solidFill>
                  </a:rPr>
                  <a:t>QxVDIVMware</a:t>
                </a:r>
                <a:r>
                  <a:rPr lang="en-US" altLang="zh-TW" sz="1200" dirty="0">
                    <a:solidFill>
                      <a:srgbClr val="0070C0"/>
                    </a:solidFill>
                  </a:rPr>
                  <a:t> Edition-OA</a:t>
                </a:r>
              </a:p>
            </p:txBody>
          </p:sp>
        </p:grpSp>
        <p:sp>
          <p:nvSpPr>
            <p:cNvPr id="32" name="文字方塊 31"/>
            <p:cNvSpPr txBox="1"/>
            <p:nvPr/>
          </p:nvSpPr>
          <p:spPr>
            <a:xfrm>
              <a:off x="6444207" y="4933616"/>
              <a:ext cx="2276631" cy="1320020"/>
            </a:xfrm>
            <a:prstGeom prst="rect">
              <a:avLst/>
            </a:prstGeom>
            <a:noFill/>
          </p:spPr>
          <p:txBody>
            <a:bodyPr wrap="square" rtlCol="0">
              <a:spAutoFit/>
            </a:bodyPr>
            <a:lstStyle/>
            <a:p>
              <a:pPr marL="81000" indent="-81000">
                <a:lnSpc>
                  <a:spcPts val="1350"/>
                </a:lnSpc>
                <a:buFont typeface="Arial" pitchFamily="34" charset="0"/>
                <a:buChar char="•"/>
              </a:pPr>
              <a:r>
                <a:rPr lang="zh-CN" altLang="en-US" sz="1200" dirty="0">
                  <a:solidFill>
                    <a:srgbClr val="009CE1"/>
                  </a:solidFill>
                  <a:latin typeface="+mj-lt"/>
                </a:rPr>
                <a:t>電腦教室遠端辦公室</a:t>
              </a:r>
              <a:r>
                <a:rPr lang="en-US" altLang="zh-CN" sz="1200" dirty="0">
                  <a:solidFill>
                    <a:srgbClr val="009CE1"/>
                  </a:solidFill>
                  <a:latin typeface="+mj-lt"/>
                </a:rPr>
                <a:t>| </a:t>
              </a:r>
              <a:r>
                <a:rPr lang="zh-CN" altLang="en-US" sz="1200" dirty="0">
                  <a:solidFill>
                    <a:srgbClr val="009CE1"/>
                  </a:solidFill>
                  <a:latin typeface="+mj-lt"/>
                </a:rPr>
                <a:t>分公司</a:t>
              </a:r>
              <a:r>
                <a:rPr lang="en-US" altLang="zh-CN" sz="1200" dirty="0">
                  <a:solidFill>
                    <a:srgbClr val="009CE1"/>
                  </a:solidFill>
                  <a:latin typeface="+mj-lt"/>
                </a:rPr>
                <a:t>(ROBO)</a:t>
              </a:r>
            </a:p>
            <a:p>
              <a:pPr marL="81000" indent="-81000">
                <a:lnSpc>
                  <a:spcPts val="1350"/>
                </a:lnSpc>
                <a:buFont typeface="Arial" pitchFamily="34" charset="0"/>
                <a:buChar char="•"/>
              </a:pPr>
              <a:r>
                <a:rPr lang="zh-CN" altLang="en-US" sz="1200" dirty="0">
                  <a:solidFill>
                    <a:srgbClr val="009CE1"/>
                  </a:solidFill>
                  <a:latin typeface="+mj-lt"/>
                </a:rPr>
                <a:t>電話服務處</a:t>
              </a:r>
              <a:r>
                <a:rPr lang="en-US" altLang="zh-CN" sz="1200" dirty="0">
                  <a:solidFill>
                    <a:srgbClr val="009CE1"/>
                  </a:solidFill>
                  <a:latin typeface="+mj-lt"/>
                </a:rPr>
                <a:t>(Call Center)</a:t>
              </a:r>
            </a:p>
            <a:p>
              <a:pPr marL="81000" indent="-81000">
                <a:lnSpc>
                  <a:spcPts val="1350"/>
                </a:lnSpc>
                <a:buFont typeface="Arial" pitchFamily="34" charset="0"/>
                <a:buChar char="•"/>
              </a:pPr>
              <a:r>
                <a:rPr lang="zh-CN" altLang="en-US" sz="1200" dirty="0">
                  <a:solidFill>
                    <a:srgbClr val="009CE1"/>
                  </a:solidFill>
                  <a:latin typeface="+mj-lt"/>
                </a:rPr>
                <a:t>辦公應用</a:t>
              </a:r>
              <a:r>
                <a:rPr lang="en-US" altLang="zh-CN" sz="1200" dirty="0">
                  <a:solidFill>
                    <a:srgbClr val="009CE1"/>
                  </a:solidFill>
                  <a:latin typeface="+mj-lt"/>
                </a:rPr>
                <a:t>(OA System)</a:t>
              </a:r>
              <a:endParaRPr lang="zh-TW" altLang="en-US" sz="1200" baseline="30000" dirty="0">
                <a:solidFill>
                  <a:srgbClr val="009CE1"/>
                </a:solidFill>
                <a:latin typeface="+mj-lt"/>
              </a:endParaRPr>
            </a:p>
          </p:txBody>
        </p:sp>
        <p:sp>
          <p:nvSpPr>
            <p:cNvPr id="43" name="文字方塊 42"/>
            <p:cNvSpPr txBox="1"/>
            <p:nvPr/>
          </p:nvSpPr>
          <p:spPr>
            <a:xfrm>
              <a:off x="1943709" y="5951241"/>
              <a:ext cx="3012019" cy="861775"/>
            </a:xfrm>
            <a:prstGeom prst="rect">
              <a:avLst/>
            </a:prstGeom>
            <a:noFill/>
          </p:spPr>
          <p:txBody>
            <a:bodyPr wrap="square" rtlCol="0">
              <a:spAutoFit/>
            </a:bodyPr>
            <a:lstStyle/>
            <a:p>
              <a:r>
                <a:rPr lang="en-US" altLang="zh-TW" sz="900" dirty="0">
                  <a:solidFill>
                    <a:srgbClr val="686868"/>
                  </a:solidFill>
                </a:rPr>
                <a:t>1. ROBO= Regional office and Branch office</a:t>
              </a:r>
            </a:p>
            <a:p>
              <a:r>
                <a:rPr lang="en-US" altLang="zh-TW" sz="900" dirty="0">
                  <a:solidFill>
                    <a:srgbClr val="686868"/>
                  </a:solidFill>
                </a:rPr>
                <a:t>2. OA System =Office Applications</a:t>
              </a:r>
              <a:r>
                <a:rPr lang="zh-TW" altLang="en-US" sz="900" dirty="0">
                  <a:solidFill>
                    <a:srgbClr val="686868"/>
                  </a:solidFill>
                </a:rPr>
                <a:t> </a:t>
              </a:r>
              <a:r>
                <a:rPr lang="en-US" altLang="zh-TW" sz="900" dirty="0">
                  <a:solidFill>
                    <a:srgbClr val="686868"/>
                  </a:solidFill>
                </a:rPr>
                <a:t>System </a:t>
              </a:r>
              <a:endParaRPr lang="zh-TW" altLang="en-US" sz="900" dirty="0">
                <a:solidFill>
                  <a:srgbClr val="686868"/>
                </a:solidFill>
              </a:endParaRPr>
            </a:p>
          </p:txBody>
        </p:sp>
        <p:cxnSp>
          <p:nvCxnSpPr>
            <p:cNvPr id="45" name="直線接點 44"/>
            <p:cNvCxnSpPr/>
            <p:nvPr/>
          </p:nvCxnSpPr>
          <p:spPr>
            <a:xfrm>
              <a:off x="5832140" y="5243526"/>
              <a:ext cx="540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539552" y="2974624"/>
            <a:ext cx="7363054" cy="884134"/>
            <a:chOff x="-1191518" y="3842107"/>
            <a:chExt cx="9817405" cy="1178845"/>
          </a:xfrm>
        </p:grpSpPr>
        <p:cxnSp>
          <p:nvCxnSpPr>
            <p:cNvPr id="28" name="直線接點 27"/>
            <p:cNvCxnSpPr/>
            <p:nvPr/>
          </p:nvCxnSpPr>
          <p:spPr>
            <a:xfrm>
              <a:off x="5292080" y="4283419"/>
              <a:ext cx="10801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1191518" y="3842107"/>
              <a:ext cx="9817405" cy="1178845"/>
              <a:chOff x="-1191518" y="3842107"/>
              <a:chExt cx="9817405" cy="1178845"/>
            </a:xfrm>
          </p:grpSpPr>
          <p:sp>
            <p:nvSpPr>
              <p:cNvPr id="42" name="文字方塊 41"/>
              <p:cNvSpPr txBox="1"/>
              <p:nvPr/>
            </p:nvSpPr>
            <p:spPr>
              <a:xfrm>
                <a:off x="-1191518" y="3842107"/>
                <a:ext cx="3207277" cy="615553"/>
              </a:xfrm>
              <a:prstGeom prst="rect">
                <a:avLst/>
              </a:prstGeom>
              <a:noFill/>
            </p:spPr>
            <p:txBody>
              <a:bodyPr wrap="square" rtlCol="0">
                <a:spAutoFit/>
              </a:bodyPr>
              <a:lstStyle/>
              <a:p>
                <a:r>
                  <a:rPr lang="en-US" altLang="zh-TW" sz="1200" b="1" dirty="0" err="1">
                    <a:solidFill>
                      <a:srgbClr val="FF0000"/>
                    </a:solidFill>
                  </a:rPr>
                  <a:t>QxVDI</a:t>
                </a:r>
                <a:r>
                  <a:rPr lang="en-US" altLang="zh-TW" sz="1200" b="1" dirty="0">
                    <a:solidFill>
                      <a:srgbClr val="FF0000"/>
                    </a:solidFill>
                  </a:rPr>
                  <a:t> |</a:t>
                </a:r>
                <a:r>
                  <a:rPr lang="zh-TW" altLang="en-US" sz="1200" b="1" dirty="0">
                    <a:solidFill>
                      <a:srgbClr val="FF0000"/>
                    </a:solidFill>
                  </a:rPr>
                  <a:t> </a:t>
                </a:r>
                <a:r>
                  <a:rPr lang="en-US" altLang="zh-TW" sz="1200" b="1" dirty="0" err="1">
                    <a:solidFill>
                      <a:srgbClr val="FF0000"/>
                    </a:solidFill>
                  </a:rPr>
                  <a:t>QxStack</a:t>
                </a:r>
                <a:r>
                  <a:rPr lang="en-US" altLang="zh-TW" sz="1200" b="1" dirty="0">
                    <a:solidFill>
                      <a:srgbClr val="FF0000"/>
                    </a:solidFill>
                  </a:rPr>
                  <a:t/>
                </a:r>
                <a:br>
                  <a:rPr lang="en-US" altLang="zh-TW" sz="1200" b="1" dirty="0">
                    <a:solidFill>
                      <a:srgbClr val="FF0000"/>
                    </a:solidFill>
                  </a:rPr>
                </a:br>
                <a:r>
                  <a:rPr lang="en-US" altLang="zh-TW" sz="1200" b="1" dirty="0">
                    <a:solidFill>
                      <a:srgbClr val="FF0000"/>
                    </a:solidFill>
                  </a:rPr>
                  <a:t>VMware Edition-HC </a:t>
                </a:r>
              </a:p>
            </p:txBody>
          </p:sp>
          <p:sp>
            <p:nvSpPr>
              <p:cNvPr id="34" name="文字方塊 33"/>
              <p:cNvSpPr txBox="1"/>
              <p:nvPr/>
            </p:nvSpPr>
            <p:spPr>
              <a:xfrm>
                <a:off x="6444580" y="3940315"/>
                <a:ext cx="2181307" cy="1080637"/>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FF0000"/>
                    </a:solidFill>
                  </a:rPr>
                  <a:t>研究室</a:t>
                </a:r>
                <a:r>
                  <a:rPr lang="en-US" altLang="zh-TW" sz="1200" dirty="0">
                    <a:solidFill>
                      <a:srgbClr val="FF0000"/>
                    </a:solidFill>
                  </a:rPr>
                  <a:t>(Lab)</a:t>
                </a:r>
              </a:p>
              <a:p>
                <a:pPr marL="81000" indent="-81000">
                  <a:lnSpc>
                    <a:spcPts val="1350"/>
                  </a:lnSpc>
                  <a:buFont typeface="Arial" pitchFamily="34" charset="0"/>
                  <a:buChar char="•"/>
                </a:pPr>
                <a:r>
                  <a:rPr lang="zh-TW" altLang="en-US" sz="1200" dirty="0">
                    <a:solidFill>
                      <a:srgbClr val="FF0000"/>
                    </a:solidFill>
                  </a:rPr>
                  <a:t>大型辦公室</a:t>
                </a:r>
                <a:endParaRPr lang="en-US" altLang="zh-TW" sz="1200" dirty="0">
                  <a:solidFill>
                    <a:srgbClr val="FF0000"/>
                  </a:solidFill>
                </a:endParaRPr>
              </a:p>
              <a:p>
                <a:pPr marL="81000" indent="-81000">
                  <a:lnSpc>
                    <a:spcPts val="1350"/>
                  </a:lnSpc>
                  <a:buFont typeface="Arial" pitchFamily="34" charset="0"/>
                  <a:buChar char="•"/>
                </a:pPr>
                <a:r>
                  <a:rPr lang="zh-TW" altLang="en-US" sz="1200" dirty="0">
                    <a:solidFill>
                      <a:srgbClr val="FF0000"/>
                    </a:solidFill>
                  </a:rPr>
                  <a:t>高效能運算應用</a:t>
                </a:r>
                <a:r>
                  <a:rPr lang="en-US" altLang="zh-TW" sz="1200" dirty="0">
                    <a:solidFill>
                      <a:srgbClr val="FF0000"/>
                    </a:solidFill>
                  </a:rPr>
                  <a:t>(HPC)</a:t>
                </a:r>
                <a:endParaRPr lang="zh-TW" altLang="en-US" sz="1200" dirty="0">
                  <a:solidFill>
                    <a:srgbClr val="FF0000"/>
                  </a:solidFill>
                </a:endParaRPr>
              </a:p>
            </p:txBody>
          </p:sp>
          <p:pic>
            <p:nvPicPr>
              <p:cNvPr id="53"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48658"/>
              <a:stretch/>
            </p:blipFill>
            <p:spPr bwMode="auto">
              <a:xfrm>
                <a:off x="1115616" y="3933056"/>
                <a:ext cx="4968552" cy="9696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54"/>
              <p:cNvSpPr txBox="1"/>
              <p:nvPr/>
            </p:nvSpPr>
            <p:spPr>
              <a:xfrm>
                <a:off x="2303748" y="4313194"/>
                <a:ext cx="2664296" cy="362492"/>
              </a:xfrm>
              <a:prstGeom prst="rect">
                <a:avLst/>
              </a:prstGeom>
              <a:noFill/>
            </p:spPr>
            <p:txBody>
              <a:bodyPr wrap="square" rtlCol="0">
                <a:spAutoFit/>
              </a:bodyPr>
              <a:lstStyle/>
              <a:p>
                <a:pPr algn="ctr">
                  <a:lnSpc>
                    <a:spcPts val="1350"/>
                  </a:lnSpc>
                </a:pPr>
                <a:r>
                  <a:rPr lang="zh-TW" altLang="en-US" sz="1200" b="1" dirty="0">
                    <a:solidFill>
                      <a:schemeClr val="bg1"/>
                    </a:solidFill>
                  </a:rPr>
                  <a:t>高密度運算</a:t>
                </a:r>
              </a:p>
            </p:txBody>
          </p:sp>
        </p:grpSp>
      </p:grpSp>
      <p:cxnSp>
        <p:nvCxnSpPr>
          <p:cNvPr id="49" name="Straight Connector 26"/>
          <p:cNvCxnSpPr/>
          <p:nvPr/>
        </p:nvCxnSpPr>
        <p:spPr>
          <a:xfrm>
            <a:off x="2028926" y="2212987"/>
            <a:ext cx="1489430" cy="1659"/>
          </a:xfrm>
          <a:prstGeom prst="line">
            <a:avLst/>
          </a:prstGeom>
          <a:noFill/>
          <a:ln w="9525" cap="flat" cmpd="sng" algn="ctr">
            <a:solidFill>
              <a:srgbClr val="005197"/>
            </a:solidFill>
            <a:prstDash val="solid"/>
            <a:tailEnd type="oval"/>
          </a:ln>
          <a:effectLst/>
        </p:spPr>
      </p:cxnSp>
      <p:cxnSp>
        <p:nvCxnSpPr>
          <p:cNvPr id="51" name="Straight Connector 26"/>
          <p:cNvCxnSpPr/>
          <p:nvPr/>
        </p:nvCxnSpPr>
        <p:spPr>
          <a:xfrm>
            <a:off x="1622251" y="3490206"/>
            <a:ext cx="1141117" cy="2198"/>
          </a:xfrm>
          <a:prstGeom prst="line">
            <a:avLst/>
          </a:prstGeom>
          <a:noFill/>
          <a:ln w="9525" cap="flat" cmpd="sng" algn="ctr">
            <a:solidFill>
              <a:srgbClr val="005197"/>
            </a:solidFill>
            <a:prstDash val="solid"/>
            <a:tailEnd type="oval"/>
          </a:ln>
          <a:effectLst/>
        </p:spPr>
      </p:cxnSp>
      <p:cxnSp>
        <p:nvCxnSpPr>
          <p:cNvPr id="46" name="Straight Connector 26"/>
          <p:cNvCxnSpPr/>
          <p:nvPr/>
        </p:nvCxnSpPr>
        <p:spPr>
          <a:xfrm>
            <a:off x="1272683" y="4184320"/>
            <a:ext cx="1141117" cy="2198"/>
          </a:xfrm>
          <a:prstGeom prst="line">
            <a:avLst/>
          </a:prstGeom>
          <a:noFill/>
          <a:ln w="9525" cap="flat" cmpd="sng" algn="ctr">
            <a:solidFill>
              <a:srgbClr val="005197"/>
            </a:solidFill>
            <a:prstDash val="solid"/>
            <a:tailEnd type="oval"/>
          </a:ln>
          <a:effectLst/>
        </p:spPr>
      </p:cxnSp>
      <p:pic>
        <p:nvPicPr>
          <p:cNvPr id="52" name="Picture 2" descr="\\ofap08\MarCom\A.Marketing\Partner logos\Intel logos\Intel corporate logo\Digital_intel\intel_rgb_300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0179"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935913"/>
      </p:ext>
    </p:extLst>
  </p:cSld>
  <p:clrMapOvr>
    <a:masterClrMapping/>
  </p:clrMapOvr>
  <mc:AlternateContent xmlns:mc="http://schemas.openxmlformats.org/markup-compatibility/2006" xmlns:p14="http://schemas.microsoft.com/office/powerpoint/2010/main">
    <mc:Choice Requires="p14">
      <p:transition p14:dur="0" advClick="0" advTm="14000"/>
    </mc:Choice>
    <mc:Fallback xmlns="">
      <p:transition advClick="0" advTm="1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rmAutofit/>
          </a:bodyPr>
          <a:lstStyle/>
          <a:p>
            <a:r>
              <a:rPr lang="zh-TW" altLang="en-US" b="1" dirty="0">
                <a:solidFill>
                  <a:srgbClr val="005197"/>
                </a:solidFill>
                <a:cs typeface="Calibri" pitchFamily="34" charset="0"/>
              </a:rPr>
              <a:t>簡報內容</a:t>
            </a:r>
          </a:p>
        </p:txBody>
      </p:sp>
      <p:sp>
        <p:nvSpPr>
          <p:cNvPr id="3" name="內容版面配置區 2"/>
          <p:cNvSpPr>
            <a:spLocks noGrp="1"/>
          </p:cNvSpPr>
          <p:nvPr>
            <p:ph idx="1"/>
          </p:nvPr>
        </p:nvSpPr>
        <p:spPr/>
        <p:txBody>
          <a:bodyPr>
            <a:normAutofit lnSpcReduction="10000"/>
          </a:bodyPr>
          <a:lstStyle/>
          <a:p>
            <a:pPr marL="257175" indent="-257175">
              <a:spcBef>
                <a:spcPts val="0"/>
              </a:spcBef>
              <a:buFont typeface="Arial" charset="0"/>
              <a:buChar char="•"/>
            </a:pPr>
            <a:r>
              <a:rPr kumimoji="1" lang="zh-TW" altLang="en-US" dirty="0"/>
              <a:t>公司簡介</a:t>
            </a:r>
            <a:endParaRPr kumimoji="1" lang="en-US" altLang="zh-TW" dirty="0"/>
          </a:p>
          <a:p>
            <a:r>
              <a:rPr lang="zh-TW" altLang="en-US" dirty="0"/>
              <a:t>教學的演進</a:t>
            </a:r>
            <a:endParaRPr lang="en-US" altLang="zh-TW" dirty="0"/>
          </a:p>
          <a:p>
            <a:r>
              <a:rPr lang="en-US" altLang="zh-TW" dirty="0"/>
              <a:t>QCT </a:t>
            </a:r>
            <a:r>
              <a:rPr lang="zh-TW" altLang="en-US" dirty="0"/>
              <a:t>桌面虛擬化解決方案</a:t>
            </a:r>
            <a:endParaRPr lang="en-US" altLang="zh-TW" dirty="0"/>
          </a:p>
          <a:p>
            <a:pPr lvl="1"/>
            <a:r>
              <a:rPr lang="en-US" altLang="zh-TW" dirty="0" err="1"/>
              <a:t>QxVDI</a:t>
            </a:r>
            <a:r>
              <a:rPr lang="en-US" altLang="zh-TW" dirty="0"/>
              <a:t>-OA </a:t>
            </a:r>
          </a:p>
          <a:p>
            <a:pPr lvl="1"/>
            <a:r>
              <a:rPr lang="en-US" altLang="zh-TW" dirty="0"/>
              <a:t>QXVDI-HC </a:t>
            </a:r>
          </a:p>
          <a:p>
            <a:pPr lvl="1"/>
            <a:r>
              <a:rPr lang="en-US" altLang="zh-TW" dirty="0"/>
              <a:t>QxVDI-3D</a:t>
            </a:r>
            <a:r>
              <a:rPr lang="zh-TW" altLang="en-US" dirty="0"/>
              <a:t> </a:t>
            </a:r>
            <a:endParaRPr lang="en-US" altLang="zh-TW" dirty="0"/>
          </a:p>
          <a:p>
            <a:r>
              <a:rPr lang="en-US" altLang="zh-TW" dirty="0" err="1"/>
              <a:t>QxVDI</a:t>
            </a:r>
            <a:r>
              <a:rPr lang="en-US" altLang="zh-TW" dirty="0"/>
              <a:t> VMware </a:t>
            </a:r>
            <a:r>
              <a:rPr lang="zh-TW" altLang="en-US" dirty="0"/>
              <a:t>系列產品效益與特色</a:t>
            </a:r>
            <a:r>
              <a:rPr lang="en-US" altLang="zh-TW" dirty="0"/>
              <a:t> </a:t>
            </a:r>
            <a:endParaRPr lang="zh-TW" altLang="en-US" dirty="0"/>
          </a:p>
          <a:p>
            <a:endParaRPr lang="zh-TW" altLang="en-US" dirty="0"/>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3</a:t>
            </a:fld>
            <a:endParaRPr lang="en-US" altLang="zh-TW" dirty="0"/>
          </a:p>
        </p:txBody>
      </p:sp>
    </p:spTree>
    <p:extLst>
      <p:ext uri="{BB962C8B-B14F-4D97-AF65-F5344CB8AC3E}">
        <p14:creationId xmlns:p14="http://schemas.microsoft.com/office/powerpoint/2010/main" val="683496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26ABC516-D93B-4368-B021-9DF04E8EFC6F}" type="slidenum">
              <a:rPr lang="en-US" altLang="zh-TW" smtClean="0"/>
              <a:pPr/>
              <a:t>30</a:t>
            </a:fld>
            <a:endParaRPr lang="en-US" altLang="zh-TW" dirty="0"/>
          </a:p>
        </p:txBody>
      </p:sp>
      <p:sp>
        <p:nvSpPr>
          <p:cNvPr id="6" name="標題 1"/>
          <p:cNvSpPr txBox="1">
            <a:spLocks/>
          </p:cNvSpPr>
          <p:nvPr/>
        </p:nvSpPr>
        <p:spPr bwMode="auto">
          <a:xfrm>
            <a:off x="513367" y="288811"/>
            <a:ext cx="7408854" cy="800100"/>
          </a:xfrm>
          <a:prstGeom prst="rect">
            <a:avLst/>
          </a:prstGeom>
        </p:spPr>
        <p:txBody>
          <a:bodyPr vert="horz" lIns="91440" tIns="45720" rIns="91440" bIns="45720" rtlCol="0" anchor="ctr">
            <a:noAutofit/>
          </a:bodyPr>
          <a:lstStyle>
            <a:lvl1pPr>
              <a:spcBef>
                <a:spcPct val="0"/>
              </a:spcBef>
              <a:buNone/>
              <a:defRPr sz="3200" b="1" baseline="0">
                <a:solidFill>
                  <a:srgbClr val="005197"/>
                </a:solidFill>
                <a:latin typeface="Calibri" pitchFamily="34" charset="0"/>
                <a:ea typeface="微軟正黑體" pitchFamily="34" charset="-120"/>
                <a:cs typeface="+mj-cs"/>
              </a:defRPr>
            </a:lvl1pPr>
          </a:lstStyle>
          <a:p>
            <a:r>
              <a:rPr lang="zh-TW" altLang="en-US" sz="2800" dirty="0"/>
              <a:t>超融合式</a:t>
            </a:r>
            <a:r>
              <a:rPr lang="en-US" altLang="zh-TW" sz="2800" dirty="0"/>
              <a:t>VDI </a:t>
            </a:r>
            <a:r>
              <a:rPr lang="zh-TW" altLang="en-US" sz="2800" dirty="0"/>
              <a:t>以及 </a:t>
            </a:r>
            <a:r>
              <a:rPr lang="en-US" altLang="zh-TW" sz="2800" dirty="0"/>
              <a:t>SaaS </a:t>
            </a:r>
            <a:r>
              <a:rPr lang="zh-TW" altLang="en-US" sz="2000" dirty="0"/>
              <a:t>解決</a:t>
            </a:r>
            <a:r>
              <a:rPr lang="zh-TW" altLang="en-US" sz="2800" dirty="0"/>
              <a:t>方案 </a:t>
            </a:r>
            <a:r>
              <a:rPr lang="en-US" altLang="zh-TW" sz="2800" dirty="0"/>
              <a:t>| </a:t>
            </a:r>
            <a:r>
              <a:rPr lang="zh-TW" altLang="en-US" sz="2800" dirty="0"/>
              <a:t>簡易管理</a:t>
            </a:r>
            <a:endParaRPr lang="en-US" altLang="zh-TW" sz="2800" dirty="0"/>
          </a:p>
        </p:txBody>
      </p:sp>
      <p:sp>
        <p:nvSpPr>
          <p:cNvPr id="2" name="矩形 1"/>
          <p:cNvSpPr/>
          <p:nvPr/>
        </p:nvSpPr>
        <p:spPr>
          <a:xfrm>
            <a:off x="1235954" y="1077917"/>
            <a:ext cx="6686267" cy="830997"/>
          </a:xfrm>
          <a:prstGeom prst="rect">
            <a:avLst/>
          </a:prstGeom>
        </p:spPr>
        <p:txBody>
          <a:bodyPr wrap="square">
            <a:spAutoFit/>
          </a:bodyPr>
          <a:lstStyle/>
          <a:p>
            <a:pPr marL="214313" indent="-214313" algn="just">
              <a:buFont typeface="Arial" charset="0"/>
              <a:buChar char="•"/>
            </a:pPr>
            <a:r>
              <a:rPr lang="en-US" altLang="zh-TW" sz="1600" kern="0" dirty="0" err="1">
                <a:solidFill>
                  <a:srgbClr val="002060"/>
                </a:solidFill>
                <a:latin typeface="Calibri" charset="0"/>
                <a:ea typeface="Calibri" charset="0"/>
                <a:cs typeface="Calibri" charset="0"/>
              </a:rPr>
              <a:t>QxVDI</a:t>
            </a:r>
            <a:r>
              <a:rPr lang="en-US" altLang="zh-TW" sz="1600" kern="0" dirty="0">
                <a:solidFill>
                  <a:srgbClr val="002060"/>
                </a:solidFill>
                <a:latin typeface="Calibri" charset="0"/>
                <a:ea typeface="Calibri" charset="0"/>
                <a:cs typeface="Calibri" charset="0"/>
              </a:rPr>
              <a:t> | </a:t>
            </a:r>
            <a:r>
              <a:rPr lang="en-US" altLang="zh-TW" sz="1600" kern="0" dirty="0" err="1">
                <a:solidFill>
                  <a:srgbClr val="002060"/>
                </a:solidFill>
                <a:latin typeface="Calibri" charset="0"/>
                <a:ea typeface="Calibri" charset="0"/>
                <a:cs typeface="Calibri" charset="0"/>
              </a:rPr>
              <a:t>QxStack</a:t>
            </a:r>
            <a:r>
              <a:rPr lang="en-US" altLang="zh-TW" sz="1600" kern="0" dirty="0">
                <a:solidFill>
                  <a:srgbClr val="002060"/>
                </a:solidFill>
                <a:latin typeface="Calibri" charset="0"/>
                <a:ea typeface="Calibri" charset="0"/>
                <a:cs typeface="Calibri" charset="0"/>
              </a:rPr>
              <a:t> VMware Edition-HC </a:t>
            </a:r>
            <a:r>
              <a:rPr lang="zh-TW" altLang="en-US" sz="1600" kern="0" dirty="0">
                <a:solidFill>
                  <a:srgbClr val="002060"/>
                </a:solidFill>
                <a:latin typeface="Calibri" charset="0"/>
                <a:ea typeface="Calibri" charset="0"/>
                <a:cs typeface="Calibri" charset="0"/>
              </a:rPr>
              <a:t>為一高密度超融合式架構同時提供虛擬桌面</a:t>
            </a:r>
            <a:r>
              <a:rPr lang="en-US" altLang="zh-TW" sz="1600" kern="0" dirty="0">
                <a:solidFill>
                  <a:srgbClr val="002060"/>
                </a:solidFill>
                <a:latin typeface="Calibri" charset="0"/>
                <a:ea typeface="Calibri" charset="0"/>
                <a:cs typeface="Calibri" charset="0"/>
              </a:rPr>
              <a:t>(​​VDI)</a:t>
            </a:r>
            <a:r>
              <a:rPr lang="zh-TW" altLang="en-US" sz="1600" kern="0" dirty="0">
                <a:solidFill>
                  <a:srgbClr val="002060"/>
                </a:solidFill>
                <a:latin typeface="Calibri" charset="0"/>
                <a:ea typeface="Calibri" charset="0"/>
                <a:cs typeface="Calibri" charset="0"/>
              </a:rPr>
              <a:t>以及基礎設施及服務</a:t>
            </a:r>
            <a:r>
              <a:rPr lang="en-US" altLang="zh-TW" sz="1600" kern="0" dirty="0">
                <a:solidFill>
                  <a:srgbClr val="002060"/>
                </a:solidFill>
                <a:latin typeface="Calibri" charset="0"/>
                <a:ea typeface="Calibri" charset="0"/>
                <a:cs typeface="Calibri" charset="0"/>
              </a:rPr>
              <a:t>(IaaS)</a:t>
            </a:r>
            <a:r>
              <a:rPr lang="zh-TW" altLang="en-US" sz="1600" kern="0" dirty="0">
                <a:solidFill>
                  <a:srgbClr val="002060"/>
                </a:solidFill>
                <a:latin typeface="Calibri" charset="0"/>
                <a:ea typeface="Calibri" charset="0"/>
                <a:cs typeface="Calibri" charset="0"/>
              </a:rPr>
              <a:t>等工作負載，提供使用者快速建置以及簡易管理等效益。</a:t>
            </a:r>
            <a:endParaRPr lang="zh-TW" altLang="en-US" sz="1600" dirty="0">
              <a:solidFill>
                <a:srgbClr val="002060"/>
              </a:solidFill>
              <a:latin typeface="Calibri" charset="0"/>
              <a:ea typeface="Calibri" charset="0"/>
              <a:cs typeface="Calibri" charset="0"/>
            </a:endParaRPr>
          </a:p>
        </p:txBody>
      </p:sp>
      <p:pic>
        <p:nvPicPr>
          <p:cNvPr id="5" name="圖片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2016" y="2157797"/>
            <a:ext cx="3205435" cy="1548080"/>
          </a:xfrm>
          <a:prstGeom prst="rect">
            <a:avLst/>
          </a:prstGeom>
        </p:spPr>
      </p:pic>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2279" y="2065209"/>
            <a:ext cx="3497586" cy="1907774"/>
          </a:xfrm>
          <a:prstGeom prst="rect">
            <a:avLst/>
          </a:prstGeom>
        </p:spPr>
      </p:pic>
      <p:sp>
        <p:nvSpPr>
          <p:cNvPr id="9" name="文字方塊 8"/>
          <p:cNvSpPr txBox="1"/>
          <p:nvPr/>
        </p:nvSpPr>
        <p:spPr>
          <a:xfrm>
            <a:off x="1473886" y="4115683"/>
            <a:ext cx="2131674" cy="300082"/>
          </a:xfrm>
          <a:prstGeom prst="rect">
            <a:avLst/>
          </a:prstGeom>
          <a:noFill/>
        </p:spPr>
        <p:txBody>
          <a:bodyPr wrap="none" rtlCol="0">
            <a:spAutoFit/>
          </a:bodyPr>
          <a:lstStyle/>
          <a:p>
            <a:r>
              <a:rPr kumimoji="1" lang="en-US" altLang="zh-TW" sz="1350" b="1" dirty="0" err="1">
                <a:solidFill>
                  <a:srgbClr val="0070C0"/>
                </a:solidFill>
                <a:latin typeface="Corbel" charset="0"/>
                <a:ea typeface="Corbel" charset="0"/>
                <a:cs typeface="Corbel" charset="0"/>
              </a:rPr>
              <a:t>QxVDI</a:t>
            </a:r>
            <a:r>
              <a:rPr kumimoji="1" lang="zh-TW" altLang="en-US" sz="1350" dirty="0">
                <a:solidFill>
                  <a:srgbClr val="0070C0"/>
                </a:solidFill>
                <a:latin typeface="Corbel" charset="0"/>
                <a:ea typeface="Corbel" charset="0"/>
                <a:cs typeface="Corbel" charset="0"/>
              </a:rPr>
              <a:t> </a:t>
            </a:r>
            <a:r>
              <a:rPr kumimoji="1" lang="en-US" altLang="zh-TW" sz="1350" dirty="0">
                <a:solidFill>
                  <a:srgbClr val="0070C0"/>
                </a:solidFill>
                <a:latin typeface="Corbel" charset="0"/>
                <a:ea typeface="Corbel" charset="0"/>
                <a:cs typeface="Corbel" charset="0"/>
              </a:rPr>
              <a:t>VMware</a:t>
            </a:r>
            <a:r>
              <a:rPr kumimoji="1" lang="zh-TW" altLang="en-US" sz="1350" dirty="0">
                <a:solidFill>
                  <a:srgbClr val="0070C0"/>
                </a:solidFill>
                <a:latin typeface="Corbel" charset="0"/>
                <a:ea typeface="Corbel" charset="0"/>
                <a:cs typeface="Corbel" charset="0"/>
              </a:rPr>
              <a:t> </a:t>
            </a:r>
            <a:r>
              <a:rPr kumimoji="1" lang="en-US" altLang="zh-TW" sz="1350" dirty="0">
                <a:solidFill>
                  <a:srgbClr val="0070C0"/>
                </a:solidFill>
                <a:latin typeface="Corbel" charset="0"/>
                <a:ea typeface="Corbel" charset="0"/>
                <a:cs typeface="Corbel" charset="0"/>
              </a:rPr>
              <a:t>Edition-HC</a:t>
            </a:r>
            <a:endParaRPr kumimoji="1" lang="zh-TW" altLang="en-US" sz="1350" dirty="0">
              <a:solidFill>
                <a:srgbClr val="0070C0"/>
              </a:solidFill>
              <a:latin typeface="Corbel" charset="0"/>
              <a:ea typeface="Corbel" charset="0"/>
              <a:cs typeface="Corbel" charset="0"/>
            </a:endParaRPr>
          </a:p>
        </p:txBody>
      </p:sp>
      <p:sp>
        <p:nvSpPr>
          <p:cNvPr id="10" name="文字方塊 9"/>
          <p:cNvSpPr txBox="1"/>
          <p:nvPr/>
        </p:nvSpPr>
        <p:spPr>
          <a:xfrm>
            <a:off x="5278713" y="4185872"/>
            <a:ext cx="2275944" cy="300082"/>
          </a:xfrm>
          <a:prstGeom prst="rect">
            <a:avLst/>
          </a:prstGeom>
          <a:noFill/>
        </p:spPr>
        <p:txBody>
          <a:bodyPr wrap="none" rtlCol="0">
            <a:spAutoFit/>
          </a:bodyPr>
          <a:lstStyle/>
          <a:p>
            <a:r>
              <a:rPr kumimoji="1" lang="en-US" altLang="zh-TW" sz="1350" b="1" dirty="0" err="1">
                <a:solidFill>
                  <a:srgbClr val="0070C0"/>
                </a:solidFill>
                <a:latin typeface="Corbel" charset="0"/>
                <a:ea typeface="Corbel" charset="0"/>
                <a:cs typeface="Corbel" charset="0"/>
              </a:rPr>
              <a:t>QxStack</a:t>
            </a:r>
            <a:r>
              <a:rPr kumimoji="1" lang="zh-TW" altLang="en-US" sz="1350" dirty="0">
                <a:solidFill>
                  <a:srgbClr val="0070C0"/>
                </a:solidFill>
                <a:latin typeface="Corbel" charset="0"/>
                <a:ea typeface="Corbel" charset="0"/>
                <a:cs typeface="Corbel" charset="0"/>
              </a:rPr>
              <a:t> </a:t>
            </a:r>
            <a:r>
              <a:rPr kumimoji="1" lang="en-US" altLang="zh-TW" sz="1350" dirty="0">
                <a:solidFill>
                  <a:srgbClr val="0070C0"/>
                </a:solidFill>
                <a:latin typeface="Corbel" charset="0"/>
                <a:ea typeface="Corbel" charset="0"/>
                <a:cs typeface="Corbel" charset="0"/>
              </a:rPr>
              <a:t>VMware</a:t>
            </a:r>
            <a:r>
              <a:rPr kumimoji="1" lang="zh-TW" altLang="en-US" sz="1350" dirty="0">
                <a:solidFill>
                  <a:srgbClr val="0070C0"/>
                </a:solidFill>
                <a:latin typeface="Corbel" charset="0"/>
                <a:ea typeface="Corbel" charset="0"/>
                <a:cs typeface="Corbel" charset="0"/>
              </a:rPr>
              <a:t> </a:t>
            </a:r>
            <a:r>
              <a:rPr kumimoji="1" lang="en-US" altLang="zh-TW" sz="1350" dirty="0">
                <a:solidFill>
                  <a:srgbClr val="0070C0"/>
                </a:solidFill>
                <a:latin typeface="Corbel" charset="0"/>
                <a:ea typeface="Corbel" charset="0"/>
                <a:cs typeface="Corbel" charset="0"/>
              </a:rPr>
              <a:t>Edition-HC</a:t>
            </a:r>
            <a:endParaRPr kumimoji="1" lang="zh-TW" altLang="en-US" sz="1350" dirty="0">
              <a:solidFill>
                <a:srgbClr val="0070C0"/>
              </a:solidFill>
              <a:latin typeface="Corbel" charset="0"/>
              <a:ea typeface="Corbel" charset="0"/>
              <a:cs typeface="Corbel" charset="0"/>
            </a:endParaRPr>
          </a:p>
        </p:txBody>
      </p:sp>
      <p:cxnSp>
        <p:nvCxnSpPr>
          <p:cNvPr id="12" name="直線接點 11"/>
          <p:cNvCxnSpPr/>
          <p:nvPr/>
        </p:nvCxnSpPr>
        <p:spPr>
          <a:xfrm>
            <a:off x="4626006" y="2157797"/>
            <a:ext cx="1" cy="2305075"/>
          </a:xfrm>
          <a:prstGeom prst="line">
            <a:avLst/>
          </a:prstGeom>
          <a:ln w="38100">
            <a:solidFill>
              <a:srgbClr val="096DD1"/>
            </a:solidFill>
          </a:ln>
        </p:spPr>
        <p:style>
          <a:lnRef idx="1">
            <a:schemeClr val="accent1"/>
          </a:lnRef>
          <a:fillRef idx="0">
            <a:schemeClr val="accent1"/>
          </a:fillRef>
          <a:effectRef idx="0">
            <a:schemeClr val="accent1"/>
          </a:effectRef>
          <a:fontRef idx="minor">
            <a:schemeClr val="tx1"/>
          </a:fontRef>
        </p:style>
      </p:cxnSp>
      <p:pic>
        <p:nvPicPr>
          <p:cNvPr id="11" name="Picture 2" descr="\\ofap08\MarCom\A.Marketing\Partner logos\Intel logos\Intel corporate logo\Digital_intel\intel_rgb_300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0179"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602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a:xfrm>
            <a:off x="251520" y="356446"/>
            <a:ext cx="8229600" cy="857250"/>
          </a:xfrm>
        </p:spPr>
        <p:txBody>
          <a:bodyPr vert="horz" lIns="91440" tIns="45720" rIns="91440" bIns="45720" rtlCol="0" anchor="ctr">
            <a:noAutofit/>
          </a:bodyPr>
          <a:lstStyle/>
          <a:p>
            <a:r>
              <a:rPr lang="zh-TW" altLang="en-US" sz="2800" b="1" dirty="0">
                <a:solidFill>
                  <a:srgbClr val="005197"/>
                </a:solidFill>
              </a:rPr>
              <a:t>預先驗證以及測試 </a:t>
            </a:r>
            <a:r>
              <a:rPr lang="en-US" altLang="zh-TW" sz="2800" b="1" dirty="0">
                <a:solidFill>
                  <a:srgbClr val="005197"/>
                </a:solidFill>
              </a:rPr>
              <a:t>| </a:t>
            </a:r>
            <a:r>
              <a:rPr lang="zh-TW" altLang="en-US" sz="2800" b="1" dirty="0">
                <a:solidFill>
                  <a:srgbClr val="005197"/>
                </a:solidFill>
              </a:rPr>
              <a:t>高可靠性</a:t>
            </a:r>
            <a:br>
              <a:rPr lang="zh-TW" altLang="en-US" sz="2800" b="1" dirty="0">
                <a:solidFill>
                  <a:srgbClr val="005197"/>
                </a:solidFill>
              </a:rPr>
            </a:br>
            <a:endParaRPr lang="zh-TW" altLang="en-US" sz="2800" b="1" dirty="0">
              <a:solidFill>
                <a:srgbClr val="005197"/>
              </a:solidFill>
            </a:endParaRPr>
          </a:p>
        </p:txBody>
      </p:sp>
      <p:sp>
        <p:nvSpPr>
          <p:cNvPr id="13" name="內容版面配置區 12"/>
          <p:cNvSpPr>
            <a:spLocks noGrp="1"/>
          </p:cNvSpPr>
          <p:nvPr>
            <p:ph idx="1"/>
          </p:nvPr>
        </p:nvSpPr>
        <p:spPr/>
        <p:txBody>
          <a:bodyPr>
            <a:normAutofit/>
          </a:bodyPr>
          <a:lstStyle/>
          <a:p>
            <a:endParaRPr lang="zh-TW" altLang="en-US" sz="3200" dirty="0"/>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31</a:t>
            </a:fld>
            <a:endParaRPr lang="en-US" altLang="zh-TW" dirty="0"/>
          </a:p>
        </p:txBody>
      </p:sp>
      <p:sp>
        <p:nvSpPr>
          <p:cNvPr id="2" name="矩形 1"/>
          <p:cNvSpPr/>
          <p:nvPr/>
        </p:nvSpPr>
        <p:spPr>
          <a:xfrm>
            <a:off x="1043608" y="1105879"/>
            <a:ext cx="6048673" cy="830997"/>
          </a:xfrm>
          <a:prstGeom prst="rect">
            <a:avLst/>
          </a:prstGeom>
        </p:spPr>
        <p:txBody>
          <a:bodyPr wrap="square">
            <a:spAutoFit/>
          </a:bodyPr>
          <a:lstStyle/>
          <a:p>
            <a:pPr marL="214313" indent="-214313">
              <a:buFont typeface="Arial" charset="0"/>
              <a:buChar char="•"/>
            </a:pPr>
            <a:r>
              <a:rPr lang="en-US" altLang="zh-TW" sz="1600" dirty="0"/>
              <a:t>QCT </a:t>
            </a:r>
            <a:r>
              <a:rPr lang="zh-TW" altLang="en-US" sz="1600" dirty="0"/>
              <a:t>整合</a:t>
            </a:r>
            <a:r>
              <a:rPr lang="en-US" altLang="zh-TW" sz="1600" dirty="0" err="1"/>
              <a:t>QuantaPlex</a:t>
            </a:r>
            <a:r>
              <a:rPr lang="en-US" altLang="zh-TW" sz="1600" dirty="0"/>
              <a:t> T41S-2U</a:t>
            </a:r>
            <a:r>
              <a:rPr lang="zh-TW" altLang="en-US" sz="1600" dirty="0"/>
              <a:t>伺服器以及企業級</a:t>
            </a:r>
            <a:r>
              <a:rPr lang="en-US" altLang="zh-TW" sz="1600" dirty="0"/>
              <a:t>VMware</a:t>
            </a:r>
            <a:r>
              <a:rPr lang="zh-TW" altLang="en-US" sz="1600" dirty="0"/>
              <a:t>軟體</a:t>
            </a:r>
            <a:r>
              <a:rPr lang="en-US" altLang="zh-TW" sz="1600" dirty="0"/>
              <a:t>, </a:t>
            </a:r>
            <a:r>
              <a:rPr lang="zh-TW" altLang="en-US" sz="1600" dirty="0"/>
              <a:t>並預先驗證及測試其效能</a:t>
            </a:r>
            <a:r>
              <a:rPr lang="en-US" altLang="zh-TW" sz="1600" dirty="0"/>
              <a:t>, QCT</a:t>
            </a:r>
            <a:r>
              <a:rPr lang="zh-TW" altLang="en-US" sz="1600" dirty="0"/>
              <a:t>確保此解決方案為最佳配置且能運用於不同的工作負載。</a:t>
            </a:r>
            <a:endParaRPr lang="zh-TW" altLang="en-US" sz="1600" dirty="0">
              <a:latin typeface="Calibri" charset="0"/>
              <a:ea typeface="Calibri" charset="0"/>
              <a:cs typeface="Calibri" charset="0"/>
            </a:endParaRPr>
          </a:p>
        </p:txBody>
      </p:sp>
      <p:grpSp>
        <p:nvGrpSpPr>
          <p:cNvPr id="9" name="群組 8"/>
          <p:cNvGrpSpPr/>
          <p:nvPr/>
        </p:nvGrpSpPr>
        <p:grpSpPr>
          <a:xfrm>
            <a:off x="5112060" y="2679763"/>
            <a:ext cx="2333700" cy="924965"/>
            <a:chOff x="1494770" y="3576299"/>
            <a:chExt cx="3111599" cy="1233287"/>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l="31888" t="31924" r="30313" b="20477"/>
            <a:stretch/>
          </p:blipFill>
          <p:spPr>
            <a:xfrm>
              <a:off x="1494770" y="3576299"/>
              <a:ext cx="1574563" cy="1115315"/>
            </a:xfrm>
            <a:prstGeom prst="rect">
              <a:avLst/>
            </a:prstGeom>
          </p:spPr>
        </p:pic>
        <p:sp>
          <p:nvSpPr>
            <p:cNvPr id="5" name="文字方塊 4"/>
            <p:cNvSpPr txBox="1"/>
            <p:nvPr/>
          </p:nvSpPr>
          <p:spPr>
            <a:xfrm>
              <a:off x="3203848" y="3578479"/>
              <a:ext cx="1402521" cy="1231107"/>
            </a:xfrm>
            <a:prstGeom prst="rect">
              <a:avLst/>
            </a:prstGeom>
            <a:noFill/>
          </p:spPr>
          <p:txBody>
            <a:bodyPr wrap="none" rtlCol="0">
              <a:spAutoFit/>
            </a:bodyPr>
            <a:lstStyle/>
            <a:p>
              <a:r>
                <a:rPr kumimoji="1" lang="en-US" altLang="zh-TW" sz="1350" b="1" dirty="0">
                  <a:solidFill>
                    <a:schemeClr val="bg1">
                      <a:lumMod val="50000"/>
                    </a:schemeClr>
                  </a:solidFill>
                </a:rPr>
                <a:t>Horizon</a:t>
              </a:r>
            </a:p>
            <a:p>
              <a:r>
                <a:rPr kumimoji="1" lang="en-US" altLang="zh-TW" sz="1350" b="1" dirty="0">
                  <a:solidFill>
                    <a:schemeClr val="bg1">
                      <a:lumMod val="50000"/>
                    </a:schemeClr>
                  </a:solidFill>
                </a:rPr>
                <a:t>vSphere</a:t>
              </a:r>
            </a:p>
            <a:p>
              <a:r>
                <a:rPr kumimoji="1" lang="en-US" altLang="zh-TW" sz="1350" b="1" dirty="0" err="1">
                  <a:solidFill>
                    <a:schemeClr val="bg1">
                      <a:lumMod val="50000"/>
                    </a:schemeClr>
                  </a:solidFill>
                </a:rPr>
                <a:t>vCenter</a:t>
              </a:r>
              <a:endParaRPr kumimoji="1" lang="en-US" altLang="zh-TW" sz="1350" b="1" dirty="0">
                <a:solidFill>
                  <a:schemeClr val="bg1">
                    <a:lumMod val="50000"/>
                  </a:schemeClr>
                </a:solidFill>
              </a:endParaRPr>
            </a:p>
            <a:p>
              <a:r>
                <a:rPr kumimoji="1" lang="en-US" altLang="zh-TW" sz="1350" b="1" dirty="0">
                  <a:solidFill>
                    <a:schemeClr val="bg1">
                      <a:lumMod val="50000"/>
                    </a:schemeClr>
                  </a:solidFill>
                </a:rPr>
                <a:t>Virtual</a:t>
              </a:r>
              <a:r>
                <a:rPr kumimoji="1" lang="zh-TW" altLang="en-US" sz="1350" b="1" dirty="0">
                  <a:solidFill>
                    <a:schemeClr val="bg1">
                      <a:lumMod val="50000"/>
                    </a:schemeClr>
                  </a:solidFill>
                </a:rPr>
                <a:t> </a:t>
              </a:r>
              <a:r>
                <a:rPr kumimoji="1" lang="en-US" altLang="zh-TW" sz="1350" b="1" dirty="0">
                  <a:solidFill>
                    <a:schemeClr val="bg1">
                      <a:lumMod val="50000"/>
                    </a:schemeClr>
                  </a:solidFill>
                </a:rPr>
                <a:t>SAN</a:t>
              </a:r>
              <a:endParaRPr kumimoji="1" lang="zh-TW" altLang="en-US" sz="1350" b="1" dirty="0">
                <a:solidFill>
                  <a:schemeClr val="bg1">
                    <a:lumMod val="50000"/>
                  </a:schemeClr>
                </a:solidFill>
              </a:endParaRPr>
            </a:p>
          </p:txBody>
        </p:sp>
      </p:grpSp>
      <p:grpSp>
        <p:nvGrpSpPr>
          <p:cNvPr id="11" name="群組 10"/>
          <p:cNvGrpSpPr/>
          <p:nvPr/>
        </p:nvGrpSpPr>
        <p:grpSpPr>
          <a:xfrm>
            <a:off x="1832067" y="2260912"/>
            <a:ext cx="2646294" cy="1674186"/>
            <a:chOff x="827584" y="3480689"/>
            <a:chExt cx="3312368" cy="2059039"/>
          </a:xfrm>
        </p:grpSpPr>
        <p:pic>
          <p:nvPicPr>
            <p:cNvPr id="7" name="圖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584" y="3480689"/>
              <a:ext cx="3312368" cy="2059039"/>
            </a:xfrm>
            <a:prstGeom prst="rect">
              <a:avLst/>
            </a:prstGeom>
          </p:spPr>
        </p:pic>
        <p:sp>
          <p:nvSpPr>
            <p:cNvPr id="10" name="文字方塊 9"/>
            <p:cNvSpPr txBox="1"/>
            <p:nvPr/>
          </p:nvSpPr>
          <p:spPr>
            <a:xfrm>
              <a:off x="1184725" y="4941168"/>
              <a:ext cx="2640929" cy="369063"/>
            </a:xfrm>
            <a:prstGeom prst="rect">
              <a:avLst/>
            </a:prstGeom>
            <a:noFill/>
          </p:spPr>
          <p:txBody>
            <a:bodyPr wrap="none" rtlCol="0">
              <a:spAutoFit/>
            </a:bodyPr>
            <a:lstStyle/>
            <a:p>
              <a:r>
                <a:rPr kumimoji="1" lang="en-US" altLang="zh-TW" sz="1350" b="1" dirty="0"/>
                <a:t>QCT</a:t>
              </a:r>
              <a:r>
                <a:rPr kumimoji="1" lang="zh-TW" altLang="en-US" sz="1350" b="1" dirty="0"/>
                <a:t> </a:t>
              </a:r>
              <a:r>
                <a:rPr kumimoji="1" lang="en-US" altLang="zh-TW" sz="1350" b="1" dirty="0" err="1"/>
                <a:t>QuantaPlex</a:t>
              </a:r>
              <a:r>
                <a:rPr kumimoji="1" lang="zh-TW" altLang="en-US" sz="1350" b="1" dirty="0"/>
                <a:t> </a:t>
              </a:r>
              <a:r>
                <a:rPr kumimoji="1" lang="en-US" altLang="zh-TW" sz="1350" b="1" dirty="0"/>
                <a:t>T41S-2U</a:t>
              </a:r>
              <a:endParaRPr kumimoji="1" lang="zh-TW" altLang="en-US" sz="1350" b="1" dirty="0"/>
            </a:p>
          </p:txBody>
        </p:sp>
      </p:grpSp>
      <p:sp>
        <p:nvSpPr>
          <p:cNvPr id="12" name="十字形 11"/>
          <p:cNvSpPr/>
          <p:nvPr/>
        </p:nvSpPr>
        <p:spPr>
          <a:xfrm>
            <a:off x="4283968" y="2908984"/>
            <a:ext cx="378042" cy="378042"/>
          </a:xfrm>
          <a:prstGeom prst="plus">
            <a:avLst>
              <a:gd name="adj" fmla="val 4124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pic>
        <p:nvPicPr>
          <p:cNvPr id="14" name="Picture 2"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4624" y="216233"/>
            <a:ext cx="1007740" cy="98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80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4.93827E-7 L 0.14479 0.16389 " pathEditMode="relative" rAng="0" ptsTypes="AA">
                                      <p:cBhvr>
                                        <p:cTn id="6" dur="2000" fill="hold"/>
                                        <p:tgtEl>
                                          <p:spTgt spid="11"/>
                                        </p:tgtEl>
                                        <p:attrNameLst>
                                          <p:attrName>ppt_x</p:attrName>
                                          <p:attrName>ppt_y</p:attrName>
                                        </p:attrNameLst>
                                      </p:cBhvr>
                                      <p:rCtr x="7240" y="8179"/>
                                    </p:animMotion>
                                  </p:childTnLst>
                                </p:cTn>
                              </p:par>
                              <p:par>
                                <p:cTn id="7" presetID="42" presetClass="path" presetSubtype="0" accel="50000" decel="50000" fill="hold" nodeType="withEffect">
                                  <p:stCondLst>
                                    <p:cond delay="0"/>
                                  </p:stCondLst>
                                  <p:childTnLst>
                                    <p:animMotion origin="layout" path="M -1.11111E-6 -4.81481E-6 L -0.21094 -0.14004 " pathEditMode="relative" rAng="0" ptsTypes="AA">
                                      <p:cBhvr>
                                        <p:cTn id="8" dur="2000" fill="hold"/>
                                        <p:tgtEl>
                                          <p:spTgt spid="9"/>
                                        </p:tgtEl>
                                        <p:attrNameLst>
                                          <p:attrName>ppt_x</p:attrName>
                                          <p:attrName>ppt_y</p:attrName>
                                        </p:attrNameLst>
                                      </p:cBhvr>
                                      <p:rCtr x="-10556" y="-7014"/>
                                    </p:animMotion>
                                  </p:childTnLst>
                                </p:cTn>
                              </p:par>
                            </p:childTnLst>
                          </p:cTn>
                        </p:par>
                        <p:par>
                          <p:cTn id="9" fill="hold">
                            <p:stCondLst>
                              <p:cond delay="2000"/>
                            </p:stCondLst>
                            <p:childTnLst>
                              <p:par>
                                <p:cTn id="10" presetID="19"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0" fill="hold"/>
                                        <p:tgtEl>
                                          <p:spTgt spid="12"/>
                                        </p:tgtEl>
                                        <p:attrNameLst>
                                          <p:attrName>ppt_w</p:attrName>
                                        </p:attrNameLst>
                                      </p:cBhvr>
                                      <p:tavLst>
                                        <p:tav tm="0" fmla="#ppt_w*sin(2.5*pi*$)">
                                          <p:val>
                                            <p:fltVal val="0"/>
                                          </p:val>
                                        </p:tav>
                                        <p:tav tm="100000">
                                          <p:val>
                                            <p:fltVal val="1"/>
                                          </p:val>
                                        </p:tav>
                                      </p:tavLst>
                                    </p:anim>
                                    <p:anim calcmode="lin" valueType="num">
                                      <p:cBhvr>
                                        <p:cTn id="13"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26ABC516-D93B-4368-B021-9DF04E8EFC6F}" type="slidenum">
              <a:rPr lang="en-US" altLang="zh-TW" smtClean="0"/>
              <a:pPr/>
              <a:t>32</a:t>
            </a:fld>
            <a:endParaRPr lang="en-US" altLang="zh-TW" dirty="0"/>
          </a:p>
        </p:txBody>
      </p:sp>
      <p:pic>
        <p:nvPicPr>
          <p:cNvPr id="2" name="圖片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2150" y="3203343"/>
            <a:ext cx="1512168" cy="939996"/>
          </a:xfrm>
          <a:prstGeom prst="rect">
            <a:avLst/>
          </a:prstGeom>
        </p:spPr>
      </p:pic>
      <p:pic>
        <p:nvPicPr>
          <p:cNvPr id="29" name="圖片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6895" y="3176526"/>
            <a:ext cx="1512168" cy="939996"/>
          </a:xfrm>
          <a:prstGeom prst="rect">
            <a:avLst/>
          </a:prstGeom>
        </p:spPr>
      </p:pic>
      <p:pic>
        <p:nvPicPr>
          <p:cNvPr id="30" name="圖片 2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5916" y="2927898"/>
            <a:ext cx="1512168" cy="939996"/>
          </a:xfrm>
          <a:prstGeom prst="rect">
            <a:avLst/>
          </a:prstGeom>
        </p:spPr>
      </p:pic>
      <p:pic>
        <p:nvPicPr>
          <p:cNvPr id="31" name="圖片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8174" y="2657868"/>
            <a:ext cx="1512168" cy="939996"/>
          </a:xfrm>
          <a:prstGeom prst="rect">
            <a:avLst/>
          </a:prstGeom>
        </p:spPr>
      </p:pic>
      <p:pic>
        <p:nvPicPr>
          <p:cNvPr id="32" name="圖片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2150" y="2895786"/>
            <a:ext cx="1512168" cy="939996"/>
          </a:xfrm>
          <a:prstGeom prst="rect">
            <a:avLst/>
          </a:prstGeom>
        </p:spPr>
      </p:pic>
      <p:pic>
        <p:nvPicPr>
          <p:cNvPr id="33" name="圖片 3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4138" y="3143922"/>
            <a:ext cx="1512168" cy="939996"/>
          </a:xfrm>
          <a:prstGeom prst="rect">
            <a:avLst/>
          </a:prstGeom>
        </p:spPr>
      </p:pic>
      <p:pic>
        <p:nvPicPr>
          <p:cNvPr id="34" name="圖片 3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0192" y="2409732"/>
            <a:ext cx="1512168" cy="939996"/>
          </a:xfrm>
          <a:prstGeom prst="rect">
            <a:avLst/>
          </a:prstGeom>
        </p:spPr>
      </p:pic>
      <p:sp>
        <p:nvSpPr>
          <p:cNvPr id="38" name="文字方塊 37"/>
          <p:cNvSpPr txBox="1"/>
          <p:nvPr/>
        </p:nvSpPr>
        <p:spPr>
          <a:xfrm>
            <a:off x="1087565" y="1161030"/>
            <a:ext cx="6562777" cy="830997"/>
          </a:xfrm>
          <a:prstGeom prst="rect">
            <a:avLst/>
          </a:prstGeom>
          <a:noFill/>
        </p:spPr>
        <p:txBody>
          <a:bodyPr wrap="square" rtlCol="0">
            <a:spAutoFit/>
          </a:bodyPr>
          <a:lstStyle/>
          <a:p>
            <a:pPr marL="214313" indent="-214313">
              <a:buFont typeface="Arial" charset="0"/>
              <a:buChar char="•"/>
            </a:pPr>
            <a:r>
              <a:rPr kumimoji="1" lang="en-US" altLang="zh-TW" sz="1600" dirty="0" err="1"/>
              <a:t>QxVDI</a:t>
            </a:r>
            <a:r>
              <a:rPr kumimoji="1" lang="en-US" altLang="zh-TW" sz="1600" dirty="0"/>
              <a:t> |</a:t>
            </a:r>
            <a:r>
              <a:rPr kumimoji="1" lang="en-US" altLang="zh-TW" sz="1600" dirty="0" err="1"/>
              <a:t>QxStack</a:t>
            </a:r>
            <a:r>
              <a:rPr kumimoji="1" lang="en-US" altLang="zh-TW" sz="1600" dirty="0"/>
              <a:t> VMware Edition-HC</a:t>
            </a:r>
            <a:r>
              <a:rPr kumimoji="1" lang="zh-TW" altLang="en-US" sz="1600" dirty="0"/>
              <a:t>為一</a:t>
            </a:r>
            <a:r>
              <a:rPr lang="zh-TW" altLang="en-US" sz="1600" dirty="0"/>
              <a:t>模組化</a:t>
            </a:r>
            <a:r>
              <a:rPr kumimoji="1" lang="zh-TW" altLang="en-US" sz="1600" dirty="0"/>
              <a:t>的超融合式架構</a:t>
            </a:r>
            <a:r>
              <a:rPr kumimoji="1" lang="en-US" altLang="zh-TW" sz="1600" dirty="0"/>
              <a:t>, </a:t>
            </a:r>
            <a:r>
              <a:rPr kumimoji="1" lang="zh-TW" altLang="en-US" sz="1600" dirty="0"/>
              <a:t>每一個節點皆將運算與存儲打成一個資源池。當資源不足需要擴增時</a:t>
            </a:r>
            <a:r>
              <a:rPr kumimoji="1" lang="en-US" altLang="zh-TW" sz="1600" dirty="0"/>
              <a:t>, </a:t>
            </a:r>
            <a:r>
              <a:rPr kumimoji="1" lang="zh-TW" altLang="en-US" sz="1600" dirty="0"/>
              <a:t>能隨著需求的增減無縫擴充。</a:t>
            </a:r>
          </a:p>
        </p:txBody>
      </p:sp>
      <p:sp>
        <p:nvSpPr>
          <p:cNvPr id="39" name="文字方塊 38"/>
          <p:cNvSpPr txBox="1"/>
          <p:nvPr/>
        </p:nvSpPr>
        <p:spPr>
          <a:xfrm>
            <a:off x="1203856" y="2821319"/>
            <a:ext cx="2051203" cy="507831"/>
          </a:xfrm>
          <a:prstGeom prst="rect">
            <a:avLst/>
          </a:prstGeom>
          <a:noFill/>
        </p:spPr>
        <p:txBody>
          <a:bodyPr wrap="none" rtlCol="0">
            <a:spAutoFit/>
          </a:bodyPr>
          <a:lstStyle/>
          <a:p>
            <a:r>
              <a:rPr kumimoji="1" lang="zh-TW" altLang="en-US" sz="1350" b="1" i="1" dirty="0">
                <a:solidFill>
                  <a:srgbClr val="0070C0"/>
                </a:solidFill>
                <a:latin typeface="Corbel" charset="0"/>
                <a:ea typeface="Corbel" charset="0"/>
                <a:cs typeface="Corbel" charset="0"/>
              </a:rPr>
              <a:t>最高可承載 </a:t>
            </a:r>
            <a:r>
              <a:rPr kumimoji="1" lang="en-US" altLang="zh-TW" sz="1350" b="1" i="1" dirty="0">
                <a:solidFill>
                  <a:srgbClr val="0070C0"/>
                </a:solidFill>
                <a:latin typeface="Corbel" charset="0"/>
                <a:ea typeface="Corbel" charset="0"/>
                <a:cs typeface="Corbel" charset="0"/>
              </a:rPr>
              <a:t>300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VDI</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users</a:t>
            </a:r>
          </a:p>
          <a:p>
            <a:pPr algn="ctr"/>
            <a:r>
              <a:rPr kumimoji="1" lang="zh-TW" altLang="en-US" sz="1350" b="1" i="1" dirty="0">
                <a:solidFill>
                  <a:srgbClr val="0070C0"/>
                </a:solidFill>
                <a:latin typeface="Corbel" charset="0"/>
                <a:ea typeface="Corbel" charset="0"/>
                <a:cs typeface="Corbel" charset="0"/>
              </a:rPr>
              <a:t>最高可乘載 </a:t>
            </a:r>
            <a:r>
              <a:rPr kumimoji="1" lang="en-US" altLang="zh-TW" sz="1350" b="1" i="1" dirty="0">
                <a:solidFill>
                  <a:srgbClr val="0070C0"/>
                </a:solidFill>
                <a:latin typeface="Corbel" charset="0"/>
                <a:ea typeface="Corbel" charset="0"/>
                <a:cs typeface="Corbel" charset="0"/>
              </a:rPr>
              <a:t>200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VM</a:t>
            </a:r>
            <a:endParaRPr kumimoji="1" lang="zh-TW" altLang="en-US" sz="1350" b="1" i="1" dirty="0">
              <a:solidFill>
                <a:srgbClr val="0070C0"/>
              </a:solidFill>
              <a:latin typeface="Corbel" charset="0"/>
              <a:ea typeface="Corbel" charset="0"/>
              <a:cs typeface="Corbel" charset="0"/>
            </a:endParaRPr>
          </a:p>
        </p:txBody>
      </p:sp>
      <p:grpSp>
        <p:nvGrpSpPr>
          <p:cNvPr id="26" name="群組 25"/>
          <p:cNvGrpSpPr/>
          <p:nvPr/>
        </p:nvGrpSpPr>
        <p:grpSpPr>
          <a:xfrm>
            <a:off x="1039452" y="951570"/>
            <a:ext cx="9725236" cy="1741393"/>
            <a:chOff x="-710966" y="368039"/>
            <a:chExt cx="14719176" cy="2321857"/>
          </a:xfrm>
        </p:grpSpPr>
        <p:sp>
          <p:nvSpPr>
            <p:cNvPr id="27" name="弧線 26"/>
            <p:cNvSpPr/>
            <p:nvPr/>
          </p:nvSpPr>
          <p:spPr>
            <a:xfrm rot="9842355">
              <a:off x="-710966" y="368039"/>
              <a:ext cx="14719176" cy="2249338"/>
            </a:xfrm>
            <a:prstGeom prst="arc">
              <a:avLst>
                <a:gd name="adj1" fmla="val 15982082"/>
                <a:gd name="adj2" fmla="val 21307812"/>
              </a:avLst>
            </a:prstGeom>
            <a:ln w="3810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sz="1350"/>
            </a:p>
          </p:txBody>
        </p:sp>
        <p:sp>
          <p:nvSpPr>
            <p:cNvPr id="28" name="三角形 27"/>
            <p:cNvSpPr/>
            <p:nvPr/>
          </p:nvSpPr>
          <p:spPr>
            <a:xfrm rot="4049472">
              <a:off x="6941188" y="2246795"/>
              <a:ext cx="409347" cy="47685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sz="1350"/>
            </a:p>
          </p:txBody>
        </p:sp>
      </p:grpSp>
      <p:sp>
        <p:nvSpPr>
          <p:cNvPr id="42" name="文字方塊 41"/>
          <p:cNvSpPr txBox="1"/>
          <p:nvPr/>
        </p:nvSpPr>
        <p:spPr>
          <a:xfrm>
            <a:off x="374000" y="285928"/>
            <a:ext cx="6162237" cy="807914"/>
          </a:xfrm>
          <a:prstGeom prst="rect">
            <a:avLst/>
          </a:prstGeom>
        </p:spPr>
        <p:txBody>
          <a:bodyPr vert="horz" lIns="91440" tIns="45720" rIns="91440" bIns="45720" rtlCol="0" anchor="ctr">
            <a:noAutofit/>
          </a:bodyPr>
          <a:lstStyle>
            <a:lvl1pPr>
              <a:spcBef>
                <a:spcPct val="0"/>
              </a:spcBef>
              <a:buNone/>
              <a:defRPr sz="2800" b="1" baseline="0">
                <a:solidFill>
                  <a:srgbClr val="005197"/>
                </a:solidFill>
                <a:latin typeface="Calibri" pitchFamily="34" charset="0"/>
                <a:ea typeface="微軟正黑體" pitchFamily="34" charset="-120"/>
                <a:cs typeface="+mj-cs"/>
              </a:defRPr>
            </a:lvl1pPr>
          </a:lstStyle>
          <a:p>
            <a:r>
              <a:rPr lang="zh-TW" altLang="en-US" dirty="0"/>
              <a:t>模組化架構</a:t>
            </a:r>
            <a:r>
              <a:rPr lang="hr-HR" altLang="zh-TW" dirty="0"/>
              <a:t>| </a:t>
            </a:r>
            <a:r>
              <a:rPr lang="zh-TW" altLang="hr-HR" dirty="0"/>
              <a:t>無縫擴充 </a:t>
            </a:r>
            <a:r>
              <a:rPr lang="hr-HR" altLang="zh-TW" dirty="0"/>
              <a:t>(Scale to Fit)</a:t>
            </a:r>
            <a:endParaRPr lang="en-US" altLang="zh-TW" dirty="0"/>
          </a:p>
        </p:txBody>
      </p:sp>
      <p:sp>
        <p:nvSpPr>
          <p:cNvPr id="18" name="文字方塊 17"/>
          <p:cNvSpPr txBox="1"/>
          <p:nvPr/>
        </p:nvSpPr>
        <p:spPr>
          <a:xfrm>
            <a:off x="3487738" y="2420067"/>
            <a:ext cx="2065630" cy="507831"/>
          </a:xfrm>
          <a:prstGeom prst="rect">
            <a:avLst/>
          </a:prstGeom>
          <a:noFill/>
        </p:spPr>
        <p:txBody>
          <a:bodyPr wrap="none" rtlCol="0">
            <a:spAutoFit/>
          </a:bodyPr>
          <a:lstStyle/>
          <a:p>
            <a:r>
              <a:rPr kumimoji="1" lang="zh-TW" altLang="en-US" sz="1350" b="1" i="1" dirty="0">
                <a:solidFill>
                  <a:srgbClr val="0070C0"/>
                </a:solidFill>
                <a:latin typeface="Corbel" charset="0"/>
                <a:ea typeface="Corbel" charset="0"/>
                <a:cs typeface="Corbel" charset="0"/>
              </a:rPr>
              <a:t>最高可承載 </a:t>
            </a:r>
            <a:r>
              <a:rPr kumimoji="1" lang="en-US" altLang="zh-TW" sz="1350" b="1" i="1" dirty="0">
                <a:solidFill>
                  <a:srgbClr val="0070C0"/>
                </a:solidFill>
                <a:latin typeface="Corbel" charset="0"/>
                <a:ea typeface="Corbel" charset="0"/>
                <a:cs typeface="Corbel" charset="0"/>
              </a:rPr>
              <a:t>600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VDI</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users</a:t>
            </a:r>
          </a:p>
          <a:p>
            <a:pPr algn="ctr"/>
            <a:r>
              <a:rPr kumimoji="1" lang="zh-TW" altLang="en-US" sz="1350" b="1" i="1" dirty="0">
                <a:solidFill>
                  <a:srgbClr val="0070C0"/>
                </a:solidFill>
                <a:latin typeface="Corbel" charset="0"/>
                <a:ea typeface="Corbel" charset="0"/>
                <a:cs typeface="Corbel" charset="0"/>
              </a:rPr>
              <a:t>最高可乘載 </a:t>
            </a:r>
            <a:r>
              <a:rPr kumimoji="1" lang="en-US" altLang="zh-TW" sz="1350" b="1" i="1" dirty="0">
                <a:solidFill>
                  <a:srgbClr val="0070C0"/>
                </a:solidFill>
                <a:latin typeface="Corbel" charset="0"/>
                <a:ea typeface="Corbel" charset="0"/>
                <a:cs typeface="Corbel" charset="0"/>
              </a:rPr>
              <a:t>400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VM</a:t>
            </a:r>
            <a:endParaRPr kumimoji="1" lang="zh-TW" altLang="en-US" sz="1350" b="1" i="1" dirty="0">
              <a:solidFill>
                <a:srgbClr val="0070C0"/>
              </a:solidFill>
              <a:latin typeface="Corbel" charset="0"/>
              <a:ea typeface="Corbel" charset="0"/>
              <a:cs typeface="Corbel" charset="0"/>
            </a:endParaRPr>
          </a:p>
        </p:txBody>
      </p:sp>
      <p:sp>
        <p:nvSpPr>
          <p:cNvPr id="19" name="文字方塊 18"/>
          <p:cNvSpPr txBox="1"/>
          <p:nvPr/>
        </p:nvSpPr>
        <p:spPr>
          <a:xfrm>
            <a:off x="5884333" y="1922977"/>
            <a:ext cx="2138021" cy="507831"/>
          </a:xfrm>
          <a:prstGeom prst="rect">
            <a:avLst/>
          </a:prstGeom>
          <a:noFill/>
        </p:spPr>
        <p:txBody>
          <a:bodyPr wrap="none" rtlCol="0">
            <a:spAutoFit/>
          </a:bodyPr>
          <a:lstStyle/>
          <a:p>
            <a:r>
              <a:rPr kumimoji="1" lang="zh-TW" altLang="en-US" sz="1350" b="1" i="1" dirty="0">
                <a:solidFill>
                  <a:srgbClr val="0070C0"/>
                </a:solidFill>
                <a:latin typeface="Corbel" charset="0"/>
                <a:ea typeface="Corbel" charset="0"/>
                <a:cs typeface="Corbel" charset="0"/>
              </a:rPr>
              <a:t>最高可承載 </a:t>
            </a:r>
            <a:r>
              <a:rPr kumimoji="1" lang="en-US" altLang="zh-TW" sz="1350" b="1" i="1" dirty="0">
                <a:solidFill>
                  <a:srgbClr val="0070C0"/>
                </a:solidFill>
                <a:latin typeface="Corbel" charset="0"/>
                <a:ea typeface="Corbel" charset="0"/>
                <a:cs typeface="Corbel" charset="0"/>
              </a:rPr>
              <a:t>1200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VDI</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users</a:t>
            </a:r>
          </a:p>
          <a:p>
            <a:pPr algn="ctr"/>
            <a:r>
              <a:rPr kumimoji="1" lang="zh-TW" altLang="en-US" sz="1350" b="1" i="1" dirty="0">
                <a:solidFill>
                  <a:srgbClr val="0070C0"/>
                </a:solidFill>
                <a:latin typeface="Corbel" charset="0"/>
                <a:ea typeface="Corbel" charset="0"/>
                <a:cs typeface="Corbel" charset="0"/>
              </a:rPr>
              <a:t>最高可乘載 </a:t>
            </a:r>
            <a:r>
              <a:rPr kumimoji="1" lang="en-US" altLang="zh-TW" sz="1350" b="1" i="1" dirty="0">
                <a:solidFill>
                  <a:srgbClr val="0070C0"/>
                </a:solidFill>
                <a:latin typeface="Corbel" charset="0"/>
                <a:ea typeface="Corbel" charset="0"/>
                <a:cs typeface="Corbel" charset="0"/>
              </a:rPr>
              <a:t>800</a:t>
            </a:r>
            <a:r>
              <a:rPr kumimoji="1" lang="zh-TW" altLang="en-US" sz="1350" b="1" i="1" dirty="0">
                <a:solidFill>
                  <a:srgbClr val="0070C0"/>
                </a:solidFill>
                <a:latin typeface="Corbel" charset="0"/>
                <a:ea typeface="Corbel" charset="0"/>
                <a:cs typeface="Corbel" charset="0"/>
              </a:rPr>
              <a:t> </a:t>
            </a:r>
            <a:r>
              <a:rPr kumimoji="1" lang="en-US" altLang="zh-TW" sz="1350" b="1" i="1" dirty="0">
                <a:solidFill>
                  <a:srgbClr val="0070C0"/>
                </a:solidFill>
                <a:latin typeface="Corbel" charset="0"/>
                <a:ea typeface="Corbel" charset="0"/>
                <a:cs typeface="Corbel" charset="0"/>
              </a:rPr>
              <a:t>VM</a:t>
            </a:r>
            <a:endParaRPr kumimoji="1" lang="zh-TW" altLang="en-US" sz="1350" b="1" i="1" dirty="0">
              <a:solidFill>
                <a:srgbClr val="0070C0"/>
              </a:solidFill>
              <a:latin typeface="Corbel" charset="0"/>
              <a:ea typeface="Corbel" charset="0"/>
              <a:cs typeface="Corbel" charset="0"/>
            </a:endParaRPr>
          </a:p>
        </p:txBody>
      </p:sp>
      <p:pic>
        <p:nvPicPr>
          <p:cNvPr id="20"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4624" y="216233"/>
            <a:ext cx="1007740" cy="98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72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478455" y="254255"/>
            <a:ext cx="6162237" cy="807914"/>
          </a:xfrm>
          <a:prstGeom prst="rect">
            <a:avLst/>
          </a:prstGeom>
        </p:spPr>
        <p:txBody>
          <a:bodyPr vert="horz" lIns="91440" tIns="45720" rIns="91440" bIns="45720" rtlCol="0" anchor="ctr">
            <a:noAutofit/>
          </a:bodyPr>
          <a:lstStyle>
            <a:defPPr>
              <a:defRPr lang="zh-TW"/>
            </a:defPPr>
            <a:lvl1pPr>
              <a:spcBef>
                <a:spcPct val="0"/>
              </a:spcBef>
              <a:buNone/>
              <a:defRPr sz="2800" b="1" baseline="0">
                <a:solidFill>
                  <a:srgbClr val="005197"/>
                </a:solidFill>
                <a:latin typeface="Calibri" pitchFamily="34" charset="0"/>
                <a:ea typeface="微軟正黑體" pitchFamily="34" charset="-120"/>
                <a:cs typeface="+mj-cs"/>
              </a:defRPr>
            </a:lvl1pPr>
          </a:lstStyle>
          <a:p>
            <a:r>
              <a:rPr lang="zh-TW" altLang="en-US" dirty="0"/>
              <a:t>預載虛擬化系統 </a:t>
            </a:r>
            <a:r>
              <a:rPr lang="en-US" altLang="zh-TW" dirty="0"/>
              <a:t>| </a:t>
            </a:r>
            <a:r>
              <a:rPr lang="zh-TW" altLang="en-US" dirty="0"/>
              <a:t>快速布屬</a:t>
            </a:r>
            <a:endParaRPr lang="en-US" altLang="zh-TW" dirty="0"/>
          </a:p>
        </p:txBody>
      </p:sp>
      <p:sp>
        <p:nvSpPr>
          <p:cNvPr id="2" name="投影片編號版面配置區 1"/>
          <p:cNvSpPr>
            <a:spLocks noGrp="1"/>
          </p:cNvSpPr>
          <p:nvPr>
            <p:ph type="sldNum" sz="quarter" idx="4"/>
          </p:nvPr>
        </p:nvSpPr>
        <p:spPr>
          <a:xfrm>
            <a:off x="7192439" y="4515966"/>
            <a:ext cx="1843313" cy="306512"/>
          </a:xfrm>
        </p:spPr>
        <p:txBody>
          <a:bodyPr/>
          <a:lstStyle/>
          <a:p>
            <a:fld id="{26ABC516-D93B-4368-B021-9DF04E8EFC6F}" type="slidenum">
              <a:rPr lang="en-US" altLang="zh-TW" smtClean="0"/>
              <a:pPr/>
              <a:t>33</a:t>
            </a:fld>
            <a:endParaRPr lang="en-US" altLang="zh-TW" dirty="0"/>
          </a:p>
        </p:txBody>
      </p:sp>
      <p:sp>
        <p:nvSpPr>
          <p:cNvPr id="7" name="文字方塊 6"/>
          <p:cNvSpPr txBox="1"/>
          <p:nvPr/>
        </p:nvSpPr>
        <p:spPr>
          <a:xfrm>
            <a:off x="1109048" y="1281245"/>
            <a:ext cx="5980997" cy="923330"/>
          </a:xfrm>
          <a:prstGeom prst="rect">
            <a:avLst/>
          </a:prstGeom>
          <a:noFill/>
        </p:spPr>
        <p:txBody>
          <a:bodyPr wrap="square" rtlCol="0">
            <a:spAutoFit/>
          </a:bodyPr>
          <a:lstStyle/>
          <a:p>
            <a:pPr marL="214313" indent="-214313" algn="just">
              <a:buFont typeface="Arial" charset="0"/>
              <a:buChar char="•"/>
            </a:pPr>
            <a:r>
              <a:rPr kumimoji="1" lang="zh-TW" altLang="en-US" sz="1350" dirty="0">
                <a:latin typeface="Calibri" charset="0"/>
                <a:ea typeface="Calibri" charset="0"/>
                <a:cs typeface="Calibri" charset="0"/>
              </a:rPr>
              <a:t>透過預載</a:t>
            </a:r>
            <a:r>
              <a:rPr kumimoji="1" lang="en-US" altLang="zh-TW" sz="1350" dirty="0">
                <a:latin typeface="Calibri" charset="0"/>
                <a:ea typeface="Calibri" charset="0"/>
                <a:cs typeface="Calibri" charset="0"/>
              </a:rPr>
              <a:t>QCT Auto Deployment Manager </a:t>
            </a:r>
            <a:r>
              <a:rPr kumimoji="1" lang="zh-TW" altLang="en-US" sz="1350" dirty="0">
                <a:latin typeface="Calibri" charset="0"/>
                <a:ea typeface="Calibri" charset="0"/>
                <a:cs typeface="Calibri" charset="0"/>
              </a:rPr>
              <a:t>與</a:t>
            </a:r>
            <a:r>
              <a:rPr kumimoji="1" lang="en-US" altLang="zh-TW" sz="1350" dirty="0">
                <a:latin typeface="Calibri" charset="0"/>
                <a:ea typeface="Calibri" charset="0"/>
                <a:cs typeface="Calibri" charset="0"/>
              </a:rPr>
              <a:t>VMware </a:t>
            </a:r>
            <a:r>
              <a:rPr kumimoji="1" lang="en-US" altLang="zh-TW" sz="1350" dirty="0" err="1">
                <a:latin typeface="Calibri" charset="0"/>
                <a:ea typeface="Calibri" charset="0"/>
                <a:cs typeface="Calibri" charset="0"/>
              </a:rPr>
              <a:t>Horizo</a:t>
            </a:r>
            <a:r>
              <a:rPr kumimoji="1" lang="en-US" altLang="zh-TW" sz="1350" dirty="0">
                <a:latin typeface="Calibri" charset="0"/>
                <a:ea typeface="Calibri" charset="0"/>
                <a:cs typeface="Calibri" charset="0"/>
              </a:rPr>
              <a:t>​​n</a:t>
            </a:r>
            <a:r>
              <a:rPr kumimoji="1" lang="zh-TW" altLang="en-US" sz="1350" dirty="0">
                <a:latin typeface="Calibri" charset="0"/>
                <a:ea typeface="Calibri" charset="0"/>
                <a:cs typeface="Calibri" charset="0"/>
              </a:rPr>
              <a:t>軟體</a:t>
            </a:r>
            <a:r>
              <a:rPr kumimoji="1" lang="en-US" altLang="zh-TW" sz="1350" dirty="0">
                <a:latin typeface="Calibri" charset="0"/>
                <a:ea typeface="Calibri" charset="0"/>
                <a:cs typeface="Calibri" charset="0"/>
              </a:rPr>
              <a:t>, </a:t>
            </a:r>
            <a:r>
              <a:rPr kumimoji="1" lang="en-US" altLang="zh-TW" sz="1350" dirty="0" err="1">
                <a:latin typeface="Calibri" charset="0"/>
                <a:ea typeface="Calibri" charset="0"/>
                <a:cs typeface="Calibri" charset="0"/>
              </a:rPr>
              <a:t>QxVDI</a:t>
            </a:r>
            <a:r>
              <a:rPr kumimoji="1" lang="en-US" altLang="zh-TW" sz="1350" dirty="0">
                <a:latin typeface="Calibri" charset="0"/>
                <a:ea typeface="Calibri" charset="0"/>
                <a:cs typeface="Calibri" charset="0"/>
              </a:rPr>
              <a:t> | </a:t>
            </a:r>
            <a:r>
              <a:rPr kumimoji="1" lang="en-US" altLang="zh-TW" sz="1350" dirty="0" err="1">
                <a:latin typeface="Calibri" charset="0"/>
                <a:ea typeface="Calibri" charset="0"/>
                <a:cs typeface="Calibri" charset="0"/>
              </a:rPr>
              <a:t>QxStack</a:t>
            </a:r>
            <a:r>
              <a:rPr kumimoji="1" lang="en-US" altLang="zh-TW" sz="1350" dirty="0">
                <a:latin typeface="Calibri" charset="0"/>
                <a:ea typeface="Calibri" charset="0"/>
                <a:cs typeface="Calibri" charset="0"/>
              </a:rPr>
              <a:t> VMware Edition-HC </a:t>
            </a:r>
            <a:r>
              <a:rPr kumimoji="1" lang="zh-TW" altLang="en-US" sz="1350" dirty="0">
                <a:latin typeface="Calibri" charset="0"/>
                <a:ea typeface="Calibri" charset="0"/>
                <a:cs typeface="Calibri" charset="0"/>
              </a:rPr>
              <a:t>提供簡易快速布屬建置虛擬桌面</a:t>
            </a:r>
            <a:r>
              <a:rPr kumimoji="1" lang="en-US" altLang="zh-TW" sz="1350" dirty="0">
                <a:latin typeface="Calibri" charset="0"/>
                <a:ea typeface="Calibri" charset="0"/>
                <a:cs typeface="Calibri" charset="0"/>
              </a:rPr>
              <a:t>(​​VDI)</a:t>
            </a:r>
            <a:r>
              <a:rPr kumimoji="1" lang="zh-TW" altLang="en-US" sz="1350" dirty="0">
                <a:latin typeface="Calibri" charset="0"/>
                <a:ea typeface="Calibri" charset="0"/>
                <a:cs typeface="Calibri" charset="0"/>
              </a:rPr>
              <a:t>以及基礎設施與服務</a:t>
            </a:r>
            <a:r>
              <a:rPr kumimoji="1" lang="en-US" altLang="zh-TW" sz="1350" dirty="0">
                <a:latin typeface="Calibri" charset="0"/>
                <a:ea typeface="Calibri" charset="0"/>
                <a:cs typeface="Calibri" charset="0"/>
              </a:rPr>
              <a:t>(IaaS)</a:t>
            </a:r>
            <a:r>
              <a:rPr kumimoji="1" lang="zh-TW" altLang="en-US" sz="1350" dirty="0">
                <a:latin typeface="Calibri" charset="0"/>
                <a:ea typeface="Calibri" charset="0"/>
                <a:cs typeface="Calibri" charset="0"/>
              </a:rPr>
              <a:t>等不同工作負載應用，能在</a:t>
            </a:r>
            <a:r>
              <a:rPr kumimoji="1" lang="en-US" altLang="zh-TW" sz="1350" dirty="0">
                <a:latin typeface="Calibri" charset="0"/>
                <a:ea typeface="Calibri" charset="0"/>
                <a:cs typeface="Calibri" charset="0"/>
              </a:rPr>
              <a:t>60</a:t>
            </a:r>
            <a:r>
              <a:rPr kumimoji="1" lang="zh-TW" altLang="en-US" sz="1350" dirty="0">
                <a:latin typeface="Calibri" charset="0"/>
                <a:ea typeface="Calibri" charset="0"/>
                <a:cs typeface="Calibri" charset="0"/>
              </a:rPr>
              <a:t>分鐘將環境建置起來，替用戶減少建置時的複雜度以及人力上支出的成本。</a:t>
            </a:r>
          </a:p>
        </p:txBody>
      </p:sp>
      <p:sp>
        <p:nvSpPr>
          <p:cNvPr id="5" name="向右箭號 4"/>
          <p:cNvSpPr/>
          <p:nvPr/>
        </p:nvSpPr>
        <p:spPr>
          <a:xfrm>
            <a:off x="2430037" y="2878584"/>
            <a:ext cx="4491146" cy="982498"/>
          </a:xfrm>
          <a:prstGeom prst="rightArrow">
            <a:avLst/>
          </a:prstGeom>
          <a:gradFill>
            <a:gsLst>
              <a:gs pos="0">
                <a:schemeClr val="accent6">
                  <a:shade val="51000"/>
                  <a:satMod val="130000"/>
                  <a:alpha val="74000"/>
                </a:schemeClr>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r"/>
            <a:r>
              <a:rPr lang="en-US" altLang="zh-TW" sz="1125" b="1" i="1" dirty="0">
                <a:solidFill>
                  <a:prstClr val="white"/>
                </a:solidFill>
                <a:latin typeface="Calibri" charset="0"/>
                <a:ea typeface="Calibri" charset="0"/>
                <a:cs typeface="Calibri" charset="0"/>
              </a:rPr>
              <a:t>     Deploy VSAN /</a:t>
            </a:r>
            <a:r>
              <a:rPr lang="zh-TW" altLang="en-US" sz="1125" b="1" i="1" dirty="0">
                <a:solidFill>
                  <a:prstClr val="white"/>
                </a:solidFill>
                <a:latin typeface="Calibri" charset="0"/>
                <a:ea typeface="Calibri" charset="0"/>
                <a:cs typeface="Calibri" charset="0"/>
              </a:rPr>
              <a:t> </a:t>
            </a:r>
            <a:r>
              <a:rPr lang="en-US" altLang="zh-TW" sz="1125" b="1" i="1" dirty="0">
                <a:solidFill>
                  <a:prstClr val="white"/>
                </a:solidFill>
                <a:latin typeface="Calibri" charset="0"/>
                <a:ea typeface="Calibri" charset="0"/>
                <a:cs typeface="Calibri" charset="0"/>
              </a:rPr>
              <a:t>VDI</a:t>
            </a:r>
            <a:endParaRPr lang="zh-TW" altLang="en-US" sz="1125" b="1" i="1" dirty="0">
              <a:solidFill>
                <a:prstClr val="white"/>
              </a:solidFill>
              <a:latin typeface="Calibri" charset="0"/>
              <a:ea typeface="Calibri" charset="0"/>
              <a:cs typeface="Calibri" charset="0"/>
            </a:endParaRPr>
          </a:p>
        </p:txBody>
      </p:sp>
      <p:sp>
        <p:nvSpPr>
          <p:cNvPr id="6" name="向右箭號 5"/>
          <p:cNvSpPr/>
          <p:nvPr/>
        </p:nvSpPr>
        <p:spPr>
          <a:xfrm>
            <a:off x="1566107" y="2883394"/>
            <a:ext cx="3899715" cy="982498"/>
          </a:xfrm>
          <a:prstGeom prst="rightArrow">
            <a:avLst/>
          </a:prstGeom>
          <a:gradFill>
            <a:gsLst>
              <a:gs pos="0">
                <a:srgbClr val="FF0000">
                  <a:alpha val="18000"/>
                  <a:lumMod val="100000"/>
                </a:srgbClr>
              </a:gs>
              <a:gs pos="85000">
                <a:schemeClr val="accent2">
                  <a:shade val="93000"/>
                  <a:satMod val="130000"/>
                  <a:lumMod val="47000"/>
                  <a:lumOff val="53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r"/>
            <a:r>
              <a:rPr lang="en-US" altLang="zh-TW" sz="1125" b="1" i="1" dirty="0">
                <a:solidFill>
                  <a:prstClr val="white"/>
                </a:solidFill>
                <a:latin typeface="Calibri" charset="0"/>
                <a:ea typeface="Calibri" charset="0"/>
                <a:cs typeface="Calibri" charset="0"/>
              </a:rPr>
              <a:t>Deploy VCSA </a:t>
            </a:r>
            <a:endParaRPr lang="zh-TW" altLang="en-US" sz="1125" b="1" i="1" dirty="0">
              <a:solidFill>
                <a:prstClr val="white"/>
              </a:solidFill>
              <a:latin typeface="Calibri" charset="0"/>
              <a:ea typeface="Calibri" charset="0"/>
              <a:cs typeface="Calibri" charset="0"/>
            </a:endParaRPr>
          </a:p>
        </p:txBody>
      </p:sp>
      <p:sp>
        <p:nvSpPr>
          <p:cNvPr id="8" name="向右箭號 7"/>
          <p:cNvSpPr/>
          <p:nvPr/>
        </p:nvSpPr>
        <p:spPr>
          <a:xfrm>
            <a:off x="1582272" y="2882976"/>
            <a:ext cx="1932039" cy="987726"/>
          </a:xfrm>
          <a:prstGeom prst="rightArrow">
            <a:avLst/>
          </a:prstGeom>
          <a:gradFill>
            <a:gsLst>
              <a:gs pos="0">
                <a:schemeClr val="accent5">
                  <a:shade val="51000"/>
                  <a:satMod val="130000"/>
                  <a:alpha val="29000"/>
                </a:scheme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r"/>
            <a:r>
              <a:rPr lang="en-US" altLang="zh-TW" sz="1125" b="1" i="1" dirty="0">
                <a:solidFill>
                  <a:prstClr val="white"/>
                </a:solidFill>
                <a:latin typeface="Calibri" charset="0"/>
                <a:ea typeface="Calibri" charset="0"/>
                <a:cs typeface="Calibri" charset="0"/>
              </a:rPr>
              <a:t>Deploy 4X </a:t>
            </a:r>
            <a:r>
              <a:rPr lang="en-US" altLang="zh-TW" sz="1125" b="1" i="1" dirty="0" err="1">
                <a:solidFill>
                  <a:prstClr val="white"/>
                </a:solidFill>
                <a:latin typeface="Calibri" charset="0"/>
                <a:ea typeface="Calibri" charset="0"/>
                <a:cs typeface="Calibri" charset="0"/>
              </a:rPr>
              <a:t>ESXi</a:t>
            </a:r>
            <a:endParaRPr lang="zh-TW" altLang="en-US" sz="1125" b="1" i="1" dirty="0">
              <a:solidFill>
                <a:prstClr val="white"/>
              </a:solidFill>
              <a:latin typeface="Calibri" charset="0"/>
              <a:ea typeface="Calibri" charset="0"/>
              <a:cs typeface="Calibri" charset="0"/>
            </a:endParaRPr>
          </a:p>
        </p:txBody>
      </p:sp>
      <p:sp>
        <p:nvSpPr>
          <p:cNvPr id="9" name="文字方塊 8"/>
          <p:cNvSpPr txBox="1"/>
          <p:nvPr/>
        </p:nvSpPr>
        <p:spPr>
          <a:xfrm>
            <a:off x="3469366" y="2635104"/>
            <a:ext cx="994589" cy="276999"/>
          </a:xfrm>
          <a:prstGeom prst="rect">
            <a:avLst/>
          </a:prstGeom>
          <a:noFill/>
        </p:spPr>
        <p:txBody>
          <a:bodyPr wrap="square" rtlCol="0">
            <a:spAutoFit/>
          </a:bodyPr>
          <a:lstStyle>
            <a:defPPr>
              <a:defRPr lang="zh-TW"/>
            </a:defPPr>
            <a:lvl1pPr>
              <a:defRPr>
                <a:latin typeface="Arial Unicode MS" panose="020B0604020202020204" pitchFamily="34" charset="-120"/>
                <a:ea typeface="Arial Unicode MS" panose="020B0604020202020204" pitchFamily="34" charset="-120"/>
                <a:cs typeface="Arial Unicode MS" panose="020B0604020202020204" pitchFamily="34" charset="-120"/>
              </a:defRPr>
            </a:lvl1pPr>
          </a:lstStyle>
          <a:p>
            <a:r>
              <a:rPr lang="en-US" altLang="zh-TW" sz="1200" b="1" i="1" dirty="0">
                <a:solidFill>
                  <a:prstClr val="black"/>
                </a:solidFill>
                <a:latin typeface="Calibri" charset="0"/>
                <a:ea typeface="Calibri" charset="0"/>
                <a:cs typeface="Calibri" charset="0"/>
              </a:rPr>
              <a:t>5</a:t>
            </a:r>
            <a:r>
              <a:rPr lang="zh-TW" altLang="en-US" sz="1200" b="1" i="1" dirty="0">
                <a:solidFill>
                  <a:prstClr val="black"/>
                </a:solidFill>
                <a:latin typeface="Calibri" charset="0"/>
                <a:ea typeface="Calibri" charset="0"/>
                <a:cs typeface="Calibri" charset="0"/>
              </a:rPr>
              <a:t> </a:t>
            </a:r>
            <a:r>
              <a:rPr lang="en-US" altLang="zh-TW" sz="1200" b="1" i="1" dirty="0">
                <a:solidFill>
                  <a:prstClr val="black"/>
                </a:solidFill>
                <a:latin typeface="Calibri" charset="0"/>
                <a:ea typeface="Calibri" charset="0"/>
                <a:cs typeface="Calibri" charset="0"/>
              </a:rPr>
              <a:t>mins</a:t>
            </a:r>
            <a:endParaRPr lang="zh-TW" altLang="en-US" sz="788" b="1" i="1" dirty="0">
              <a:solidFill>
                <a:prstClr val="black"/>
              </a:solidFill>
              <a:latin typeface="Calibri" charset="0"/>
              <a:ea typeface="Calibri" charset="0"/>
              <a:cs typeface="Calibri" charset="0"/>
            </a:endParaRPr>
          </a:p>
        </p:txBody>
      </p:sp>
      <p:sp>
        <p:nvSpPr>
          <p:cNvPr id="10" name="文字方塊 9"/>
          <p:cNvSpPr txBox="1"/>
          <p:nvPr/>
        </p:nvSpPr>
        <p:spPr>
          <a:xfrm>
            <a:off x="4841285" y="2653522"/>
            <a:ext cx="1078070" cy="276999"/>
          </a:xfrm>
          <a:prstGeom prst="rect">
            <a:avLst/>
          </a:prstGeom>
          <a:noFill/>
        </p:spPr>
        <p:txBody>
          <a:bodyPr wrap="square" rtlCol="0">
            <a:spAutoFit/>
          </a:bodyPr>
          <a:lstStyle>
            <a:defPPr>
              <a:defRPr lang="zh-TW"/>
            </a:defPPr>
            <a:lvl1pPr>
              <a:defRPr>
                <a:latin typeface="Arial Unicode MS" panose="020B0604020202020204" pitchFamily="34" charset="-120"/>
                <a:ea typeface="Arial Unicode MS" panose="020B0604020202020204" pitchFamily="34" charset="-120"/>
                <a:cs typeface="Arial Unicode MS" panose="020B0604020202020204" pitchFamily="34" charset="-120"/>
              </a:defRPr>
            </a:lvl1pPr>
          </a:lstStyle>
          <a:p>
            <a:r>
              <a:rPr lang="en-US" altLang="zh-TW" sz="1200" b="1" i="1" dirty="0">
                <a:solidFill>
                  <a:prstClr val="black"/>
                </a:solidFill>
                <a:latin typeface="Calibri" charset="0"/>
                <a:ea typeface="Calibri" charset="0"/>
                <a:cs typeface="Calibri" charset="0"/>
              </a:rPr>
              <a:t>35</a:t>
            </a:r>
            <a:r>
              <a:rPr lang="zh-TW" altLang="en-US" sz="1200" b="1" i="1" dirty="0">
                <a:solidFill>
                  <a:prstClr val="black"/>
                </a:solidFill>
                <a:latin typeface="Calibri" charset="0"/>
                <a:ea typeface="Calibri" charset="0"/>
                <a:cs typeface="Calibri" charset="0"/>
              </a:rPr>
              <a:t> </a:t>
            </a:r>
            <a:r>
              <a:rPr lang="en-US" altLang="zh-TW" sz="1200" b="1" i="1" dirty="0">
                <a:solidFill>
                  <a:prstClr val="black"/>
                </a:solidFill>
                <a:latin typeface="Calibri" charset="0"/>
                <a:ea typeface="Calibri" charset="0"/>
                <a:cs typeface="Calibri" charset="0"/>
              </a:rPr>
              <a:t>mins</a:t>
            </a:r>
            <a:endParaRPr lang="zh-TW" altLang="en-US" sz="1200" b="1" i="1" dirty="0">
              <a:solidFill>
                <a:prstClr val="black"/>
              </a:solidFill>
              <a:latin typeface="Calibri" charset="0"/>
              <a:ea typeface="Calibri" charset="0"/>
              <a:cs typeface="Calibri" charset="0"/>
            </a:endParaRPr>
          </a:p>
        </p:txBody>
      </p:sp>
      <p:sp>
        <p:nvSpPr>
          <p:cNvPr id="11" name="文字方塊 10"/>
          <p:cNvSpPr txBox="1"/>
          <p:nvPr/>
        </p:nvSpPr>
        <p:spPr>
          <a:xfrm>
            <a:off x="6313070" y="2653522"/>
            <a:ext cx="995234" cy="276999"/>
          </a:xfrm>
          <a:prstGeom prst="rect">
            <a:avLst/>
          </a:prstGeom>
          <a:noFill/>
        </p:spPr>
        <p:txBody>
          <a:bodyPr wrap="square" rtlCol="0">
            <a:spAutoFit/>
          </a:bodyPr>
          <a:lstStyle>
            <a:defPPr>
              <a:defRPr lang="zh-TW"/>
            </a:defPPr>
            <a:lvl1pPr>
              <a:defRPr>
                <a:latin typeface="Arial Unicode MS" panose="020B0604020202020204" pitchFamily="34" charset="-120"/>
                <a:ea typeface="Arial Unicode MS" panose="020B0604020202020204" pitchFamily="34" charset="-120"/>
                <a:cs typeface="Arial Unicode MS" panose="020B0604020202020204" pitchFamily="34" charset="-120"/>
              </a:defRPr>
            </a:lvl1pPr>
          </a:lstStyle>
          <a:p>
            <a:r>
              <a:rPr lang="en-US" altLang="zh-TW" sz="1200" b="1" i="1" dirty="0">
                <a:solidFill>
                  <a:prstClr val="black"/>
                </a:solidFill>
                <a:latin typeface="Calibri" charset="0"/>
                <a:ea typeface="Calibri" charset="0"/>
                <a:cs typeface="Calibri" charset="0"/>
              </a:rPr>
              <a:t>60 </a:t>
            </a:r>
            <a:r>
              <a:rPr lang="en-US" altLang="zh-TW" sz="1200" b="1" i="1" dirty="0" err="1">
                <a:solidFill>
                  <a:prstClr val="black"/>
                </a:solidFill>
                <a:latin typeface="Calibri" charset="0"/>
                <a:ea typeface="Calibri" charset="0"/>
                <a:cs typeface="Calibri" charset="0"/>
              </a:rPr>
              <a:t>mins</a:t>
            </a:r>
            <a:endParaRPr lang="zh-TW" altLang="en-US" sz="1200" b="1" i="1" dirty="0">
              <a:solidFill>
                <a:prstClr val="black"/>
              </a:solidFill>
              <a:latin typeface="Calibri" charset="0"/>
              <a:ea typeface="Calibri" charset="0"/>
              <a:cs typeface="Calibri" charset="0"/>
            </a:endParaRPr>
          </a:p>
        </p:txBody>
      </p:sp>
    </p:spTree>
    <p:extLst>
      <p:ext uri="{BB962C8B-B14F-4D97-AF65-F5344CB8AC3E}">
        <p14:creationId xmlns:p14="http://schemas.microsoft.com/office/powerpoint/2010/main" val="2429163194"/>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91440" tIns="45720" rIns="91440" bIns="45720" rtlCol="0" anchor="ctr">
            <a:noAutofit/>
          </a:bodyPr>
          <a:lstStyle/>
          <a:p>
            <a:r>
              <a:rPr lang="en-US" altLang="zh-TW" sz="2800" b="1" dirty="0" err="1">
                <a:solidFill>
                  <a:srgbClr val="005197"/>
                </a:solidFill>
              </a:rPr>
              <a:t>QxVDI</a:t>
            </a:r>
            <a:r>
              <a:rPr lang="zh-TW" altLang="en-US" sz="2800" b="1" dirty="0">
                <a:solidFill>
                  <a:srgbClr val="005197"/>
                </a:solidFill>
              </a:rPr>
              <a:t> </a:t>
            </a:r>
            <a:r>
              <a:rPr lang="en-US" altLang="zh-TW" sz="2800" b="1" dirty="0">
                <a:solidFill>
                  <a:srgbClr val="005197"/>
                </a:solidFill>
              </a:rPr>
              <a:t>|</a:t>
            </a:r>
            <a:r>
              <a:rPr lang="zh-TW" altLang="en-US" sz="2800" b="1" dirty="0">
                <a:solidFill>
                  <a:srgbClr val="005197"/>
                </a:solidFill>
              </a:rPr>
              <a:t> </a:t>
            </a:r>
            <a:r>
              <a:rPr lang="en-US" altLang="zh-TW" sz="2800" b="1" dirty="0" err="1">
                <a:solidFill>
                  <a:srgbClr val="005197"/>
                </a:solidFill>
              </a:rPr>
              <a:t>QxStack</a:t>
            </a:r>
            <a:r>
              <a:rPr lang="zh-TW" altLang="en-US" sz="2800" b="1" dirty="0">
                <a:solidFill>
                  <a:srgbClr val="005197"/>
                </a:solidFill>
              </a:rPr>
              <a:t> </a:t>
            </a:r>
            <a:r>
              <a:rPr lang="en-US" altLang="zh-TW" sz="2800" b="1" dirty="0">
                <a:solidFill>
                  <a:srgbClr val="005197"/>
                </a:solidFill>
              </a:rPr>
              <a:t>VMware Edition-HC</a:t>
            </a:r>
            <a:r>
              <a:rPr lang="zh-TW" altLang="en-US" sz="2800" b="1" dirty="0">
                <a:solidFill>
                  <a:srgbClr val="005197"/>
                </a:solidFill>
              </a:rPr>
              <a:t> 規格</a:t>
            </a: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latin typeface="Arial Unicode MS" panose="020B0604020202020204" pitchFamily="34" charset="-120"/>
                <a:ea typeface="Arial Unicode MS" panose="020B0604020202020204" pitchFamily="34" charset="-120"/>
                <a:cs typeface="Arial Unicode MS" panose="020B0604020202020204" pitchFamily="34" charset="-120"/>
              </a:rPr>
              <a:pPr/>
              <a:t>34</a:t>
            </a:fld>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6" name="表格 5"/>
          <p:cNvGraphicFramePr>
            <a:graphicFrameLocks noGrp="1"/>
          </p:cNvGraphicFramePr>
          <p:nvPr>
            <p:extLst/>
          </p:nvPr>
        </p:nvGraphicFramePr>
        <p:xfrm>
          <a:off x="1223628" y="1394386"/>
          <a:ext cx="6723771" cy="2989029"/>
        </p:xfrm>
        <a:graphic>
          <a:graphicData uri="http://schemas.openxmlformats.org/drawingml/2006/table">
            <a:tbl>
              <a:tblPr firstRow="1" firstCol="1" bandRow="1">
                <a:tableStyleId>{69012ECD-51FC-41F1-AA8D-1B2483CD663E}</a:tableStyleId>
              </a:tblPr>
              <a:tblGrid>
                <a:gridCol w="435800">
                  <a:extLst>
                    <a:ext uri="{9D8B030D-6E8A-4147-A177-3AD203B41FA5}">
                      <a16:colId xmlns="" xmlns:a16="http://schemas.microsoft.com/office/drawing/2014/main" val="20000"/>
                    </a:ext>
                  </a:extLst>
                </a:gridCol>
                <a:gridCol w="2569769">
                  <a:extLst>
                    <a:ext uri="{9D8B030D-6E8A-4147-A177-3AD203B41FA5}">
                      <a16:colId xmlns="" xmlns:a16="http://schemas.microsoft.com/office/drawing/2014/main" val="20001"/>
                    </a:ext>
                  </a:extLst>
                </a:gridCol>
                <a:gridCol w="3718202">
                  <a:extLst>
                    <a:ext uri="{9D8B030D-6E8A-4147-A177-3AD203B41FA5}">
                      <a16:colId xmlns="" xmlns:a16="http://schemas.microsoft.com/office/drawing/2014/main" val="20002"/>
                    </a:ext>
                  </a:extLst>
                </a:gridCol>
              </a:tblGrid>
              <a:tr h="394287">
                <a:tc gridSpan="3">
                  <a:txBody>
                    <a:bodyPr/>
                    <a:lstStyle/>
                    <a:p>
                      <a:pPr algn="ctr">
                        <a:spcAft>
                          <a:spcPts val="0"/>
                        </a:spcAft>
                      </a:pPr>
                      <a:r>
                        <a:rPr lang="en-US" sz="1400" kern="100" dirty="0" err="1">
                          <a:solidFill>
                            <a:schemeClr val="bg1"/>
                          </a:solidFill>
                          <a:effectLst/>
                          <a:latin typeface="+mn-lt"/>
                          <a:ea typeface="Arial Unicode MS" panose="020B0604020202020204" pitchFamily="34" charset="-120"/>
                          <a:cs typeface="Arial Unicode MS" panose="020B0604020202020204" pitchFamily="34" charset="-120"/>
                        </a:rPr>
                        <a:t>QxVDI</a:t>
                      </a:r>
                      <a:r>
                        <a:rPr lang="zh-TW" altLang="en-US" sz="1400" kern="100" baseline="0" dirty="0">
                          <a:solidFill>
                            <a:schemeClr val="bg1"/>
                          </a:solidFill>
                          <a:effectLst/>
                          <a:latin typeface="+mn-lt"/>
                          <a:ea typeface="Arial Unicode MS" panose="020B0604020202020204" pitchFamily="34" charset="-120"/>
                          <a:cs typeface="Arial Unicode MS" panose="020B0604020202020204" pitchFamily="34" charset="-120"/>
                        </a:rPr>
                        <a:t> </a:t>
                      </a:r>
                      <a:r>
                        <a:rPr lang="en-US" altLang="zh-TW" sz="1400" kern="100" baseline="0" dirty="0">
                          <a:solidFill>
                            <a:schemeClr val="bg1"/>
                          </a:solidFill>
                          <a:effectLst/>
                          <a:latin typeface="+mn-lt"/>
                          <a:ea typeface="Arial Unicode MS" panose="020B0604020202020204" pitchFamily="34" charset="-120"/>
                          <a:cs typeface="Arial Unicode MS" panose="020B0604020202020204" pitchFamily="34" charset="-120"/>
                        </a:rPr>
                        <a:t>|</a:t>
                      </a:r>
                      <a:r>
                        <a:rPr lang="zh-TW" altLang="en-US" sz="1400" kern="100" baseline="0" dirty="0">
                          <a:solidFill>
                            <a:schemeClr val="bg1"/>
                          </a:solidFill>
                          <a:effectLst/>
                          <a:latin typeface="+mn-lt"/>
                          <a:ea typeface="Arial Unicode MS" panose="020B0604020202020204" pitchFamily="34" charset="-120"/>
                          <a:cs typeface="Arial Unicode MS" panose="020B0604020202020204" pitchFamily="34" charset="-120"/>
                        </a:rPr>
                        <a:t> </a:t>
                      </a:r>
                      <a:r>
                        <a:rPr lang="en-US" altLang="zh-TW" sz="1400" kern="100" dirty="0" err="1">
                          <a:solidFill>
                            <a:schemeClr val="bg1"/>
                          </a:solidFill>
                          <a:effectLst/>
                          <a:latin typeface="+mn-lt"/>
                          <a:ea typeface="Arial Unicode MS" panose="020B0604020202020204" pitchFamily="34" charset="-120"/>
                          <a:cs typeface="Arial Unicode MS" panose="020B0604020202020204" pitchFamily="34" charset="-120"/>
                        </a:rPr>
                        <a:t>QxStack</a:t>
                      </a:r>
                      <a:r>
                        <a:rPr lang="en-US" sz="1400" kern="100" dirty="0">
                          <a:solidFill>
                            <a:schemeClr val="bg1"/>
                          </a:solidFill>
                          <a:effectLst/>
                          <a:latin typeface="+mn-lt"/>
                          <a:ea typeface="Arial Unicode MS" panose="020B0604020202020204" pitchFamily="34" charset="-120"/>
                          <a:cs typeface="Arial Unicode MS" panose="020B0604020202020204" pitchFamily="34" charset="-120"/>
                        </a:rPr>
                        <a:t> VMware Edition-HC</a:t>
                      </a:r>
                      <a:r>
                        <a:rPr lang="zh-TW" altLang="en-US" sz="1400" kern="100" dirty="0">
                          <a:solidFill>
                            <a:schemeClr val="bg1"/>
                          </a:solidFill>
                          <a:effectLst/>
                          <a:latin typeface="+mn-lt"/>
                          <a:ea typeface="Arial Unicode MS" panose="020B0604020202020204" pitchFamily="34" charset="-120"/>
                          <a:cs typeface="Arial Unicode MS" panose="020B0604020202020204" pitchFamily="34" charset="-120"/>
                        </a:rPr>
                        <a:t> 規格</a:t>
                      </a:r>
                      <a:endParaRPr lang="zh-TW" sz="1200" kern="100" dirty="0">
                        <a:solidFill>
                          <a:schemeClr val="bg1"/>
                        </a:solidFill>
                        <a:effectLst/>
                        <a:latin typeface="+mn-lt"/>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46A96"/>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332859">
                <a:tc>
                  <a:txBody>
                    <a:bodyPr/>
                    <a:lstStyle/>
                    <a:p>
                      <a:pPr>
                        <a:lnSpc>
                          <a:spcPct val="150000"/>
                        </a:lnSpc>
                        <a:spcAft>
                          <a:spcPts val="0"/>
                        </a:spcAft>
                      </a:pPr>
                      <a:r>
                        <a:rPr lang="en-US" sz="900" kern="100" dirty="0">
                          <a:effectLst/>
                          <a:latin typeface="+mn-lt"/>
                          <a:ea typeface="Arial Unicode MS" panose="020B0604020202020204" pitchFamily="34" charset="-120"/>
                          <a:cs typeface="Arial Unicode MS" panose="020B0604020202020204" pitchFamily="34" charset="-120"/>
                        </a:rPr>
                        <a:t> </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6350" cap="flat" cmpd="sng" algn="ctr">
                      <a:noFill/>
                      <a:prstDash val="solid"/>
                      <a:round/>
                      <a:headEnd type="none" w="med" len="med"/>
                      <a:tailEnd type="none" w="med" len="me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US" altLang="zh-TW" sz="1200" b="1" kern="100" dirty="0" err="1">
                          <a:effectLst/>
                          <a:latin typeface="+mn-lt"/>
                          <a:ea typeface="Arial Unicode MS" panose="020B0604020202020204" pitchFamily="34" charset="-120"/>
                          <a:cs typeface="Arial Unicode MS" panose="020B0604020202020204" pitchFamily="34" charset="-120"/>
                        </a:rPr>
                        <a:t>QxVDI</a:t>
                      </a:r>
                      <a:r>
                        <a:rPr lang="zh-TW" altLang="en-US" sz="1200" b="1" kern="100" dirty="0">
                          <a:effectLst/>
                          <a:latin typeface="+mn-lt"/>
                          <a:ea typeface="Arial Unicode MS" panose="020B0604020202020204" pitchFamily="34" charset="-120"/>
                          <a:cs typeface="Arial Unicode MS" panose="020B0604020202020204" pitchFamily="34" charset="-120"/>
                        </a:rPr>
                        <a:t> </a:t>
                      </a:r>
                      <a:r>
                        <a:rPr lang="en-US" altLang="zh-TW" sz="1200" b="1" kern="100" dirty="0">
                          <a:effectLst/>
                          <a:latin typeface="+mn-lt"/>
                          <a:ea typeface="Arial Unicode MS" panose="020B0604020202020204" pitchFamily="34" charset="-120"/>
                          <a:cs typeface="Arial Unicode MS" panose="020B0604020202020204" pitchFamily="34" charset="-120"/>
                        </a:rPr>
                        <a:t>VMware</a:t>
                      </a:r>
                      <a:r>
                        <a:rPr lang="zh-TW" altLang="en-US" sz="1200" b="1" kern="100" dirty="0">
                          <a:effectLst/>
                          <a:latin typeface="+mn-lt"/>
                          <a:ea typeface="Arial Unicode MS" panose="020B0604020202020204" pitchFamily="34" charset="-120"/>
                          <a:cs typeface="Arial Unicode MS" panose="020B0604020202020204" pitchFamily="34" charset="-120"/>
                        </a:rPr>
                        <a:t> </a:t>
                      </a:r>
                      <a:r>
                        <a:rPr lang="en-US" altLang="zh-TW" sz="1200" b="1" kern="100" dirty="0">
                          <a:effectLst/>
                          <a:latin typeface="+mn-lt"/>
                          <a:ea typeface="Arial Unicode MS" panose="020B0604020202020204" pitchFamily="34" charset="-120"/>
                          <a:cs typeface="Arial Unicode MS" panose="020B0604020202020204" pitchFamily="34" charset="-120"/>
                        </a:rPr>
                        <a:t>Edition-HC</a:t>
                      </a:r>
                      <a:endParaRPr lang="zh-TW" altLang="en-US" sz="12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US" altLang="zh-TW" sz="1200" b="1" kern="100" dirty="0" err="1">
                          <a:effectLst/>
                          <a:latin typeface="+mn-lt"/>
                          <a:ea typeface="Arial Unicode MS" panose="020B0604020202020204" pitchFamily="34" charset="-120"/>
                          <a:cs typeface="Arial Unicode MS" panose="020B0604020202020204" pitchFamily="34" charset="-120"/>
                        </a:rPr>
                        <a:t>QxStack</a:t>
                      </a:r>
                      <a:r>
                        <a:rPr lang="zh-TW" altLang="en-US" sz="1200" b="1" kern="100" dirty="0">
                          <a:effectLst/>
                          <a:latin typeface="+mn-lt"/>
                          <a:ea typeface="Arial Unicode MS" panose="020B0604020202020204" pitchFamily="34" charset="-120"/>
                          <a:cs typeface="Arial Unicode MS" panose="020B0604020202020204" pitchFamily="34" charset="-120"/>
                        </a:rPr>
                        <a:t> </a:t>
                      </a:r>
                      <a:r>
                        <a:rPr lang="en-US" altLang="zh-TW" sz="1200" b="1" kern="100" dirty="0">
                          <a:effectLst/>
                          <a:latin typeface="+mn-lt"/>
                          <a:ea typeface="Arial Unicode MS" panose="020B0604020202020204" pitchFamily="34" charset="-120"/>
                          <a:cs typeface="Arial Unicode MS" panose="020B0604020202020204" pitchFamily="34" charset="-120"/>
                        </a:rPr>
                        <a:t>VMware</a:t>
                      </a:r>
                      <a:r>
                        <a:rPr lang="zh-TW" altLang="en-US" sz="1200" b="1" kern="100" dirty="0">
                          <a:effectLst/>
                          <a:latin typeface="+mn-lt"/>
                          <a:ea typeface="Arial Unicode MS" panose="020B0604020202020204" pitchFamily="34" charset="-120"/>
                          <a:cs typeface="Arial Unicode MS" panose="020B0604020202020204" pitchFamily="34" charset="-120"/>
                        </a:rPr>
                        <a:t> </a:t>
                      </a:r>
                      <a:r>
                        <a:rPr lang="en-US" altLang="zh-TW" sz="1200" b="1" kern="100" dirty="0">
                          <a:effectLst/>
                          <a:latin typeface="+mn-lt"/>
                          <a:ea typeface="Arial Unicode MS" panose="020B0604020202020204" pitchFamily="34" charset="-120"/>
                          <a:cs typeface="Arial Unicode MS" panose="020B0604020202020204" pitchFamily="34" charset="-120"/>
                        </a:rPr>
                        <a:t>Edition-HC</a:t>
                      </a:r>
                      <a:endParaRPr lang="zh-TW" sz="12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74320">
                <a:tc rowSpan="6">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HW</a:t>
                      </a:r>
                    </a:p>
                    <a:p>
                      <a:pPr>
                        <a:spcAft>
                          <a:spcPts val="0"/>
                        </a:spcAft>
                      </a:pPr>
                      <a:r>
                        <a:rPr lang="en-US" altLang="zh-TW" sz="900" kern="100" dirty="0">
                          <a:effectLst/>
                          <a:latin typeface="+mn-lt"/>
                          <a:ea typeface="Arial Unicode MS" panose="020B0604020202020204" pitchFamily="34" charset="-120"/>
                          <a:cs typeface="Arial Unicode MS" panose="020B0604020202020204" pitchFamily="34" charset="-120"/>
                        </a:rPr>
                        <a:t>Per</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kern="100" dirty="0">
                          <a:effectLst/>
                          <a:latin typeface="+mn-lt"/>
                          <a:ea typeface="Arial Unicode MS" panose="020B0604020202020204" pitchFamily="34" charset="-120"/>
                          <a:cs typeface="Arial Unicode MS" panose="020B0604020202020204" pitchFamily="34" charset="-120"/>
                        </a:rPr>
                        <a:t>node</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CPU:</a:t>
                      </a:r>
                      <a:r>
                        <a:rPr 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2</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 Intel® Xeon® Processor </a:t>
                      </a:r>
                      <a:r>
                        <a:rPr lang="en-US" sz="900" b="1" kern="100" dirty="0">
                          <a:effectLst/>
                          <a:latin typeface="+mn-lt"/>
                          <a:ea typeface="Arial Unicode MS" panose="020B0604020202020204" pitchFamily="34" charset="-120"/>
                          <a:cs typeface="Arial Unicode MS" panose="020B0604020202020204" pitchFamily="34" charset="-120"/>
                        </a:rPr>
                        <a:t>E5-2600</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v</a:t>
                      </a:r>
                      <a:r>
                        <a:rPr lang="en-US" altLang="zh-TW" sz="900" b="1" kern="100" dirty="0">
                          <a:effectLst/>
                          <a:latin typeface="+mn-lt"/>
                          <a:ea typeface="Arial Unicode MS" panose="020B0604020202020204" pitchFamily="34" charset="-120"/>
                          <a:cs typeface="Arial Unicode MS" panose="020B0604020202020204" pitchFamily="34" charset="-120"/>
                        </a:rPr>
                        <a:t>4</a:t>
                      </a:r>
                      <a:r>
                        <a:rPr lang="en-US" sz="900" kern="100" dirty="0">
                          <a:effectLst/>
                          <a:latin typeface="+mn-lt"/>
                          <a:ea typeface="Arial Unicode MS" panose="020B0604020202020204" pitchFamily="34" charset="-120"/>
                          <a:cs typeface="Arial Unicode MS" panose="020B0604020202020204" pitchFamily="34" charset="-120"/>
                        </a:rPr>
                        <a:t> family</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CPU:</a:t>
                      </a:r>
                      <a:r>
                        <a:rPr 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2</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 Intel® Xeon® Processor </a:t>
                      </a:r>
                      <a:r>
                        <a:rPr lang="en-US" sz="900" b="1" kern="100" dirty="0">
                          <a:effectLst/>
                          <a:latin typeface="+mn-lt"/>
                          <a:ea typeface="Arial Unicode MS" panose="020B0604020202020204" pitchFamily="34" charset="-120"/>
                          <a:cs typeface="Arial Unicode MS" panose="020B0604020202020204" pitchFamily="34" charset="-120"/>
                        </a:rPr>
                        <a:t>E5-2600</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v</a:t>
                      </a:r>
                      <a:r>
                        <a:rPr lang="en-US" altLang="zh-TW" sz="900" b="1" kern="100" dirty="0">
                          <a:effectLst/>
                          <a:latin typeface="+mn-lt"/>
                          <a:ea typeface="Arial Unicode MS" panose="020B0604020202020204" pitchFamily="34" charset="-120"/>
                          <a:cs typeface="Arial Unicode MS" panose="020B0604020202020204" pitchFamily="34" charset="-120"/>
                        </a:rPr>
                        <a:t>4</a:t>
                      </a:r>
                      <a:r>
                        <a:rPr lang="en-US" sz="900" b="1" kern="100" dirty="0">
                          <a:effectLst/>
                          <a:latin typeface="+mn-lt"/>
                          <a:ea typeface="Arial Unicode MS" panose="020B0604020202020204" pitchFamily="34" charset="-120"/>
                          <a:cs typeface="Arial Unicode MS" panose="020B0604020202020204" pitchFamily="34" charset="-120"/>
                        </a:rPr>
                        <a:t> </a:t>
                      </a:r>
                      <a:r>
                        <a:rPr lang="en-US" sz="900" kern="100" dirty="0">
                          <a:effectLst/>
                          <a:latin typeface="+mn-lt"/>
                          <a:ea typeface="Arial Unicode MS" panose="020B0604020202020204" pitchFamily="34" charset="-120"/>
                          <a:cs typeface="Arial Unicode MS" panose="020B0604020202020204" pitchFamily="34" charset="-120"/>
                        </a:rPr>
                        <a:t>family</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219997">
                <a:tc vMerge="1">
                  <a:txBody>
                    <a:bodyPr/>
                    <a:lstStyle/>
                    <a:p>
                      <a:endParaRPr lang="zh-TW" altLang="en-US"/>
                    </a:p>
                  </a:txBody>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RAM: </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16</a:t>
                      </a:r>
                      <a:r>
                        <a:rPr lang="en-US" altLang="zh-TW" sz="900" kern="100" dirty="0">
                          <a:effectLst/>
                          <a:latin typeface="+mn-lt"/>
                          <a:ea typeface="Arial Unicode MS" panose="020B0604020202020204" pitchFamily="34" charset="-120"/>
                          <a:cs typeface="Arial Unicode MS" panose="020B0604020202020204" pitchFamily="34" charset="-120"/>
                        </a:rPr>
                        <a:t>)</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16G</a:t>
                      </a:r>
                      <a:r>
                        <a:rPr lang="en-US" altLang="zh-TW" sz="900" b="1" kern="100" dirty="0">
                          <a:effectLst/>
                          <a:latin typeface="+mn-lt"/>
                          <a:ea typeface="Arial Unicode MS" panose="020B0604020202020204" pitchFamily="34" charset="-120"/>
                          <a:cs typeface="Arial Unicode MS" panose="020B0604020202020204" pitchFamily="34" charset="-120"/>
                        </a:rPr>
                        <a:t>B</a:t>
                      </a:r>
                      <a:r>
                        <a:rPr lang="en-US" sz="900" kern="100" dirty="0">
                          <a:effectLst/>
                          <a:latin typeface="+mn-lt"/>
                          <a:ea typeface="Arial Unicode MS" panose="020B0604020202020204" pitchFamily="34" charset="-120"/>
                          <a:cs typeface="Arial Unicode MS" panose="020B0604020202020204" pitchFamily="34" charset="-120"/>
                        </a:rPr>
                        <a:t> DDR 4</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kern="100" dirty="0">
                          <a:effectLst/>
                          <a:latin typeface="+mn-lt"/>
                          <a:ea typeface="Arial Unicode MS" panose="020B0604020202020204" pitchFamily="34" charset="-120"/>
                          <a:cs typeface="Arial Unicode MS" panose="020B0604020202020204" pitchFamily="34" charset="-120"/>
                        </a:rPr>
                        <a:t>RAM: </a:t>
                      </a:r>
                      <a:r>
                        <a:rPr lang="en-US" altLang="zh-TW" sz="900" kern="100" baseline="0" dirty="0">
                          <a:effectLst/>
                          <a:latin typeface="+mn-lt"/>
                          <a:ea typeface="Arial Unicode MS" panose="020B0604020202020204" pitchFamily="34" charset="-120"/>
                          <a:cs typeface="Arial Unicode MS" panose="020B0604020202020204" pitchFamily="34" charset="-120"/>
                        </a:rPr>
                        <a:t>(</a:t>
                      </a:r>
                      <a:r>
                        <a:rPr lang="en-US" sz="900" kern="100" baseline="0" dirty="0">
                          <a:effectLst/>
                          <a:latin typeface="+mn-lt"/>
                          <a:ea typeface="Arial Unicode MS" panose="020B0604020202020204" pitchFamily="34" charset="-120"/>
                          <a:cs typeface="Arial Unicode MS" panose="020B0604020202020204" pitchFamily="34" charset="-120"/>
                        </a:rPr>
                        <a:t>1</a:t>
                      </a:r>
                      <a:r>
                        <a:rPr lang="en-US" altLang="zh-TW" sz="900" kern="100" baseline="0" dirty="0">
                          <a:effectLst/>
                          <a:latin typeface="+mn-lt"/>
                          <a:ea typeface="Arial Unicode MS" panose="020B0604020202020204" pitchFamily="34" charset="-120"/>
                          <a:cs typeface="Arial Unicode MS" panose="020B0604020202020204" pitchFamily="34" charset="-120"/>
                        </a:rPr>
                        <a:t>6)</a:t>
                      </a:r>
                      <a:r>
                        <a:rPr lang="en-US" sz="900" kern="100" baseline="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16G</a:t>
                      </a:r>
                      <a:r>
                        <a:rPr lang="en-US" altLang="zh-TW" sz="900" b="1" kern="100" dirty="0">
                          <a:effectLst/>
                          <a:latin typeface="+mn-lt"/>
                          <a:ea typeface="Arial Unicode MS" panose="020B0604020202020204" pitchFamily="34" charset="-120"/>
                          <a:cs typeface="Arial Unicode MS" panose="020B0604020202020204" pitchFamily="34" charset="-120"/>
                        </a:rPr>
                        <a:t>B</a:t>
                      </a:r>
                      <a:r>
                        <a:rPr lang="en-US" sz="900" b="1"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a:t>
                      </a:r>
                      <a:r>
                        <a:rPr lang="zh-TW" altLang="en-US" sz="900" b="1"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32GB</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sz="900" kern="100" dirty="0">
                          <a:effectLst/>
                          <a:latin typeface="+mn-lt"/>
                          <a:ea typeface="Arial Unicode MS" panose="020B0604020202020204" pitchFamily="34" charset="-120"/>
                          <a:cs typeface="Arial Unicode MS" panose="020B0604020202020204" pitchFamily="34" charset="-120"/>
                        </a:rPr>
                        <a:t>DDR 4</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219997">
                <a:tc vMerge="1">
                  <a:txBody>
                    <a:bodyPr/>
                    <a:lstStyle/>
                    <a:p>
                      <a:endParaRPr lang="zh-TW" altLang="en-US"/>
                    </a:p>
                  </a:txBody>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HDD: </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5</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1.2TB</a:t>
                      </a:r>
                      <a:endParaRPr 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HDD: </a:t>
                      </a:r>
                      <a:r>
                        <a:rPr lang="en-US" altLang="zh-TW" sz="900" kern="100" dirty="0">
                          <a:effectLst/>
                          <a:latin typeface="+mn-lt"/>
                          <a:ea typeface="Arial Unicode MS" panose="020B0604020202020204" pitchFamily="34" charset="-120"/>
                          <a:cs typeface="Arial Unicode MS" panose="020B0604020202020204" pitchFamily="34" charset="-120"/>
                        </a:rPr>
                        <a:t>(5)</a:t>
                      </a:r>
                      <a:r>
                        <a:rPr lang="en-US" sz="900" kern="10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1.2TB</a:t>
                      </a:r>
                      <a:r>
                        <a:rPr lang="zh-TW" altLang="en-US" sz="900" b="1"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a:t>
                      </a:r>
                      <a:r>
                        <a:rPr lang="zh-TW" altLang="en-US" sz="900" b="1"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2TB</a:t>
                      </a:r>
                      <a:endParaRPr 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19997">
                <a:tc vMerge="1">
                  <a:txBody>
                    <a:bodyPr/>
                    <a:lstStyle/>
                    <a:p>
                      <a:endParaRPr lang="zh-TW" altLang="en-US"/>
                    </a:p>
                  </a:txBody>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SSD:  </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1</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4</a:t>
                      </a:r>
                      <a:r>
                        <a:rPr lang="en-US" sz="900" b="1" kern="100" dirty="0">
                          <a:effectLst/>
                          <a:latin typeface="+mn-lt"/>
                          <a:ea typeface="Arial Unicode MS" panose="020B0604020202020204" pitchFamily="34" charset="-120"/>
                          <a:cs typeface="Arial Unicode MS" panose="020B0604020202020204" pitchFamily="34" charset="-120"/>
                        </a:rPr>
                        <a:t>00G</a:t>
                      </a:r>
                      <a:r>
                        <a:rPr lang="en-US" altLang="zh-TW" sz="900" b="1" kern="100" dirty="0">
                          <a:effectLst/>
                          <a:latin typeface="+mn-lt"/>
                          <a:ea typeface="Arial Unicode MS" panose="020B0604020202020204" pitchFamily="34" charset="-120"/>
                          <a:cs typeface="Arial Unicode MS" panose="020B0604020202020204" pitchFamily="34" charset="-120"/>
                        </a:rPr>
                        <a:t>B</a:t>
                      </a:r>
                      <a:r>
                        <a:rPr lang="en-US" sz="900" b="1" kern="100" dirty="0">
                          <a:effectLst/>
                          <a:latin typeface="+mn-lt"/>
                          <a:ea typeface="Arial Unicode MS" panose="020B0604020202020204" pitchFamily="34" charset="-120"/>
                          <a:cs typeface="Arial Unicode MS" panose="020B0604020202020204" pitchFamily="34" charset="-120"/>
                        </a:rPr>
                        <a:t> </a:t>
                      </a:r>
                      <a:endParaRPr 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SSD: </a:t>
                      </a:r>
                      <a:r>
                        <a:rPr lang="en-US" altLang="zh-TW" sz="900" kern="100" dirty="0">
                          <a:effectLst/>
                          <a:latin typeface="+mn-lt"/>
                          <a:ea typeface="Arial Unicode MS" panose="020B0604020202020204" pitchFamily="34" charset="-120"/>
                          <a:cs typeface="Arial Unicode MS" panose="020B0604020202020204" pitchFamily="34" charset="-120"/>
                        </a:rPr>
                        <a:t>(</a:t>
                      </a:r>
                      <a:r>
                        <a:rPr lang="en-US" sz="900" kern="100" baseline="0" dirty="0">
                          <a:effectLst/>
                          <a:latin typeface="+mn-lt"/>
                          <a:ea typeface="Arial Unicode MS" panose="020B0604020202020204" pitchFamily="34" charset="-120"/>
                          <a:cs typeface="Arial Unicode MS" panose="020B0604020202020204" pitchFamily="34" charset="-120"/>
                        </a:rPr>
                        <a:t>1</a:t>
                      </a:r>
                      <a:r>
                        <a:rPr lang="en-US" altLang="zh-TW" sz="900" kern="100" baseline="0" dirty="0">
                          <a:effectLst/>
                          <a:latin typeface="+mn-lt"/>
                          <a:ea typeface="Arial Unicode MS" panose="020B0604020202020204" pitchFamily="34" charset="-120"/>
                          <a:cs typeface="Arial Unicode MS" panose="020B0604020202020204" pitchFamily="34" charset="-120"/>
                        </a:rPr>
                        <a:t>)</a:t>
                      </a:r>
                      <a:r>
                        <a:rPr lang="en-US" sz="900"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400GB</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altLang="zh-TW" sz="900" b="1" kern="100" baseline="0" dirty="0">
                          <a:effectLst/>
                          <a:latin typeface="+mn-lt"/>
                          <a:ea typeface="Arial Unicode MS" panose="020B0604020202020204" pitchFamily="34" charset="-120"/>
                          <a:cs typeface="Arial Unicode MS" panose="020B0604020202020204" pitchFamily="34" charset="-120"/>
                        </a:rPr>
                        <a:t>|</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sz="900" b="1" kern="100" dirty="0">
                          <a:effectLst/>
                          <a:latin typeface="+mn-lt"/>
                          <a:ea typeface="Arial Unicode MS" panose="020B0604020202020204" pitchFamily="34" charset="-120"/>
                          <a:cs typeface="Arial Unicode MS" panose="020B0604020202020204" pitchFamily="34" charset="-120"/>
                        </a:rPr>
                        <a:t>800G</a:t>
                      </a:r>
                      <a:r>
                        <a:rPr lang="en-US" altLang="zh-TW" sz="900" b="1" kern="100" dirty="0">
                          <a:effectLst/>
                          <a:latin typeface="+mn-lt"/>
                          <a:ea typeface="Arial Unicode MS" panose="020B0604020202020204" pitchFamily="34" charset="-120"/>
                          <a:cs typeface="Arial Unicode MS" panose="020B0604020202020204" pitchFamily="34" charset="-120"/>
                        </a:rPr>
                        <a:t>B</a:t>
                      </a:r>
                      <a:r>
                        <a:rPr lang="en-US" sz="900" b="1" kern="100" dirty="0">
                          <a:effectLst/>
                          <a:latin typeface="+mn-lt"/>
                          <a:ea typeface="Arial Unicode MS" panose="020B0604020202020204" pitchFamily="34" charset="-120"/>
                          <a:cs typeface="Arial Unicode MS" panose="020B0604020202020204" pitchFamily="34" charset="-120"/>
                        </a:rPr>
                        <a:t> </a:t>
                      </a:r>
                      <a:endParaRPr 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199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solidFill>
                            <a:schemeClr val="tx1"/>
                          </a:solidFill>
                          <a:effectLst/>
                          <a:latin typeface="+mn-lt"/>
                          <a:ea typeface="Arial Unicode MS" panose="020B0604020202020204" pitchFamily="34" charset="-120"/>
                          <a:cs typeface="Arial Unicode MS" panose="020B0604020202020204" pitchFamily="34" charset="-120"/>
                        </a:rPr>
                        <a:t>SATADOM:</a:t>
                      </a:r>
                      <a:r>
                        <a:rPr lang="zh-TW" altLang="en-US" sz="900" kern="100" dirty="0">
                          <a:solidFill>
                            <a:schemeClr val="tx1"/>
                          </a:solidFill>
                          <a:effectLst/>
                          <a:latin typeface="+mn-lt"/>
                          <a:ea typeface="Arial Unicode MS" panose="020B0604020202020204" pitchFamily="34" charset="-120"/>
                          <a:cs typeface="Arial Unicode MS" panose="020B0604020202020204" pitchFamily="34" charset="-120"/>
                        </a:rPr>
                        <a:t> </a:t>
                      </a:r>
                      <a:r>
                        <a:rPr lang="en-US" altLang="zh-TW" sz="900" kern="100" dirty="0">
                          <a:solidFill>
                            <a:schemeClr val="tx1"/>
                          </a:solidFill>
                          <a:effectLst/>
                          <a:latin typeface="+mn-lt"/>
                          <a:ea typeface="Arial Unicode MS" panose="020B0604020202020204" pitchFamily="34" charset="-120"/>
                          <a:cs typeface="Arial Unicode MS" panose="020B0604020202020204" pitchFamily="34" charset="-120"/>
                        </a:rPr>
                        <a:t>(1)</a:t>
                      </a:r>
                      <a:r>
                        <a:rPr lang="zh-TW" altLang="en-US" sz="900" kern="100" dirty="0">
                          <a:solidFill>
                            <a:schemeClr val="tx1"/>
                          </a:solidFill>
                          <a:effectLst/>
                          <a:latin typeface="+mn-lt"/>
                          <a:ea typeface="Arial Unicode MS" panose="020B0604020202020204" pitchFamily="34" charset="-120"/>
                          <a:cs typeface="Arial Unicode MS" panose="020B0604020202020204" pitchFamily="34" charset="-120"/>
                        </a:rPr>
                        <a:t> </a:t>
                      </a:r>
                      <a:r>
                        <a:rPr lang="en-US" altLang="zh-TW" sz="900" b="1" kern="100" dirty="0">
                          <a:solidFill>
                            <a:schemeClr val="tx1"/>
                          </a:solidFill>
                          <a:effectLst/>
                          <a:latin typeface="+mn-lt"/>
                          <a:ea typeface="Arial Unicode MS" panose="020B0604020202020204" pitchFamily="34" charset="-120"/>
                          <a:cs typeface="Arial Unicode MS" panose="020B0604020202020204" pitchFamily="34" charset="-120"/>
                        </a:rPr>
                        <a:t>32GB</a:t>
                      </a:r>
                      <a:endParaRPr lang="zh-TW" altLang="zh-TW" sz="900" b="1" kern="100" dirty="0">
                        <a:solidFill>
                          <a:schemeClr val="tx1"/>
                        </a:solidFill>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effectLst/>
                          <a:latin typeface="+mn-lt"/>
                          <a:ea typeface="Arial Unicode MS" panose="020B0604020202020204" pitchFamily="34" charset="-120"/>
                          <a:cs typeface="Arial Unicode MS" panose="020B0604020202020204" pitchFamily="34" charset="-120"/>
                        </a:rPr>
                        <a:t>SATADOM:</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kern="100" dirty="0">
                          <a:effectLst/>
                          <a:latin typeface="+mn-lt"/>
                          <a:ea typeface="Arial Unicode MS" panose="020B0604020202020204" pitchFamily="34" charset="-120"/>
                          <a:cs typeface="Arial Unicode MS" panose="020B0604020202020204" pitchFamily="34" charset="-120"/>
                        </a:rPr>
                        <a:t>(1)</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b="1" kern="100" dirty="0">
                          <a:effectLst/>
                          <a:latin typeface="+mn-lt"/>
                          <a:ea typeface="Arial Unicode MS" panose="020B0604020202020204" pitchFamily="34" charset="-120"/>
                          <a:cs typeface="Arial Unicode MS" panose="020B0604020202020204" pitchFamily="34" charset="-120"/>
                        </a:rPr>
                        <a:t>32GB</a:t>
                      </a:r>
                      <a:endParaRPr lang="zh-TW" alt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19997">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effectLst/>
                          <a:latin typeface="+mn-lt"/>
                          <a:ea typeface="Arial Unicode MS" panose="020B0604020202020204" pitchFamily="34" charset="-120"/>
                          <a:cs typeface="Arial Unicode MS" panose="020B0604020202020204" pitchFamily="34" charset="-120"/>
                        </a:rPr>
                        <a:t>NIC:</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t>
                      </a:r>
                      <a:r>
                        <a:rPr lang="en-US" altLang="zh-TW" sz="900" kern="100" dirty="0">
                          <a:effectLst/>
                          <a:latin typeface="+mn-lt"/>
                          <a:ea typeface="Arial Unicode MS" panose="020B0604020202020204" pitchFamily="34" charset="-120"/>
                          <a:cs typeface="Arial Unicode MS" panose="020B0604020202020204" pitchFamily="34" charset="-120"/>
                        </a:rPr>
                        <a:t>2) </a:t>
                      </a:r>
                      <a:r>
                        <a:rPr lang="en-US" altLang="zh-TW" sz="900" b="1" kern="100" dirty="0">
                          <a:effectLst/>
                          <a:latin typeface="+mn-lt"/>
                          <a:ea typeface="Arial Unicode MS" panose="020B0604020202020204" pitchFamily="34" charset="-120"/>
                          <a:cs typeface="Arial Unicode MS" panose="020B0604020202020204" pitchFamily="34" charset="-120"/>
                        </a:rPr>
                        <a:t>10G SFP+</a:t>
                      </a:r>
                      <a:r>
                        <a:rPr lang="zh-TW" altLang="en-US" sz="900" b="1" kern="100" baseline="0" dirty="0">
                          <a:effectLst/>
                          <a:latin typeface="+mn-lt"/>
                          <a:ea typeface="Arial Unicode MS" panose="020B0604020202020204" pitchFamily="34" charset="-120"/>
                          <a:cs typeface="Arial Unicode MS" panose="020B0604020202020204" pitchFamily="34" charset="-120"/>
                        </a:rPr>
                        <a:t> </a:t>
                      </a:r>
                      <a:r>
                        <a:rPr lang="en-US" altLang="zh-TW" sz="900" b="1" kern="100" baseline="0" dirty="0">
                          <a:effectLst/>
                          <a:latin typeface="+mn-lt"/>
                          <a:ea typeface="Arial Unicode MS" panose="020B0604020202020204" pitchFamily="34" charset="-120"/>
                          <a:cs typeface="Arial Unicode MS" panose="020B0604020202020204" pitchFamily="34" charset="-120"/>
                        </a:rPr>
                        <a:t>|</a:t>
                      </a:r>
                      <a:r>
                        <a:rPr lang="en-US" altLang="zh-TW" sz="900" b="1" kern="100" dirty="0">
                          <a:effectLst/>
                          <a:latin typeface="+mn-lt"/>
                          <a:ea typeface="Arial Unicode MS" panose="020B0604020202020204" pitchFamily="34" charset="-120"/>
                          <a:cs typeface="Arial Unicode MS" panose="020B0604020202020204" pitchFamily="34" charset="-120"/>
                        </a:rPr>
                        <a:t> RJ45</a:t>
                      </a:r>
                      <a:endParaRPr lang="zh-TW" altLang="zh-TW" sz="900" b="1"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altLang="zh-TW" sz="900" kern="100" dirty="0">
                          <a:solidFill>
                            <a:schemeClr val="tx1"/>
                          </a:solidFill>
                          <a:effectLst/>
                          <a:latin typeface="+mn-lt"/>
                          <a:ea typeface="Arial Unicode MS" panose="020B0604020202020204" pitchFamily="34" charset="-120"/>
                          <a:cs typeface="Arial Unicode MS" panose="020B0604020202020204" pitchFamily="34" charset="-120"/>
                        </a:rPr>
                        <a:t>NIC: (2) </a:t>
                      </a:r>
                      <a:r>
                        <a:rPr lang="is-IS" altLang="zh-TW" sz="900" b="1" kern="100" dirty="0">
                          <a:solidFill>
                            <a:schemeClr val="tx1"/>
                          </a:solidFill>
                          <a:effectLst/>
                          <a:latin typeface="+mn-lt"/>
                          <a:ea typeface="Arial Unicode MS" panose="020B0604020202020204" pitchFamily="34" charset="-120"/>
                          <a:cs typeface="Arial Unicode MS" panose="020B0604020202020204" pitchFamily="34" charset="-120"/>
                        </a:rPr>
                        <a:t>10G SFP+ | RJ45</a:t>
                      </a: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118941">
                <a:tc gridSpan="3">
                  <a:txBody>
                    <a:bodyPr/>
                    <a:lstStyle/>
                    <a:p>
                      <a:pPr>
                        <a:lnSpc>
                          <a:spcPts val="20"/>
                        </a:lnSpc>
                        <a:spcAft>
                          <a:spcPts val="0"/>
                        </a:spcAft>
                      </a:pPr>
                      <a:r>
                        <a:rPr lang="en-US" sz="900" kern="100" dirty="0">
                          <a:effectLst/>
                          <a:latin typeface="+mn-lt"/>
                          <a:ea typeface="Arial Unicode MS" panose="020B0604020202020204" pitchFamily="34" charset="-120"/>
                          <a:cs typeface="Arial Unicode MS" panose="020B0604020202020204" pitchFamily="34" charset="-120"/>
                        </a:rPr>
                        <a:t> </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9525" cap="flat" cmpd="sng" algn="ctr">
                      <a:noFill/>
                      <a:prstDash val="soli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8"/>
                  </a:ext>
                </a:extLst>
              </a:tr>
              <a:tr h="548640">
                <a:tc rowSpan="2">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SW</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1.</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kern="100" dirty="0">
                          <a:effectLst/>
                          <a:latin typeface="+mn-lt"/>
                          <a:ea typeface="Arial Unicode MS" panose="020B0604020202020204" pitchFamily="34" charset="-120"/>
                          <a:cs typeface="Arial Unicode MS" panose="020B0604020202020204" pitchFamily="34" charset="-120"/>
                        </a:rPr>
                        <a:t>VMware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sz="900" kern="100" dirty="0">
                          <a:effectLst/>
                          <a:latin typeface="+mn-lt"/>
                          <a:ea typeface="Arial Unicode MS" panose="020B0604020202020204" pitchFamily="34" charset="-120"/>
                          <a:cs typeface="Arial Unicode MS" panose="020B0604020202020204" pitchFamily="34" charset="-120"/>
                        </a:rPr>
                        <a:t>Horizon </a:t>
                      </a:r>
                      <a:r>
                        <a:rPr lang="en-US" altLang="zh-TW" sz="900" kern="100" dirty="0">
                          <a:effectLst/>
                          <a:latin typeface="+mn-lt"/>
                          <a:ea typeface="Arial Unicode MS" panose="020B0604020202020204" pitchFamily="34" charset="-120"/>
                          <a:cs typeface="Arial Unicode MS" panose="020B0604020202020204" pitchFamily="34" charset="-120"/>
                        </a:rPr>
                        <a:t>7</a:t>
                      </a:r>
                      <a:r>
                        <a:rPr lang="en-US" sz="900" kern="100" dirty="0">
                          <a:effectLst/>
                          <a:latin typeface="+mn-lt"/>
                          <a:ea typeface="Arial Unicode MS" panose="020B0604020202020204" pitchFamily="34" charset="-120"/>
                          <a:cs typeface="Arial Unicode MS" panose="020B0604020202020204" pitchFamily="34" charset="-120"/>
                        </a:rPr>
                        <a:t> </a:t>
                      </a:r>
                      <a:br>
                        <a:rPr lang="en-US" sz="900" kern="100" dirty="0">
                          <a:effectLst/>
                          <a:latin typeface="+mn-lt"/>
                          <a:ea typeface="Arial Unicode MS" panose="020B0604020202020204" pitchFamily="34" charset="-120"/>
                          <a:cs typeface="Arial Unicode MS" panose="020B0604020202020204" pitchFamily="34" charset="-120"/>
                        </a:rPr>
                      </a:br>
                      <a:r>
                        <a:rPr lang="en-US" altLang="zh-TW" sz="900" kern="100" dirty="0">
                          <a:effectLst/>
                          <a:latin typeface="+mn-lt"/>
                          <a:ea typeface="Arial Unicode MS" panose="020B0604020202020204" pitchFamily="34" charset="-120"/>
                          <a:cs typeface="Arial Unicode MS" panose="020B0604020202020204" pitchFamily="34" charset="-120"/>
                        </a:rPr>
                        <a:t>(200</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VDI</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users/</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per</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appliance-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2vCPU</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4GB</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RAM)</a:t>
                      </a:r>
                      <a:br>
                        <a:rPr lang="en-US" altLang="zh-TW" sz="900" kern="100" baseline="0" dirty="0">
                          <a:effectLst/>
                          <a:latin typeface="+mn-lt"/>
                          <a:ea typeface="Arial Unicode MS" panose="020B0604020202020204" pitchFamily="34" charset="-120"/>
                          <a:cs typeface="Arial Unicode MS" panose="020B0604020202020204" pitchFamily="34" charset="-120"/>
                        </a:rPr>
                      </a:br>
                      <a:r>
                        <a:rPr lang="en-US" altLang="zh-TW" sz="900" kern="100" baseline="0" dirty="0">
                          <a:effectLst/>
                          <a:latin typeface="+mn-lt"/>
                          <a:ea typeface="Arial Unicode MS" panose="020B0604020202020204" pitchFamily="34" charset="-120"/>
                          <a:cs typeface="Arial Unicode MS" panose="020B0604020202020204" pitchFamily="34" charset="-120"/>
                        </a:rPr>
                        <a:t>(300</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VDI</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users/</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per</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appliance-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2vCPU</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2GB</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RAM)</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marL="0" indent="0">
                        <a:spcAft>
                          <a:spcPts val="0"/>
                        </a:spcAft>
                        <a:buNone/>
                      </a:pPr>
                      <a:r>
                        <a:rPr lang="en-US" altLang="zh-TW" sz="900" kern="100" baseline="0" dirty="0">
                          <a:effectLst/>
                          <a:latin typeface="+mn-lt"/>
                          <a:ea typeface="Arial Unicode MS" panose="020B0604020202020204" pitchFamily="34" charset="-120"/>
                          <a:cs typeface="Arial Unicode MS" panose="020B0604020202020204" pitchFamily="34" charset="-120"/>
                        </a:rPr>
                        <a:t>1.</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VMware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vSphere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Enterprise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Plus+</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err="1">
                          <a:effectLst/>
                          <a:latin typeface="+mn-lt"/>
                          <a:ea typeface="Arial Unicode MS" panose="020B0604020202020204" pitchFamily="34" charset="-120"/>
                          <a:cs typeface="Arial Unicode MS" panose="020B0604020202020204" pitchFamily="34" charset="-120"/>
                        </a:rPr>
                        <a:t>vCenter</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Standard+</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Virtual</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SAN</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Standard</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
                      </a:r>
                      <a:br>
                        <a:rPr lang="en-US" altLang="zh-TW" sz="900" kern="100" baseline="0" dirty="0">
                          <a:effectLst/>
                          <a:latin typeface="+mn-lt"/>
                          <a:ea typeface="Arial Unicode MS" panose="020B0604020202020204" pitchFamily="34" charset="-120"/>
                          <a:cs typeface="Arial Unicode MS" panose="020B0604020202020204" pitchFamily="34" charset="-120"/>
                        </a:rPr>
                      </a:br>
                      <a:r>
                        <a:rPr lang="en-US" altLang="zh-TW" sz="900" kern="100" baseline="0" dirty="0">
                          <a:effectLst/>
                          <a:latin typeface="+mn-lt"/>
                          <a:ea typeface="Arial Unicode MS" panose="020B0604020202020204" pitchFamily="34" charset="-120"/>
                          <a:cs typeface="Arial Unicode MS" panose="020B0604020202020204" pitchFamily="34" charset="-120"/>
                        </a:rPr>
                        <a:t>(100</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VM/</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per</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appliance-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4vCPU</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8GB</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RAM)</a:t>
                      </a:r>
                      <a:br>
                        <a:rPr lang="en-US" altLang="zh-TW" sz="900" kern="100" baseline="0" dirty="0">
                          <a:effectLst/>
                          <a:latin typeface="+mn-lt"/>
                          <a:ea typeface="Arial Unicode MS" panose="020B0604020202020204" pitchFamily="34" charset="-120"/>
                          <a:cs typeface="Arial Unicode MS" panose="020B0604020202020204" pitchFamily="34" charset="-120"/>
                        </a:rPr>
                      </a:br>
                      <a:r>
                        <a:rPr lang="en-US" altLang="zh-TW" sz="900" kern="100" baseline="0" dirty="0">
                          <a:effectLst/>
                          <a:latin typeface="+mn-lt"/>
                          <a:ea typeface="Arial Unicode MS" panose="020B0604020202020204" pitchFamily="34" charset="-120"/>
                          <a:cs typeface="Arial Unicode MS" panose="020B0604020202020204" pitchFamily="34" charset="-120"/>
                        </a:rPr>
                        <a:t>(200</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VM/</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per</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appliance-</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4vCPU</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8GB</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RAM)</a:t>
                      </a:r>
                    </a:p>
                  </a:txBody>
                  <a:tcPr marL="51435" marR="51435" marT="0" marB="0" anchor="ctr">
                    <a:lnL w="12700" cap="flat" cmpd="sng" algn="ctr">
                      <a:noFill/>
                      <a:prstDash val="solid"/>
                      <a:round/>
                      <a:headEnd type="none" w="med" len="med"/>
                      <a:tailEnd type="none" w="med" len="med"/>
                    </a:lnL>
                    <a:lnR w="9525" cap="flat" cmpd="sng" algn="ctr">
                      <a:noFill/>
                      <a:prstDash val="soli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 xmlns:a16="http://schemas.microsoft.com/office/drawing/2014/main" val="10009"/>
                  </a:ext>
                </a:extLst>
              </a:tr>
              <a:tr h="219997">
                <a:tc vMerge="1">
                  <a:txBody>
                    <a:bodyPr/>
                    <a:lstStyle/>
                    <a:p>
                      <a:endParaRPr lang="zh-TW" altLang="en-US"/>
                    </a:p>
                  </a:txBody>
                  <a:tcPr/>
                </a:tc>
                <a:tc>
                  <a:txBody>
                    <a:bodyPr/>
                    <a:lstStyle/>
                    <a:p>
                      <a:pPr>
                        <a:spcAft>
                          <a:spcPts val="0"/>
                        </a:spcAft>
                      </a:pPr>
                      <a:r>
                        <a:rPr lang="en-US" sz="900" kern="100" dirty="0">
                          <a:effectLst/>
                          <a:latin typeface="+mn-lt"/>
                          <a:ea typeface="Arial Unicode MS" panose="020B0604020202020204" pitchFamily="34" charset="-120"/>
                          <a:cs typeface="Arial Unicode MS" panose="020B0604020202020204" pitchFamily="34" charset="-120"/>
                        </a:rPr>
                        <a:t>2.</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kern="100" dirty="0">
                          <a:effectLst/>
                          <a:latin typeface="+mn-lt"/>
                          <a:ea typeface="Arial Unicode MS" panose="020B0604020202020204" pitchFamily="34" charset="-120"/>
                          <a:cs typeface="Arial Unicode MS" panose="020B0604020202020204" pitchFamily="34" charset="-120"/>
                        </a:rPr>
                        <a:t>QCT</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Auto</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Deployment</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Manager</a:t>
                      </a:r>
                      <a:endParaRPr 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effectLst/>
                          <a:latin typeface="+mn-lt"/>
                          <a:ea typeface="Arial Unicode MS" panose="020B0604020202020204" pitchFamily="34" charset="-120"/>
                          <a:cs typeface="Arial Unicode MS" panose="020B0604020202020204" pitchFamily="34" charset="-120"/>
                        </a:rPr>
                        <a:t>2.</a:t>
                      </a:r>
                      <a:r>
                        <a:rPr lang="zh-TW" altLang="en-US" sz="900" kern="100" dirty="0">
                          <a:effectLst/>
                          <a:latin typeface="+mn-lt"/>
                          <a:ea typeface="Arial Unicode MS" panose="020B0604020202020204" pitchFamily="34" charset="-120"/>
                          <a:cs typeface="Arial Unicode MS" panose="020B0604020202020204" pitchFamily="34" charset="-120"/>
                        </a:rPr>
                        <a:t> </a:t>
                      </a:r>
                      <a:r>
                        <a:rPr lang="en-US" altLang="zh-TW" sz="900" kern="100" dirty="0">
                          <a:effectLst/>
                          <a:latin typeface="+mn-lt"/>
                          <a:ea typeface="Arial Unicode MS" panose="020B0604020202020204" pitchFamily="34" charset="-120"/>
                          <a:cs typeface="Arial Unicode MS" panose="020B0604020202020204" pitchFamily="34" charset="-120"/>
                        </a:rPr>
                        <a:t>QCT</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Auto</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Deployment</a:t>
                      </a:r>
                      <a:r>
                        <a:rPr lang="zh-TW" altLang="en-US" sz="900" kern="100" baseline="0" dirty="0">
                          <a:effectLst/>
                          <a:latin typeface="+mn-lt"/>
                          <a:ea typeface="Arial Unicode MS" panose="020B0604020202020204" pitchFamily="34" charset="-120"/>
                          <a:cs typeface="Arial Unicode MS" panose="020B0604020202020204" pitchFamily="34" charset="-120"/>
                        </a:rPr>
                        <a:t> </a:t>
                      </a:r>
                      <a:r>
                        <a:rPr lang="en-US" altLang="zh-TW" sz="900" kern="100" baseline="0" dirty="0">
                          <a:effectLst/>
                          <a:latin typeface="+mn-lt"/>
                          <a:ea typeface="Arial Unicode MS" panose="020B0604020202020204" pitchFamily="34" charset="-120"/>
                          <a:cs typeface="Arial Unicode MS" panose="020B0604020202020204" pitchFamily="34" charset="-120"/>
                        </a:rPr>
                        <a:t>Manager</a:t>
                      </a:r>
                      <a:endParaRPr lang="zh-TW" altLang="zh-TW" sz="900" kern="100" dirty="0">
                        <a:effectLst/>
                        <a:latin typeface="+mn-lt"/>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10"/>
                  </a:ext>
                </a:extLst>
              </a:tr>
            </a:tbl>
          </a:graphicData>
        </a:graphic>
      </p:graphicFrame>
      <p:pic>
        <p:nvPicPr>
          <p:cNvPr id="5"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3871" y="201790"/>
            <a:ext cx="985109" cy="96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984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856" y="148326"/>
            <a:ext cx="8229600" cy="857250"/>
          </a:xfrm>
        </p:spPr>
        <p:txBody>
          <a:bodyPr vert="horz" lIns="91440" tIns="45720" rIns="91440" bIns="45720" rtlCol="0" anchor="ctr">
            <a:noAutofit/>
          </a:bodyPr>
          <a:lstStyle/>
          <a:p>
            <a:r>
              <a:rPr lang="zh-TW" altLang="en-US" sz="2800" b="1" dirty="0">
                <a:solidFill>
                  <a:srgbClr val="005197"/>
                </a:solidFill>
              </a:rPr>
              <a:t>成功案例</a:t>
            </a:r>
            <a:r>
              <a:rPr lang="en-US" altLang="zh-TW" sz="2800" b="1" dirty="0">
                <a:solidFill>
                  <a:srgbClr val="005197"/>
                </a:solidFill>
              </a:rPr>
              <a:t>-</a:t>
            </a:r>
            <a:r>
              <a:rPr lang="zh-TW" altLang="en-US" sz="2800" b="1" dirty="0">
                <a:solidFill>
                  <a:srgbClr val="005197"/>
                </a:solidFill>
              </a:rPr>
              <a:t>美和科大</a:t>
            </a:r>
          </a:p>
        </p:txBody>
      </p:sp>
      <p:sp>
        <p:nvSpPr>
          <p:cNvPr id="7" name="內容版面配置區 6"/>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35</a:t>
            </a:fld>
            <a:endParaRPr lang="en-US" altLang="zh-TW" dirty="0"/>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552" y="1005576"/>
            <a:ext cx="5922659" cy="2459472"/>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9952" y="954770"/>
            <a:ext cx="4536504" cy="3836132"/>
          </a:xfrm>
          <a:prstGeom prst="rect">
            <a:avLst/>
          </a:prstGeom>
        </p:spPr>
      </p:pic>
    </p:spTree>
    <p:extLst>
      <p:ext uri="{BB962C8B-B14F-4D97-AF65-F5344CB8AC3E}">
        <p14:creationId xmlns:p14="http://schemas.microsoft.com/office/powerpoint/2010/main" val="227287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ctrTitle"/>
          </p:nvPr>
        </p:nvSpPr>
        <p:spPr>
          <a:xfrm>
            <a:off x="2735796" y="2193708"/>
            <a:ext cx="3888432" cy="1080120"/>
          </a:xfrm>
        </p:spPr>
        <p:txBody>
          <a:bodyPr anchor="t">
            <a:noAutofit/>
          </a:bodyPr>
          <a:lstStyle/>
          <a:p>
            <a:pPr algn="ctr">
              <a:lnSpc>
                <a:spcPts val="3150"/>
              </a:lnSpc>
            </a:pPr>
            <a:r>
              <a:rPr lang="en-US" altLang="zh-TW" sz="3300" b="1" dirty="0" err="1">
                <a:solidFill>
                  <a:srgbClr val="005098"/>
                </a:solidFill>
              </a:rPr>
              <a:t>QxVDI</a:t>
            </a:r>
            <a:r>
              <a:rPr lang="en-US" altLang="zh-TW" sz="3300" b="1" dirty="0">
                <a:solidFill>
                  <a:srgbClr val="005098"/>
                </a:solidFill>
              </a:rPr>
              <a:t> </a:t>
            </a:r>
            <a:br>
              <a:rPr lang="en-US" altLang="zh-TW" sz="3300" b="1" dirty="0">
                <a:solidFill>
                  <a:srgbClr val="005098"/>
                </a:solidFill>
              </a:rPr>
            </a:br>
            <a:r>
              <a:rPr lang="en-US" altLang="zh-TW" sz="3300" b="1" dirty="0">
                <a:solidFill>
                  <a:srgbClr val="005098"/>
                </a:solidFill>
              </a:rPr>
              <a:t>VMware Edition-3D</a:t>
            </a:r>
            <a:br>
              <a:rPr lang="en-US" altLang="zh-TW" sz="3300" b="1" dirty="0">
                <a:solidFill>
                  <a:srgbClr val="005098"/>
                </a:solidFill>
              </a:rPr>
            </a:br>
            <a:endParaRPr lang="zh-TW" altLang="en-US" sz="3300" b="1" dirty="0">
              <a:solidFill>
                <a:srgbClr val="005098"/>
              </a:solidFill>
            </a:endParaRPr>
          </a:p>
        </p:txBody>
      </p:sp>
      <p:pic>
        <p:nvPicPr>
          <p:cNvPr id="8" name="Picture 2" descr="H:\C.Vendor\Marketing Agency\Havas\Work\Logo\QCT Logos_master_19nov2014\QCT English Logo\QCT Logo Product Launch\JPG\QCT Logo Product Launch RGB.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00744" y="1167594"/>
            <a:ext cx="1843160" cy="67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776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1380094" y="195487"/>
            <a:ext cx="3981005" cy="438581"/>
          </a:xfrm>
          <a:prstGeom prst="rect">
            <a:avLst/>
          </a:prstGeom>
          <a:noFill/>
          <a:ln w="9525">
            <a:noFill/>
            <a:miter lim="800000"/>
            <a:headEnd/>
            <a:tailEnd/>
          </a:ln>
          <a:effectLst/>
        </p:spPr>
        <p:txBody>
          <a:bodyPr vert="horz" wrap="square" lIns="68580" tIns="34290" rIns="68580" bIns="34290" numCol="1" rtlCol="0" anchor="ctr" anchorCtr="0" compatLnSpc="1">
            <a:prstTxWarp prst="textNoShape">
              <a:avLst/>
            </a:prstTxWarp>
            <a:normAutofit fontScale="85000" lnSpcReduction="10000"/>
          </a:bodyPr>
          <a:lstStyle>
            <a:defPPr>
              <a:defRPr lang="zh-TW"/>
            </a:defPPr>
            <a:lvl1pPr fontAlgn="base">
              <a:spcBef>
                <a:spcPct val="0"/>
              </a:spcBef>
              <a:spcAft>
                <a:spcPct val="0"/>
              </a:spcAft>
              <a:buNone/>
              <a:defRPr sz="3200" b="1" baseline="0">
                <a:solidFill>
                  <a:srgbClr val="005197"/>
                </a:solidFill>
                <a:latin typeface="Calibri" pitchFamily="34" charset="0"/>
                <a:ea typeface="+mj-ea"/>
                <a:cs typeface="Calibri" pitchFamily="34" charset="0"/>
              </a:defRPr>
            </a:lvl1pPr>
          </a:lstStyle>
          <a:p>
            <a:r>
              <a:rPr lang="en-US" altLang="zh-TW" sz="2400" dirty="0"/>
              <a:t>QCT</a:t>
            </a:r>
            <a:r>
              <a:rPr lang="zh-TW" altLang="en-US" sz="2400" dirty="0"/>
              <a:t> </a:t>
            </a:r>
            <a:r>
              <a:rPr lang="en-US" altLang="zh-TW" sz="2400" dirty="0"/>
              <a:t>VDI</a:t>
            </a:r>
            <a:r>
              <a:rPr lang="zh-TW" altLang="en-US" sz="2400" dirty="0"/>
              <a:t> 系列解決方案及應用場景</a:t>
            </a:r>
          </a:p>
        </p:txBody>
      </p:sp>
      <p:sp>
        <p:nvSpPr>
          <p:cNvPr id="8" name="內容版面配置區 7"/>
          <p:cNvSpPr>
            <a:spLocks noGrp="1"/>
          </p:cNvSpPr>
          <p:nvPr>
            <p:ph idx="1"/>
          </p:nvPr>
        </p:nvSpPr>
        <p:spPr/>
        <p:txBody>
          <a:bodyPr/>
          <a:lstStyle/>
          <a:p>
            <a:endParaRPr lang="zh-TW" altLang="en-US"/>
          </a:p>
        </p:txBody>
      </p:sp>
      <p:sp>
        <p:nvSpPr>
          <p:cNvPr id="2" name="投影片編號版面配置區 1"/>
          <p:cNvSpPr>
            <a:spLocks noGrp="1"/>
          </p:cNvSpPr>
          <p:nvPr>
            <p:ph type="sldNum" sz="quarter" idx="4"/>
          </p:nvPr>
        </p:nvSpPr>
        <p:spPr/>
        <p:txBody>
          <a:bodyPr/>
          <a:lstStyle/>
          <a:p>
            <a:fld id="{26ABC516-D93B-4368-B021-9DF04E8EFC6F}" type="slidenum">
              <a:rPr lang="en-US" altLang="zh-TW" smtClean="0"/>
              <a:pPr/>
              <a:t>37</a:t>
            </a:fld>
            <a:endParaRPr lang="en-US" altLang="zh-TW" dirty="0"/>
          </a:p>
        </p:txBody>
      </p:sp>
      <p:sp>
        <p:nvSpPr>
          <p:cNvPr id="39" name="文字方塊 38"/>
          <p:cNvSpPr txBox="1"/>
          <p:nvPr/>
        </p:nvSpPr>
        <p:spPr>
          <a:xfrm>
            <a:off x="6212621" y="857775"/>
            <a:ext cx="1458162" cy="323165"/>
          </a:xfrm>
          <a:prstGeom prst="rect">
            <a:avLst/>
          </a:prstGeom>
          <a:noFill/>
        </p:spPr>
        <p:txBody>
          <a:bodyPr wrap="square" rtlCol="0">
            <a:spAutoFit/>
          </a:bodyPr>
          <a:lstStyle/>
          <a:p>
            <a:r>
              <a:rPr lang="zh-TW" altLang="en-US" sz="1500" b="1" i="1" dirty="0"/>
              <a:t>應用場景</a:t>
            </a:r>
            <a:r>
              <a:rPr lang="en-US" altLang="zh-TW" sz="1500" b="1" i="1" dirty="0"/>
              <a:t> </a:t>
            </a:r>
            <a:endParaRPr lang="zh-TW" altLang="en-US" sz="1500" b="1" i="1" dirty="0"/>
          </a:p>
        </p:txBody>
      </p:sp>
      <p:sp>
        <p:nvSpPr>
          <p:cNvPr id="40" name="文字方塊 39"/>
          <p:cNvSpPr txBox="1"/>
          <p:nvPr/>
        </p:nvSpPr>
        <p:spPr>
          <a:xfrm>
            <a:off x="3278015" y="805564"/>
            <a:ext cx="1890210" cy="323165"/>
          </a:xfrm>
          <a:prstGeom prst="rect">
            <a:avLst/>
          </a:prstGeom>
          <a:noFill/>
        </p:spPr>
        <p:txBody>
          <a:bodyPr wrap="square" rtlCol="0">
            <a:spAutoFit/>
          </a:bodyPr>
          <a:lstStyle/>
          <a:p>
            <a:r>
              <a:rPr lang="en-US" altLang="zh-TW" sz="1500" b="1" i="1" dirty="0"/>
              <a:t>VDI </a:t>
            </a:r>
            <a:r>
              <a:rPr lang="zh-TW" altLang="en-US" sz="1500" b="1" i="1" dirty="0"/>
              <a:t>工作負載的種類</a:t>
            </a:r>
          </a:p>
        </p:txBody>
      </p:sp>
      <p:grpSp>
        <p:nvGrpSpPr>
          <p:cNvPr id="5" name="群組 4"/>
          <p:cNvGrpSpPr/>
          <p:nvPr/>
        </p:nvGrpSpPr>
        <p:grpSpPr>
          <a:xfrm>
            <a:off x="683504" y="1158644"/>
            <a:ext cx="7311036" cy="1888697"/>
            <a:chOff x="-999583" y="1420801"/>
            <a:chExt cx="9748048" cy="2518262"/>
          </a:xfrm>
        </p:grpSpPr>
        <p:grpSp>
          <p:nvGrpSpPr>
            <p:cNvPr id="48" name="群組 47"/>
            <p:cNvGrpSpPr/>
            <p:nvPr/>
          </p:nvGrpSpPr>
          <p:grpSpPr>
            <a:xfrm>
              <a:off x="4788024" y="3095264"/>
              <a:ext cx="3960441" cy="601874"/>
              <a:chOff x="4788023" y="2321445"/>
              <a:chExt cx="3960441" cy="451405"/>
            </a:xfrm>
          </p:grpSpPr>
          <p:sp>
            <p:nvSpPr>
              <p:cNvPr id="37" name="文字方塊 36"/>
              <p:cNvSpPr txBox="1"/>
              <p:nvPr/>
            </p:nvSpPr>
            <p:spPr>
              <a:xfrm>
                <a:off x="6444207" y="2321445"/>
                <a:ext cx="2304257" cy="451405"/>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0073AF"/>
                    </a:solidFill>
                  </a:rPr>
                  <a:t>醫學圖像</a:t>
                </a:r>
                <a:endParaRPr lang="en-US" altLang="zh-TW" sz="1200" dirty="0">
                  <a:solidFill>
                    <a:srgbClr val="0073AF"/>
                  </a:solidFill>
                </a:endParaRPr>
              </a:p>
              <a:p>
                <a:pPr marL="81000" indent="-81000">
                  <a:lnSpc>
                    <a:spcPts val="1350"/>
                  </a:lnSpc>
                  <a:buFont typeface="Arial" pitchFamily="34" charset="0"/>
                  <a:buChar char="•"/>
                </a:pPr>
                <a:r>
                  <a:rPr lang="zh-TW" altLang="en-US" sz="1200" dirty="0">
                    <a:solidFill>
                      <a:srgbClr val="0073AF"/>
                    </a:solidFill>
                  </a:rPr>
                  <a:t>中羽量級繪圖應用</a:t>
                </a:r>
              </a:p>
            </p:txBody>
          </p:sp>
          <p:cxnSp>
            <p:nvCxnSpPr>
              <p:cNvPr id="29" name="直線接點 28"/>
              <p:cNvCxnSpPr/>
              <p:nvPr/>
            </p:nvCxnSpPr>
            <p:spPr>
              <a:xfrm>
                <a:off x="4788023" y="2515403"/>
                <a:ext cx="15841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群組 17"/>
            <p:cNvGrpSpPr/>
            <p:nvPr/>
          </p:nvGrpSpPr>
          <p:grpSpPr>
            <a:xfrm>
              <a:off x="2219738" y="2843215"/>
              <a:ext cx="2760307" cy="1095848"/>
              <a:chOff x="2219738" y="2132412"/>
              <a:chExt cx="2760307" cy="821886"/>
            </a:xfrm>
          </p:grpSpPr>
          <p:pic>
            <p:nvPicPr>
              <p:cNvPr id="1027" name="Picture 3" descr="C:\Users\10304001\Desktop\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9738" y="2132412"/>
                <a:ext cx="2760307" cy="821886"/>
              </a:xfrm>
              <a:prstGeom prst="rect">
                <a:avLst/>
              </a:prstGeom>
              <a:noFill/>
              <a:extLst>
                <a:ext uri="{909E8E84-426E-40DD-AFC4-6F175D3DCCD1}">
                  <a14:hiddenFill xmlns:a14="http://schemas.microsoft.com/office/drawing/2010/main">
                    <a:solidFill>
                      <a:srgbClr val="FFFFFF"/>
                    </a:solidFill>
                  </a14:hiddenFill>
                </a:ext>
              </a:extLst>
            </p:spPr>
          </p:pic>
          <p:sp>
            <p:nvSpPr>
              <p:cNvPr id="35" name="文字方塊 34"/>
              <p:cNvSpPr txBox="1"/>
              <p:nvPr/>
            </p:nvSpPr>
            <p:spPr>
              <a:xfrm>
                <a:off x="2503887" y="2485657"/>
                <a:ext cx="2168663" cy="271869"/>
              </a:xfrm>
              <a:prstGeom prst="rect">
                <a:avLst/>
              </a:prstGeom>
              <a:noFill/>
            </p:spPr>
            <p:txBody>
              <a:bodyPr wrap="square" rtlCol="0">
                <a:spAutoFit/>
              </a:bodyPr>
              <a:lstStyle/>
              <a:p>
                <a:pPr algn="ctr">
                  <a:lnSpc>
                    <a:spcPts val="1350"/>
                  </a:lnSpc>
                </a:pPr>
                <a:r>
                  <a:rPr lang="zh-TW" altLang="en-US" sz="1200" b="1" dirty="0">
                    <a:solidFill>
                      <a:schemeClr val="bg1"/>
                    </a:solidFill>
                  </a:rPr>
                  <a:t>特殊影像計算需求</a:t>
                </a:r>
              </a:p>
            </p:txBody>
          </p:sp>
        </p:grpSp>
        <p:grpSp>
          <p:nvGrpSpPr>
            <p:cNvPr id="47" name="群組 46"/>
            <p:cNvGrpSpPr/>
            <p:nvPr/>
          </p:nvGrpSpPr>
          <p:grpSpPr>
            <a:xfrm>
              <a:off x="4067943" y="1786750"/>
              <a:ext cx="3888432" cy="1080636"/>
              <a:chOff x="4067943" y="1294169"/>
              <a:chExt cx="3888432" cy="810478"/>
            </a:xfrm>
          </p:grpSpPr>
          <p:sp>
            <p:nvSpPr>
              <p:cNvPr id="38" name="文字方塊 37"/>
              <p:cNvSpPr txBox="1"/>
              <p:nvPr/>
            </p:nvSpPr>
            <p:spPr>
              <a:xfrm>
                <a:off x="6444580" y="1294169"/>
                <a:ext cx="1511795" cy="810478"/>
              </a:xfrm>
              <a:prstGeom prst="rect">
                <a:avLst/>
              </a:prstGeom>
              <a:noFill/>
            </p:spPr>
            <p:txBody>
              <a:bodyPr wrap="square" rtlCol="0">
                <a:spAutoFit/>
              </a:bodyPr>
              <a:lstStyle/>
              <a:p>
                <a:pPr marL="81000" indent="-81000">
                  <a:lnSpc>
                    <a:spcPts val="1350"/>
                  </a:lnSpc>
                  <a:buFont typeface="Arial" pitchFamily="34" charset="0"/>
                  <a:buChar char="•"/>
                </a:pPr>
                <a:r>
                  <a:rPr lang="zh-TW" altLang="en-US" sz="1200" dirty="0">
                    <a:solidFill>
                      <a:srgbClr val="FF0000"/>
                    </a:solidFill>
                  </a:rPr>
                  <a:t>視覺設計</a:t>
                </a:r>
                <a:endParaRPr lang="en-US" altLang="zh-TW" sz="1200" dirty="0">
                  <a:solidFill>
                    <a:srgbClr val="FF0000"/>
                  </a:solidFill>
                </a:endParaRPr>
              </a:p>
              <a:p>
                <a:pPr marL="81000" indent="-81000">
                  <a:lnSpc>
                    <a:spcPts val="1350"/>
                  </a:lnSpc>
                  <a:buFont typeface="Arial" pitchFamily="34" charset="0"/>
                  <a:buChar char="•"/>
                </a:pPr>
                <a:r>
                  <a:rPr lang="zh-TW" altLang="en-US" sz="1200" dirty="0">
                    <a:solidFill>
                      <a:srgbClr val="FF0000"/>
                    </a:solidFill>
                  </a:rPr>
                  <a:t>特殊效計</a:t>
                </a:r>
                <a:endParaRPr lang="en-US" altLang="zh-TW" sz="1200" dirty="0">
                  <a:solidFill>
                    <a:srgbClr val="FF0000"/>
                  </a:solidFill>
                </a:endParaRPr>
              </a:p>
              <a:p>
                <a:pPr marL="81000" indent="-81000">
                  <a:lnSpc>
                    <a:spcPts val="1350"/>
                  </a:lnSpc>
                  <a:buFont typeface="Arial" pitchFamily="34" charset="0"/>
                  <a:buChar char="•"/>
                </a:pPr>
                <a:r>
                  <a:rPr lang="zh-TW" altLang="en-US" sz="1200" dirty="0">
                    <a:solidFill>
                      <a:srgbClr val="FF0000"/>
                    </a:solidFill>
                  </a:rPr>
                  <a:t>動畫</a:t>
                </a:r>
                <a:endParaRPr lang="en-US" altLang="zh-TW" sz="1200" dirty="0">
                  <a:solidFill>
                    <a:srgbClr val="FF0000"/>
                  </a:solidFill>
                </a:endParaRPr>
              </a:p>
              <a:p>
                <a:pPr marL="81000" indent="-81000">
                  <a:lnSpc>
                    <a:spcPts val="1350"/>
                  </a:lnSpc>
                  <a:buFont typeface="Arial" pitchFamily="34" charset="0"/>
                  <a:buChar char="•"/>
                </a:pPr>
                <a:r>
                  <a:rPr lang="en-US" altLang="zh-TW" sz="1200" dirty="0">
                    <a:solidFill>
                      <a:srgbClr val="FF0000"/>
                    </a:solidFill>
                  </a:rPr>
                  <a:t>3D</a:t>
                </a:r>
                <a:r>
                  <a:rPr lang="zh-TW" altLang="en-US" sz="1200" dirty="0">
                    <a:solidFill>
                      <a:srgbClr val="FF0000"/>
                    </a:solidFill>
                  </a:rPr>
                  <a:t>設計應用</a:t>
                </a:r>
              </a:p>
            </p:txBody>
          </p:sp>
          <p:cxnSp>
            <p:nvCxnSpPr>
              <p:cNvPr id="30" name="直線接點 29"/>
              <p:cNvCxnSpPr/>
              <p:nvPr/>
            </p:nvCxnSpPr>
            <p:spPr>
              <a:xfrm>
                <a:off x="4067943" y="1579299"/>
                <a:ext cx="23042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群組 18"/>
            <p:cNvGrpSpPr/>
            <p:nvPr/>
          </p:nvGrpSpPr>
          <p:grpSpPr>
            <a:xfrm>
              <a:off x="2699792" y="1420801"/>
              <a:ext cx="1800200" cy="1437308"/>
              <a:chOff x="2699791" y="1042786"/>
              <a:chExt cx="1800200" cy="1077981"/>
            </a:xfrm>
          </p:grpSpPr>
          <p:pic>
            <p:nvPicPr>
              <p:cNvPr id="1026" name="Picture 2" descr="C:\Users\10304001\Desktop\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6410" y="1042786"/>
                <a:ext cx="1566962" cy="1077981"/>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p:nvSpPr>
            <p:spPr>
              <a:xfrm>
                <a:off x="2699791" y="1647382"/>
                <a:ext cx="1800200" cy="451406"/>
              </a:xfrm>
              <a:prstGeom prst="rect">
                <a:avLst/>
              </a:prstGeom>
              <a:noFill/>
            </p:spPr>
            <p:txBody>
              <a:bodyPr wrap="square" rtlCol="0">
                <a:spAutoFit/>
              </a:bodyPr>
              <a:lstStyle/>
              <a:p>
                <a:pPr algn="ctr">
                  <a:lnSpc>
                    <a:spcPts val="1350"/>
                  </a:lnSpc>
                </a:pPr>
                <a:r>
                  <a:rPr lang="zh-TW" altLang="en-US" sz="1200" b="1" dirty="0">
                    <a:solidFill>
                      <a:schemeClr val="bg1"/>
                    </a:solidFill>
                  </a:rPr>
                  <a:t>重度</a:t>
                </a:r>
                <a:endParaRPr lang="en-US" altLang="zh-TW" sz="1200" b="1" dirty="0">
                  <a:solidFill>
                    <a:schemeClr val="bg1"/>
                  </a:solidFill>
                </a:endParaRPr>
              </a:p>
              <a:p>
                <a:pPr algn="ctr">
                  <a:lnSpc>
                    <a:spcPts val="1350"/>
                  </a:lnSpc>
                </a:pPr>
                <a:r>
                  <a:rPr lang="zh-TW" altLang="en-US" sz="1200" b="1" dirty="0">
                    <a:solidFill>
                      <a:schemeClr val="bg1"/>
                    </a:solidFill>
                  </a:rPr>
                  <a:t>圖像設計</a:t>
                </a:r>
              </a:p>
            </p:txBody>
          </p:sp>
        </p:grpSp>
        <p:sp>
          <p:nvSpPr>
            <p:cNvPr id="44" name="文字方塊 43"/>
            <p:cNvSpPr txBox="1"/>
            <p:nvPr/>
          </p:nvSpPr>
          <p:spPr>
            <a:xfrm>
              <a:off x="-999583" y="2595283"/>
              <a:ext cx="3048580" cy="369332"/>
            </a:xfrm>
            <a:prstGeom prst="rect">
              <a:avLst/>
            </a:prstGeom>
            <a:noFill/>
          </p:spPr>
          <p:txBody>
            <a:bodyPr wrap="square" rtlCol="0">
              <a:spAutoFit/>
            </a:bodyPr>
            <a:lstStyle/>
            <a:p>
              <a:r>
                <a:rPr lang="en-US" altLang="zh-TW" sz="1200" dirty="0" err="1">
                  <a:solidFill>
                    <a:srgbClr val="FF0000"/>
                  </a:solidFill>
                </a:rPr>
                <a:t>QxVDI</a:t>
              </a:r>
              <a:r>
                <a:rPr lang="en-US" altLang="zh-TW" sz="1200" dirty="0">
                  <a:solidFill>
                    <a:srgbClr val="FF0000"/>
                  </a:solidFill>
                </a:rPr>
                <a:t> VMware Edition-3D</a:t>
              </a:r>
            </a:p>
          </p:txBody>
        </p:sp>
      </p:grpSp>
      <p:grpSp>
        <p:nvGrpSpPr>
          <p:cNvPr id="6" name="群組 5"/>
          <p:cNvGrpSpPr/>
          <p:nvPr/>
        </p:nvGrpSpPr>
        <p:grpSpPr>
          <a:xfrm>
            <a:off x="611561" y="3233600"/>
            <a:ext cx="7362258" cy="1969205"/>
            <a:chOff x="-1095506" y="4187409"/>
            <a:chExt cx="9816344" cy="2625607"/>
          </a:xfrm>
        </p:grpSpPr>
        <p:grpSp>
          <p:nvGrpSpPr>
            <p:cNvPr id="23" name="群組 22"/>
            <p:cNvGrpSpPr/>
            <p:nvPr/>
          </p:nvGrpSpPr>
          <p:grpSpPr>
            <a:xfrm>
              <a:off x="-1095506" y="4187409"/>
              <a:ext cx="7179674" cy="1632180"/>
              <a:chOff x="-1095507" y="3163475"/>
              <a:chExt cx="7179674" cy="1224135"/>
            </a:xfrm>
          </p:grpSpPr>
          <p:grpSp>
            <p:nvGrpSpPr>
              <p:cNvPr id="17" name="群組 16"/>
              <p:cNvGrpSpPr/>
              <p:nvPr/>
            </p:nvGrpSpPr>
            <p:grpSpPr>
              <a:xfrm>
                <a:off x="1115615" y="3163475"/>
                <a:ext cx="4968552" cy="1224135"/>
                <a:chOff x="1115615" y="3163475"/>
                <a:chExt cx="4968552" cy="1224135"/>
              </a:xfrm>
            </p:grpSpPr>
            <p:pic>
              <p:nvPicPr>
                <p:cNvPr id="1028"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51100"/>
                <a:stretch/>
              </p:blipFill>
              <p:spPr bwMode="auto">
                <a:xfrm>
                  <a:off x="1115615" y="3694986"/>
                  <a:ext cx="4968552" cy="692624"/>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2051719" y="3933437"/>
                  <a:ext cx="3168352" cy="271869"/>
                </a:xfrm>
                <a:prstGeom prst="rect">
                  <a:avLst/>
                </a:prstGeom>
                <a:noFill/>
              </p:spPr>
              <p:txBody>
                <a:bodyPr wrap="square" rtlCol="0">
                  <a:spAutoFit/>
                </a:bodyPr>
                <a:lstStyle/>
                <a:p>
                  <a:pPr algn="ctr">
                    <a:lnSpc>
                      <a:spcPts val="1350"/>
                    </a:lnSpc>
                  </a:pPr>
                  <a:r>
                    <a:rPr lang="zh-TW" altLang="en-US" sz="1200" b="1" dirty="0">
                      <a:solidFill>
                        <a:schemeClr val="bg1"/>
                      </a:solidFill>
                    </a:rPr>
                    <a:t>輕度工作量</a:t>
                  </a:r>
                </a:p>
              </p:txBody>
            </p:sp>
            <p:sp>
              <p:nvSpPr>
                <p:cNvPr id="33" name="文字方塊 32"/>
                <p:cNvSpPr txBox="1"/>
                <p:nvPr/>
              </p:nvSpPr>
              <p:spPr>
                <a:xfrm>
                  <a:off x="2267743" y="3163475"/>
                  <a:ext cx="2664296" cy="271869"/>
                </a:xfrm>
                <a:prstGeom prst="rect">
                  <a:avLst/>
                </a:prstGeom>
                <a:noFill/>
              </p:spPr>
              <p:txBody>
                <a:bodyPr wrap="square" rtlCol="0">
                  <a:spAutoFit/>
                </a:bodyPr>
                <a:lstStyle/>
                <a:p>
                  <a:pPr algn="ctr">
                    <a:lnSpc>
                      <a:spcPts val="1350"/>
                    </a:lnSpc>
                  </a:pPr>
                  <a:r>
                    <a:rPr lang="en-US" altLang="zh-TW" sz="1200" b="1" dirty="0">
                      <a:solidFill>
                        <a:schemeClr val="bg1"/>
                      </a:solidFill>
                    </a:rPr>
                    <a:t>High Density &amp; Computing</a:t>
                  </a:r>
                  <a:endParaRPr lang="zh-TW" altLang="en-US" sz="1200" b="1" dirty="0">
                    <a:solidFill>
                      <a:schemeClr val="bg1"/>
                    </a:solidFill>
                  </a:endParaRPr>
                </a:p>
              </p:txBody>
            </p:sp>
          </p:grpSp>
          <p:sp>
            <p:nvSpPr>
              <p:cNvPr id="41" name="文字方塊 40"/>
              <p:cNvSpPr txBox="1"/>
              <p:nvPr/>
            </p:nvSpPr>
            <p:spPr>
              <a:xfrm>
                <a:off x="-1095507" y="3880810"/>
                <a:ext cx="2544282" cy="276999"/>
              </a:xfrm>
              <a:prstGeom prst="rect">
                <a:avLst/>
              </a:prstGeom>
              <a:noFill/>
            </p:spPr>
            <p:txBody>
              <a:bodyPr wrap="square" rtlCol="0">
                <a:spAutoFit/>
              </a:bodyPr>
              <a:lstStyle/>
              <a:p>
                <a:r>
                  <a:rPr lang="en-US" altLang="zh-TW" sz="1200" dirty="0" err="1">
                    <a:solidFill>
                      <a:srgbClr val="0070C0"/>
                    </a:solidFill>
                  </a:rPr>
                  <a:t>QxVDIVMware</a:t>
                </a:r>
                <a:r>
                  <a:rPr lang="en-US" altLang="zh-TW" sz="1200" dirty="0">
                    <a:solidFill>
                      <a:srgbClr val="0070C0"/>
                    </a:solidFill>
                  </a:rPr>
                  <a:t> Edition-OA</a:t>
                </a:r>
              </a:p>
            </p:txBody>
          </p:sp>
        </p:grpSp>
        <p:sp>
          <p:nvSpPr>
            <p:cNvPr id="32" name="文字方塊 31"/>
            <p:cNvSpPr txBox="1"/>
            <p:nvPr/>
          </p:nvSpPr>
          <p:spPr>
            <a:xfrm>
              <a:off x="6444207" y="5249285"/>
              <a:ext cx="2276631" cy="1320020"/>
            </a:xfrm>
            <a:prstGeom prst="rect">
              <a:avLst/>
            </a:prstGeom>
            <a:noFill/>
          </p:spPr>
          <p:txBody>
            <a:bodyPr wrap="square" rtlCol="0">
              <a:spAutoFit/>
            </a:bodyPr>
            <a:lstStyle/>
            <a:p>
              <a:pPr marL="81000" indent="-81000">
                <a:lnSpc>
                  <a:spcPts val="1350"/>
                </a:lnSpc>
                <a:buFont typeface="Arial" pitchFamily="34" charset="0"/>
                <a:buChar char="•"/>
              </a:pPr>
              <a:r>
                <a:rPr lang="zh-CN" altLang="en-US" sz="1200" dirty="0">
                  <a:solidFill>
                    <a:srgbClr val="009CE1"/>
                  </a:solidFill>
                  <a:latin typeface="+mj-lt"/>
                </a:rPr>
                <a:t>電腦教室遠端辦公室</a:t>
              </a:r>
              <a:r>
                <a:rPr lang="en-US" altLang="zh-CN" sz="1200" dirty="0">
                  <a:solidFill>
                    <a:srgbClr val="009CE1"/>
                  </a:solidFill>
                  <a:latin typeface="+mj-lt"/>
                </a:rPr>
                <a:t>| </a:t>
              </a:r>
              <a:r>
                <a:rPr lang="zh-CN" altLang="en-US" sz="1200" dirty="0">
                  <a:solidFill>
                    <a:srgbClr val="009CE1"/>
                  </a:solidFill>
                  <a:latin typeface="+mj-lt"/>
                </a:rPr>
                <a:t>分公司</a:t>
              </a:r>
              <a:r>
                <a:rPr lang="en-US" altLang="zh-CN" sz="1200" dirty="0">
                  <a:solidFill>
                    <a:srgbClr val="009CE1"/>
                  </a:solidFill>
                  <a:latin typeface="+mj-lt"/>
                </a:rPr>
                <a:t>(ROBO)</a:t>
              </a:r>
            </a:p>
            <a:p>
              <a:pPr marL="81000" indent="-81000">
                <a:lnSpc>
                  <a:spcPts val="1350"/>
                </a:lnSpc>
                <a:buFont typeface="Arial" pitchFamily="34" charset="0"/>
                <a:buChar char="•"/>
              </a:pPr>
              <a:r>
                <a:rPr lang="zh-CN" altLang="en-US" sz="1200" dirty="0">
                  <a:solidFill>
                    <a:srgbClr val="009CE1"/>
                  </a:solidFill>
                  <a:latin typeface="+mj-lt"/>
                </a:rPr>
                <a:t>電話服務處</a:t>
              </a:r>
              <a:r>
                <a:rPr lang="en-US" altLang="zh-CN" sz="1200" dirty="0">
                  <a:solidFill>
                    <a:srgbClr val="009CE1"/>
                  </a:solidFill>
                  <a:latin typeface="+mj-lt"/>
                </a:rPr>
                <a:t>(Call Center)</a:t>
              </a:r>
            </a:p>
            <a:p>
              <a:pPr marL="81000" indent="-81000">
                <a:lnSpc>
                  <a:spcPts val="1350"/>
                </a:lnSpc>
                <a:buFont typeface="Arial" pitchFamily="34" charset="0"/>
                <a:buChar char="•"/>
              </a:pPr>
              <a:r>
                <a:rPr lang="zh-CN" altLang="en-US" sz="1200" dirty="0">
                  <a:solidFill>
                    <a:srgbClr val="009CE1"/>
                  </a:solidFill>
                  <a:latin typeface="+mj-lt"/>
                </a:rPr>
                <a:t>辦公應用</a:t>
              </a:r>
              <a:r>
                <a:rPr lang="en-US" altLang="zh-CN" sz="1200" dirty="0">
                  <a:solidFill>
                    <a:srgbClr val="009CE1"/>
                  </a:solidFill>
                  <a:latin typeface="+mj-lt"/>
                </a:rPr>
                <a:t>(OA System)</a:t>
              </a:r>
              <a:endParaRPr lang="zh-TW" altLang="en-US" sz="1200" baseline="30000" dirty="0">
                <a:solidFill>
                  <a:srgbClr val="009CE1"/>
                </a:solidFill>
                <a:latin typeface="+mj-lt"/>
              </a:endParaRPr>
            </a:p>
          </p:txBody>
        </p:sp>
        <p:sp>
          <p:nvSpPr>
            <p:cNvPr id="43" name="文字方塊 42"/>
            <p:cNvSpPr txBox="1"/>
            <p:nvPr/>
          </p:nvSpPr>
          <p:spPr>
            <a:xfrm>
              <a:off x="1943709" y="5951241"/>
              <a:ext cx="3012019" cy="861775"/>
            </a:xfrm>
            <a:prstGeom prst="rect">
              <a:avLst/>
            </a:prstGeom>
            <a:noFill/>
          </p:spPr>
          <p:txBody>
            <a:bodyPr wrap="square" rtlCol="0">
              <a:spAutoFit/>
            </a:bodyPr>
            <a:lstStyle/>
            <a:p>
              <a:r>
                <a:rPr lang="en-US" altLang="zh-TW" sz="900" dirty="0">
                  <a:solidFill>
                    <a:srgbClr val="686868"/>
                  </a:solidFill>
                </a:rPr>
                <a:t>1. ROBO= Regional office and Branch office</a:t>
              </a:r>
            </a:p>
            <a:p>
              <a:r>
                <a:rPr lang="en-US" altLang="zh-TW" sz="900" dirty="0">
                  <a:solidFill>
                    <a:srgbClr val="686868"/>
                  </a:solidFill>
                </a:rPr>
                <a:t>2. OA System =Office Applications</a:t>
              </a:r>
              <a:r>
                <a:rPr lang="zh-TW" altLang="en-US" sz="900" dirty="0">
                  <a:solidFill>
                    <a:srgbClr val="686868"/>
                  </a:solidFill>
                </a:rPr>
                <a:t> </a:t>
              </a:r>
              <a:r>
                <a:rPr lang="en-US" altLang="zh-TW" sz="900" dirty="0">
                  <a:solidFill>
                    <a:srgbClr val="686868"/>
                  </a:solidFill>
                </a:rPr>
                <a:t>System </a:t>
              </a:r>
              <a:endParaRPr lang="zh-TW" altLang="en-US" sz="900" dirty="0">
                <a:solidFill>
                  <a:srgbClr val="686868"/>
                </a:solidFill>
              </a:endParaRPr>
            </a:p>
          </p:txBody>
        </p:sp>
        <p:cxnSp>
          <p:nvCxnSpPr>
            <p:cNvPr id="45" name="直線接點 44"/>
            <p:cNvCxnSpPr/>
            <p:nvPr/>
          </p:nvCxnSpPr>
          <p:spPr>
            <a:xfrm>
              <a:off x="5832140" y="5243526"/>
              <a:ext cx="54006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1169622" y="2974624"/>
            <a:ext cx="6732984" cy="1089319"/>
            <a:chOff x="-351425" y="3842107"/>
            <a:chExt cx="8977312" cy="1452425"/>
          </a:xfrm>
        </p:grpSpPr>
        <p:cxnSp>
          <p:nvCxnSpPr>
            <p:cNvPr id="28" name="直線接點 27"/>
            <p:cNvCxnSpPr/>
            <p:nvPr/>
          </p:nvCxnSpPr>
          <p:spPr>
            <a:xfrm>
              <a:off x="5292080" y="4283419"/>
              <a:ext cx="10801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351425" y="3842107"/>
              <a:ext cx="8977312" cy="1452425"/>
              <a:chOff x="-351425" y="3842107"/>
              <a:chExt cx="8977312" cy="1452425"/>
            </a:xfrm>
          </p:grpSpPr>
          <p:sp>
            <p:nvSpPr>
              <p:cNvPr id="42" name="文字方塊 41"/>
              <p:cNvSpPr txBox="1"/>
              <p:nvPr/>
            </p:nvSpPr>
            <p:spPr>
              <a:xfrm>
                <a:off x="-351425" y="3842107"/>
                <a:ext cx="2367184" cy="615553"/>
              </a:xfrm>
              <a:prstGeom prst="rect">
                <a:avLst/>
              </a:prstGeom>
              <a:noFill/>
            </p:spPr>
            <p:txBody>
              <a:bodyPr wrap="square" rtlCol="0">
                <a:spAutoFit/>
              </a:bodyPr>
              <a:lstStyle>
                <a:defPPr>
                  <a:defRPr lang="zh-TW"/>
                </a:defPPr>
                <a:lvl1pPr>
                  <a:defRPr sz="1600">
                    <a:solidFill>
                      <a:srgbClr val="005197"/>
                    </a:solidFill>
                  </a:defRPr>
                </a:lvl1pPr>
              </a:lstStyle>
              <a:p>
                <a:r>
                  <a:rPr lang="en-US" altLang="zh-TW" sz="1200" dirty="0" err="1"/>
                  <a:t>QxVDI</a:t>
                </a:r>
                <a:r>
                  <a:rPr lang="en-US" altLang="zh-TW" sz="1200" dirty="0"/>
                  <a:t> |</a:t>
                </a:r>
                <a:r>
                  <a:rPr lang="zh-TW" altLang="en-US" sz="1200" dirty="0"/>
                  <a:t> </a:t>
                </a:r>
                <a:r>
                  <a:rPr lang="en-US" altLang="zh-TW" sz="1200" dirty="0" err="1"/>
                  <a:t>QxStack</a:t>
                </a:r>
                <a:r>
                  <a:rPr lang="en-US" altLang="zh-TW" sz="1200" dirty="0"/>
                  <a:t/>
                </a:r>
                <a:br>
                  <a:rPr lang="en-US" altLang="zh-TW" sz="1200" dirty="0"/>
                </a:br>
                <a:r>
                  <a:rPr lang="en-US" altLang="zh-TW" sz="1200" dirty="0"/>
                  <a:t>VMware Edition-HC </a:t>
                </a:r>
              </a:p>
            </p:txBody>
          </p:sp>
          <p:sp>
            <p:nvSpPr>
              <p:cNvPr id="34" name="文字方塊 33"/>
              <p:cNvSpPr txBox="1"/>
              <p:nvPr/>
            </p:nvSpPr>
            <p:spPr>
              <a:xfrm>
                <a:off x="6444580" y="3940315"/>
                <a:ext cx="2181307" cy="1354217"/>
              </a:xfrm>
              <a:prstGeom prst="rect">
                <a:avLst/>
              </a:prstGeom>
              <a:noFill/>
            </p:spPr>
            <p:txBody>
              <a:bodyPr wrap="square" rtlCol="0">
                <a:spAutoFit/>
              </a:bodyPr>
              <a:lstStyle>
                <a:defPPr>
                  <a:defRPr lang="zh-TW"/>
                </a:defPPr>
                <a:lvl1pPr marL="108000" indent="-108000">
                  <a:lnSpc>
                    <a:spcPts val="1800"/>
                  </a:lnSpc>
                  <a:buFont typeface="Arial" pitchFamily="34" charset="0"/>
                  <a:buChar char="•"/>
                  <a:defRPr sz="1600">
                    <a:solidFill>
                      <a:srgbClr val="0073AF"/>
                    </a:solidFill>
                  </a:defRPr>
                </a:lvl1pPr>
              </a:lstStyle>
              <a:p>
                <a:r>
                  <a:rPr lang="zh-TW" altLang="en-US" sz="1200" dirty="0"/>
                  <a:t>研究室</a:t>
                </a:r>
                <a:r>
                  <a:rPr lang="en-US" altLang="zh-TW" sz="1200" dirty="0"/>
                  <a:t>(Lab)</a:t>
                </a:r>
              </a:p>
              <a:p>
                <a:r>
                  <a:rPr lang="zh-TW" altLang="en-US" sz="1200" dirty="0"/>
                  <a:t>大型辦公室</a:t>
                </a:r>
                <a:endParaRPr lang="en-US" altLang="zh-TW" sz="1200" dirty="0"/>
              </a:p>
              <a:p>
                <a:r>
                  <a:rPr lang="zh-TW" altLang="en-US" sz="1200" dirty="0"/>
                  <a:t>高效能運算應用</a:t>
                </a:r>
                <a:r>
                  <a:rPr lang="en-US" altLang="zh-TW" sz="1200" dirty="0"/>
                  <a:t>(HPC)</a:t>
                </a:r>
                <a:endParaRPr lang="zh-TW" altLang="en-US" sz="1200" dirty="0"/>
              </a:p>
            </p:txBody>
          </p:sp>
          <p:pic>
            <p:nvPicPr>
              <p:cNvPr id="53"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b="48658"/>
              <a:stretch/>
            </p:blipFill>
            <p:spPr bwMode="auto">
              <a:xfrm>
                <a:off x="1115616" y="3933056"/>
                <a:ext cx="4968552" cy="969600"/>
              </a:xfrm>
              <a:prstGeom prst="rect">
                <a:avLst/>
              </a:prstGeom>
              <a:noFill/>
              <a:extLst>
                <a:ext uri="{909E8E84-426E-40DD-AFC4-6F175D3DCCD1}">
                  <a14:hiddenFill xmlns:a14="http://schemas.microsoft.com/office/drawing/2010/main">
                    <a:solidFill>
                      <a:srgbClr val="FFFFFF"/>
                    </a:solidFill>
                  </a14:hiddenFill>
                </a:ext>
              </a:extLst>
            </p:spPr>
          </p:pic>
          <p:sp>
            <p:nvSpPr>
              <p:cNvPr id="55" name="文字方塊 54"/>
              <p:cNvSpPr txBox="1"/>
              <p:nvPr/>
            </p:nvSpPr>
            <p:spPr>
              <a:xfrm>
                <a:off x="2303748" y="4313194"/>
                <a:ext cx="2664296" cy="362492"/>
              </a:xfrm>
              <a:prstGeom prst="rect">
                <a:avLst/>
              </a:prstGeom>
              <a:noFill/>
            </p:spPr>
            <p:txBody>
              <a:bodyPr wrap="square" rtlCol="0">
                <a:spAutoFit/>
              </a:bodyPr>
              <a:lstStyle/>
              <a:p>
                <a:pPr algn="ctr">
                  <a:lnSpc>
                    <a:spcPts val="1350"/>
                  </a:lnSpc>
                </a:pPr>
                <a:r>
                  <a:rPr lang="zh-TW" altLang="en-US" sz="1200" b="1" dirty="0">
                    <a:solidFill>
                      <a:schemeClr val="bg1"/>
                    </a:solidFill>
                  </a:rPr>
                  <a:t>高密度運算</a:t>
                </a:r>
              </a:p>
            </p:txBody>
          </p:sp>
        </p:grpSp>
      </p:grpSp>
      <p:cxnSp>
        <p:nvCxnSpPr>
          <p:cNvPr id="49" name="Straight Connector 26"/>
          <p:cNvCxnSpPr/>
          <p:nvPr/>
        </p:nvCxnSpPr>
        <p:spPr>
          <a:xfrm>
            <a:off x="1254879" y="3460033"/>
            <a:ext cx="1489430" cy="1659"/>
          </a:xfrm>
          <a:prstGeom prst="line">
            <a:avLst/>
          </a:prstGeom>
          <a:noFill/>
          <a:ln w="9525" cap="flat" cmpd="sng" algn="ctr">
            <a:solidFill>
              <a:srgbClr val="005197"/>
            </a:solidFill>
            <a:prstDash val="solid"/>
            <a:tailEnd type="oval"/>
          </a:ln>
          <a:effectLst/>
        </p:spPr>
      </p:cxnSp>
      <p:cxnSp>
        <p:nvCxnSpPr>
          <p:cNvPr id="51" name="Straight Connector 26"/>
          <p:cNvCxnSpPr/>
          <p:nvPr/>
        </p:nvCxnSpPr>
        <p:spPr>
          <a:xfrm>
            <a:off x="2332729" y="2347850"/>
            <a:ext cx="1141117" cy="2198"/>
          </a:xfrm>
          <a:prstGeom prst="line">
            <a:avLst/>
          </a:prstGeom>
          <a:noFill/>
          <a:ln w="9525" cap="flat" cmpd="sng" algn="ctr">
            <a:solidFill>
              <a:srgbClr val="005197"/>
            </a:solidFill>
            <a:prstDash val="solid"/>
            <a:tailEnd type="oval"/>
          </a:ln>
          <a:effectLst/>
        </p:spPr>
      </p:cxnSp>
      <p:cxnSp>
        <p:nvCxnSpPr>
          <p:cNvPr id="46" name="Straight Connector 26"/>
          <p:cNvCxnSpPr/>
          <p:nvPr/>
        </p:nvCxnSpPr>
        <p:spPr>
          <a:xfrm>
            <a:off x="843299" y="4229615"/>
            <a:ext cx="1489430" cy="1659"/>
          </a:xfrm>
          <a:prstGeom prst="line">
            <a:avLst/>
          </a:prstGeom>
          <a:noFill/>
          <a:ln w="9525" cap="flat" cmpd="sng" algn="ctr">
            <a:solidFill>
              <a:srgbClr val="005197"/>
            </a:solidFill>
            <a:prstDash val="solid"/>
            <a:tailEnd type="oval"/>
          </a:ln>
          <a:effectLst/>
        </p:spPr>
      </p:cxnSp>
      <p:pic>
        <p:nvPicPr>
          <p:cNvPr id="54" name="Picture 2" descr="\\ofap08\MarCom\A.Marketing\Partner logos\Intel logos\Intel corporate logo\Digital_intel\intel_rgb_3000.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0179" y="4457735"/>
            <a:ext cx="860128" cy="56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372188"/>
      </p:ext>
    </p:extLst>
  </p:cSld>
  <p:clrMapOvr>
    <a:masterClrMapping/>
  </p:clrMapOvr>
  <mc:AlternateContent xmlns:mc="http://schemas.openxmlformats.org/markup-compatibility/2006" xmlns:p14="http://schemas.microsoft.com/office/powerpoint/2010/main">
    <mc:Choice Requires="p14">
      <p:transition p14:dur="0" advClick="0" advTm="14000"/>
    </mc:Choice>
    <mc:Fallback xmlns="">
      <p:transition advClick="0" advTm="14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標題 1"/>
          <p:cNvSpPr txBox="1">
            <a:spLocks/>
          </p:cNvSpPr>
          <p:nvPr/>
        </p:nvSpPr>
        <p:spPr>
          <a:xfrm>
            <a:off x="1367881" y="1038578"/>
            <a:ext cx="6398875" cy="566074"/>
          </a:xfrm>
          <a:prstGeom prst="rect">
            <a:avLst/>
          </a:prstGeom>
        </p:spPr>
        <p:txBody>
          <a:bodyPr vert="horz" lIns="68580" tIns="34290" rIns="68580" bIns="34290" rtlCol="0" anchor="t">
            <a:noAutofit/>
          </a:bodyPr>
          <a:lstStyle>
            <a:lvl1pPr algn="l"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pPr>
              <a:defRPr/>
            </a:pPr>
            <a:r>
              <a:rPr lang="zh-TW" altLang="en-US" sz="1600" dirty="0">
                <a:latin typeface="Calibri"/>
              </a:rPr>
              <a:t>使用</a:t>
            </a:r>
            <a:r>
              <a:rPr lang="en-US" altLang="zh-TW" sz="1600" dirty="0">
                <a:latin typeface="Calibri"/>
              </a:rPr>
              <a:t>VMware Horizon 7</a:t>
            </a:r>
            <a:r>
              <a:rPr lang="zh-TW" altLang="en-US" sz="1600" dirty="0">
                <a:latin typeface="Calibri"/>
              </a:rPr>
              <a:t>，可以實現</a:t>
            </a:r>
            <a:r>
              <a:rPr lang="en-US" altLang="zh-TW" sz="1600" dirty="0">
                <a:latin typeface="Calibri"/>
              </a:rPr>
              <a:t>3D</a:t>
            </a:r>
            <a:r>
              <a:rPr lang="zh-TW" altLang="en-US" sz="1600" dirty="0">
                <a:latin typeface="Calibri"/>
              </a:rPr>
              <a:t>設計應用程式</a:t>
            </a:r>
            <a:r>
              <a:rPr lang="en-US" altLang="zh-TW" sz="1600" dirty="0">
                <a:latin typeface="Calibri"/>
              </a:rPr>
              <a:t>VDI</a:t>
            </a:r>
            <a:r>
              <a:rPr lang="zh-TW" altLang="en-US" sz="1600" dirty="0">
                <a:latin typeface="Calibri"/>
              </a:rPr>
              <a:t>環境具有良好的用戶體驗</a:t>
            </a:r>
          </a:p>
        </p:txBody>
      </p:sp>
      <p:sp>
        <p:nvSpPr>
          <p:cNvPr id="26" name="文字方塊 25"/>
          <p:cNvSpPr txBox="1"/>
          <p:nvPr/>
        </p:nvSpPr>
        <p:spPr>
          <a:xfrm>
            <a:off x="372541" y="286213"/>
            <a:ext cx="3981005" cy="484748"/>
          </a:xfrm>
          <a:prstGeom prst="rect">
            <a:avLst/>
          </a:prstGeom>
        </p:spPr>
        <p:txBody>
          <a:bodyPr vert="horz" lIns="91440" tIns="45720" rIns="91440" bIns="45720" rtlCol="0" anchor="ctr">
            <a:noAutofit/>
          </a:bodyPr>
          <a:lstStyle>
            <a:lvl1pPr>
              <a:spcBef>
                <a:spcPct val="0"/>
              </a:spcBef>
              <a:buNone/>
              <a:defRPr sz="2800" b="1" baseline="0">
                <a:solidFill>
                  <a:srgbClr val="005197"/>
                </a:solidFill>
                <a:latin typeface="Calibri" pitchFamily="34" charset="0"/>
                <a:ea typeface="微軟正黑體" pitchFamily="34" charset="-120"/>
                <a:cs typeface="+mj-cs"/>
              </a:defRPr>
            </a:lvl1pPr>
          </a:lstStyle>
          <a:p>
            <a:r>
              <a:rPr lang="en-US" altLang="zh-TW" dirty="0"/>
              <a:t>3D</a:t>
            </a:r>
            <a:r>
              <a:rPr lang="zh-TW" altLang="en-US" dirty="0"/>
              <a:t>相關應用程式之應用</a:t>
            </a:r>
          </a:p>
        </p:txBody>
      </p:sp>
      <p:grpSp>
        <p:nvGrpSpPr>
          <p:cNvPr id="2" name="群組 1"/>
          <p:cNvGrpSpPr/>
          <p:nvPr/>
        </p:nvGrpSpPr>
        <p:grpSpPr>
          <a:xfrm>
            <a:off x="1358044" y="1779662"/>
            <a:ext cx="6408712" cy="1729421"/>
            <a:chOff x="919622" y="1232706"/>
            <a:chExt cx="7137132" cy="1699084"/>
          </a:xfrm>
        </p:grpSpPr>
        <p:sp>
          <p:nvSpPr>
            <p:cNvPr id="51" name="矩形 50"/>
            <p:cNvSpPr/>
            <p:nvPr/>
          </p:nvSpPr>
          <p:spPr>
            <a:xfrm>
              <a:off x="919622" y="1563638"/>
              <a:ext cx="3508362" cy="432048"/>
            </a:xfrm>
            <a:prstGeom prst="rect">
              <a:avLst/>
            </a:prstGeom>
            <a:solidFill>
              <a:srgbClr val="009CE1"/>
            </a:solid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t>3D ENGINEERING &amp; DESIGN APPS</a:t>
              </a:r>
              <a:endParaRPr lang="zh-TW" altLang="en-US" sz="1350" b="1" dirty="0"/>
            </a:p>
          </p:txBody>
        </p:sp>
        <p:pic>
          <p:nvPicPr>
            <p:cNvPr id="52" name="Picture 2" descr="http://langtech.autodesk.com/nexlt/images/autodesk-logo-color-text-black-rgb-large.png"/>
            <p:cNvPicPr>
              <a:picLocks noChangeArrowheads="1"/>
            </p:cNvPicPr>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718215" y="2039124"/>
              <a:ext cx="1884796" cy="23567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http://tech-clarity.com/wp-content/uploads/2014/07/SolidWorks_logo-2.png"/>
            <p:cNvPicPr>
              <a:picLocks noChangeArrowheads="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089592" y="2162322"/>
              <a:ext cx="1126173" cy="37290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http://iecblogs.org/wp-content/uploads/2013/06/PTC.jpg"/>
            <p:cNvPicPr>
              <a:picLocks noChangeArrowheads="1"/>
            </p:cNvPicPr>
            <p:nvPr/>
          </p:nvPicPr>
          <p:blipFill rotWithShape="1">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t="29708" r="3940" b="33695"/>
            <a:stretch/>
          </p:blipFill>
          <p:spPr bwMode="auto">
            <a:xfrm>
              <a:off x="3050762" y="2248946"/>
              <a:ext cx="1146139" cy="325516"/>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4572000" y="1563638"/>
              <a:ext cx="3484754" cy="432048"/>
            </a:xfrm>
            <a:prstGeom prst="rect">
              <a:avLst/>
            </a:prstGeom>
            <a:solidFill>
              <a:srgbClr val="009CE1"/>
            </a:solid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t>PLM &amp; VOLUME DESIGN</a:t>
              </a:r>
              <a:endParaRPr lang="zh-TW" altLang="en-US" sz="1350" b="1" dirty="0"/>
            </a:p>
          </p:txBody>
        </p:sp>
        <p:pic>
          <p:nvPicPr>
            <p:cNvPr id="56" name="Picture 14" descr="https://yt3.ggpht.com/-2jPMD-pJUo0/AAAAAAAAAAI/AAAAAAAAAAA/i7M-PaA1CaE/s900-c-k-no/photo.jpg"/>
            <p:cNvPicPr>
              <a:picLocks noChangeArrowheads="1"/>
            </p:cNvPicPr>
            <p:nvPr/>
          </p:nvPicPr>
          <p:blipFill rotWithShape="1">
            <a:blip r:embed="rId9" cstate="email">
              <a:extLst>
                <a:ext uri="{28A0092B-C50C-407E-A947-70E740481C1C}">
                  <a14:useLocalDpi xmlns:a14="http://schemas.microsoft.com/office/drawing/2010/main"/>
                </a:ext>
              </a:extLst>
            </a:blip>
            <a:srcRect l="15707" t="16853" r="15460" b="16814"/>
            <a:stretch/>
          </p:blipFill>
          <p:spPr bwMode="auto">
            <a:xfrm>
              <a:off x="5098835" y="2039124"/>
              <a:ext cx="688372" cy="66447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appcim.com/images/Teamcenter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24266" y="2211898"/>
              <a:ext cx="1471360" cy="372587"/>
            </a:xfrm>
            <a:prstGeom prst="rect">
              <a:avLst/>
            </a:prstGeom>
            <a:noFill/>
            <a:extLst>
              <a:ext uri="{909E8E84-426E-40DD-AFC4-6F175D3DCCD1}">
                <a14:hiddenFill xmlns:a14="http://schemas.microsoft.com/office/drawing/2010/main">
                  <a:solidFill>
                    <a:srgbClr val="FFFFFF"/>
                  </a:solidFill>
                </a14:hiddenFill>
              </a:ext>
            </a:extLst>
          </p:spPr>
        </p:pic>
        <p:sp>
          <p:nvSpPr>
            <p:cNvPr id="65" name="矩形 64"/>
            <p:cNvSpPr/>
            <p:nvPr/>
          </p:nvSpPr>
          <p:spPr>
            <a:xfrm>
              <a:off x="919622" y="1969635"/>
              <a:ext cx="3508362" cy="962154"/>
            </a:xfrm>
            <a:prstGeom prst="rect">
              <a:avLst/>
            </a:prstGeom>
            <a:no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66" name="矩形 65"/>
            <p:cNvSpPr/>
            <p:nvPr/>
          </p:nvSpPr>
          <p:spPr>
            <a:xfrm>
              <a:off x="4572000" y="1969636"/>
              <a:ext cx="3484753" cy="962154"/>
            </a:xfrm>
            <a:prstGeom prst="rect">
              <a:avLst/>
            </a:prstGeom>
            <a:no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71" name="矩形 70"/>
            <p:cNvSpPr/>
            <p:nvPr/>
          </p:nvSpPr>
          <p:spPr>
            <a:xfrm>
              <a:off x="919622" y="1232706"/>
              <a:ext cx="7137131" cy="258924"/>
            </a:xfrm>
            <a:prstGeom prst="rect">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chemeClr val="bg1"/>
                  </a:solidFill>
                </a:rPr>
                <a:t>Must have</a:t>
              </a:r>
              <a:endParaRPr lang="zh-TW" altLang="en-US" sz="1200" b="1" dirty="0">
                <a:solidFill>
                  <a:schemeClr val="bg1"/>
                </a:solidFill>
              </a:endParaRPr>
            </a:p>
          </p:txBody>
        </p:sp>
        <p:pic>
          <p:nvPicPr>
            <p:cNvPr id="73" name="Picture 3"/>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370540" y="2213344"/>
              <a:ext cx="473848" cy="38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群組 2"/>
          <p:cNvGrpSpPr/>
          <p:nvPr/>
        </p:nvGrpSpPr>
        <p:grpSpPr>
          <a:xfrm>
            <a:off x="1358044" y="3206963"/>
            <a:ext cx="6408712" cy="1436246"/>
            <a:chOff x="919622" y="3032906"/>
            <a:chExt cx="7137132" cy="1411052"/>
          </a:xfrm>
        </p:grpSpPr>
        <p:sp>
          <p:nvSpPr>
            <p:cNvPr id="50" name="矩形 49"/>
            <p:cNvSpPr/>
            <p:nvPr/>
          </p:nvSpPr>
          <p:spPr>
            <a:xfrm>
              <a:off x="919622" y="3724469"/>
              <a:ext cx="3508362" cy="719489"/>
            </a:xfrm>
            <a:prstGeom prst="rect">
              <a:avLst/>
            </a:prstGeom>
            <a:solidFill>
              <a:schemeClr val="bg1"/>
            </a:solid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58" name="矩形 57"/>
            <p:cNvSpPr/>
            <p:nvPr/>
          </p:nvSpPr>
          <p:spPr>
            <a:xfrm>
              <a:off x="919622" y="3363839"/>
              <a:ext cx="3508362" cy="392771"/>
            </a:xfrm>
            <a:prstGeom prst="rect">
              <a:avLst/>
            </a:prstGeom>
            <a:solidFill>
              <a:srgbClr val="009CE1"/>
            </a:solid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t>OFFICE PRODUCTIVITY</a:t>
              </a:r>
              <a:endParaRPr lang="zh-TW" altLang="en-US" sz="1350" b="1" dirty="0"/>
            </a:p>
          </p:txBody>
        </p:sp>
        <p:pic>
          <p:nvPicPr>
            <p:cNvPr id="59" name="Picture 26" descr="http://photo.sofun.tw/2014/02/4Media-PPT-Logo.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801357" y="3941270"/>
              <a:ext cx="475935" cy="39874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8" descr="https://datanitro.com/assets/img/excel.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56766" y="3925049"/>
              <a:ext cx="493336" cy="41332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2" descr="http://www.theprospect.net/wp-content/uploads/2013/12/Microsoft-word-logo.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23728" y="3942164"/>
              <a:ext cx="502944" cy="37949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4" descr="http://www.cloudmedy.com/wp/wp-content/uploads/2014/03/adobe_acrobat.gif"/>
            <p:cNvPicPr>
              <a:picLocks noChangeArrowheads="1"/>
            </p:cNvPicPr>
            <p:nvPr/>
          </p:nvPicPr>
          <p:blipFill rotWithShape="1">
            <a:blip r:embed="rId15" cstate="email">
              <a:extLst>
                <a:ext uri="{28A0092B-C50C-407E-A947-70E740481C1C}">
                  <a14:useLocalDpi xmlns:a14="http://schemas.microsoft.com/office/drawing/2010/main"/>
                </a:ext>
              </a:extLst>
            </a:blip>
            <a:srcRect l="-3460" t="9308" r="367" b="10742"/>
            <a:stretch/>
          </p:blipFill>
          <p:spPr bwMode="auto">
            <a:xfrm>
              <a:off x="1259632" y="3867894"/>
              <a:ext cx="623374" cy="489203"/>
            </a:xfrm>
            <a:prstGeom prst="rect">
              <a:avLst/>
            </a:prstGeom>
            <a:noFill/>
            <a:extLst>
              <a:ext uri="{909E8E84-426E-40DD-AFC4-6F175D3DCCD1}">
                <a14:hiddenFill xmlns:a14="http://schemas.microsoft.com/office/drawing/2010/main">
                  <a:solidFill>
                    <a:srgbClr val="FFFFFF"/>
                  </a:solidFill>
                </a14:hiddenFill>
              </a:ext>
            </a:extLst>
          </p:spPr>
        </p:pic>
        <p:sp>
          <p:nvSpPr>
            <p:cNvPr id="63" name="矩形 62"/>
            <p:cNvSpPr/>
            <p:nvPr/>
          </p:nvSpPr>
          <p:spPr>
            <a:xfrm>
              <a:off x="4572000" y="3363838"/>
              <a:ext cx="3484754" cy="392771"/>
            </a:xfrm>
            <a:prstGeom prst="rect">
              <a:avLst/>
            </a:prstGeom>
            <a:solidFill>
              <a:srgbClr val="009CE1"/>
            </a:solid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350" b="1" dirty="0"/>
                <a:t>MEDICAL RECORDS</a:t>
              </a:r>
              <a:endParaRPr lang="zh-TW" altLang="en-US" sz="1350" b="1" dirty="0"/>
            </a:p>
          </p:txBody>
        </p:sp>
        <p:pic>
          <p:nvPicPr>
            <p:cNvPr id="64" name="Picture 36" descr="http://upload.wikimedia.org/wikipedia/commons/2/26/Epic.png"/>
            <p:cNvPicPr>
              <a:picLocks noChangeArrowheads="1"/>
            </p:cNvPicPr>
            <p:nvPr/>
          </p:nvPicPr>
          <p:blipFill>
            <a:blip r:embed="rId16" cstate="email">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a:ext>
              </a:extLst>
            </a:blip>
            <a:stretch>
              <a:fillRect/>
            </a:stretch>
          </p:blipFill>
          <p:spPr bwMode="auto">
            <a:xfrm>
              <a:off x="6876256" y="4175992"/>
              <a:ext cx="594389" cy="170419"/>
            </a:xfrm>
            <a:prstGeom prst="rect">
              <a:avLst/>
            </a:prstGeom>
            <a:noFill/>
            <a:extLst>
              <a:ext uri="{909E8E84-426E-40DD-AFC4-6F175D3DCCD1}">
                <a14:hiddenFill xmlns:a14="http://schemas.microsoft.com/office/drawing/2010/main">
                  <a:solidFill>
                    <a:srgbClr val="FFFFFF"/>
                  </a:solidFill>
                </a14:hiddenFill>
              </a:ext>
            </a:extLst>
          </p:spPr>
        </p:pic>
        <p:sp>
          <p:nvSpPr>
            <p:cNvPr id="67" name="矩形 66"/>
            <p:cNvSpPr/>
            <p:nvPr/>
          </p:nvSpPr>
          <p:spPr>
            <a:xfrm>
              <a:off x="4572000" y="3724469"/>
              <a:ext cx="3484754" cy="719489"/>
            </a:xfrm>
            <a:prstGeom prst="rect">
              <a:avLst/>
            </a:prstGeom>
            <a:noFill/>
            <a:ln>
              <a:solidFill>
                <a:srgbClr val="009C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68" name="Picture 44" descr="http://www.glotechrepairs.co.uk/images/siemens.jpg"/>
            <p:cNvPicPr>
              <a:picLocks noChangeArrowheads="1"/>
            </p:cNvPicPr>
            <p:nvPr/>
          </p:nvPicPr>
          <p:blipFill rotWithShape="1">
            <a:blip r:embed="rId18" cstate="email">
              <a:extLst>
                <a:ext uri="{BEBA8EAE-BF5A-486C-A8C5-ECC9F3942E4B}">
                  <a14:imgProps xmlns:a14="http://schemas.microsoft.com/office/drawing/2010/main">
                    <a14:imgLayer r:embed="rId19">
                      <a14:imgEffect>
                        <a14:saturation sat="0"/>
                      </a14:imgEffect>
                    </a14:imgLayer>
                  </a14:imgProps>
                </a:ext>
                <a:ext uri="{28A0092B-C50C-407E-A947-70E740481C1C}">
                  <a14:useLocalDpi xmlns:a14="http://schemas.microsoft.com/office/drawing/2010/main"/>
                </a:ext>
              </a:extLst>
            </a:blip>
            <a:srcRect t="31851" b="34074"/>
            <a:stretch/>
          </p:blipFill>
          <p:spPr bwMode="auto">
            <a:xfrm>
              <a:off x="6411477" y="3841722"/>
              <a:ext cx="1112851" cy="24219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6" descr="http://www.symphonytg.com/wp-content/uploads/2014/06/McKesson.jpg"/>
            <p:cNvPicPr>
              <a:picLocks noChangeArrowheads="1"/>
            </p:cNvPicPr>
            <p:nvPr/>
          </p:nvPicPr>
          <p:blipFill>
            <a:blip r:embed="rId20" cstate="email">
              <a:extLst>
                <a:ext uri="{BEBA8EAE-BF5A-486C-A8C5-ECC9F3942E4B}">
                  <a14:imgProps xmlns:a14="http://schemas.microsoft.com/office/drawing/2010/main">
                    <a14:imgLayer r:embed="rId21">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108187" y="4139992"/>
              <a:ext cx="1192005" cy="20782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8" descr="http://images.forbes.com/media/lists/companies/cerner_200x200.jpg"/>
            <p:cNvPicPr>
              <a:picLocks noChangeArrowheads="1"/>
            </p:cNvPicPr>
            <p:nvPr/>
          </p:nvPicPr>
          <p:blipFill rotWithShape="1">
            <a:blip r:embed="rId22" cstate="email">
              <a:extLst>
                <a:ext uri="{BEBA8EAE-BF5A-486C-A8C5-ECC9F3942E4B}">
                  <a14:imgProps xmlns:a14="http://schemas.microsoft.com/office/drawing/2010/main">
                    <a14:imgLayer r:embed="rId23">
                      <a14:imgEffect>
                        <a14:saturation sat="0"/>
                      </a14:imgEffect>
                    </a14:imgLayer>
                  </a14:imgProps>
                </a:ext>
                <a:ext uri="{28A0092B-C50C-407E-A947-70E740481C1C}">
                  <a14:useLocalDpi xmlns:a14="http://schemas.microsoft.com/office/drawing/2010/main"/>
                </a:ext>
              </a:extLst>
            </a:blip>
            <a:srcRect l="-4465" t="31872" r="359" b="34064"/>
            <a:stretch/>
          </p:blipFill>
          <p:spPr bwMode="auto">
            <a:xfrm>
              <a:off x="5201444" y="3795886"/>
              <a:ext cx="882724" cy="285525"/>
            </a:xfrm>
            <a:prstGeom prst="rect">
              <a:avLst/>
            </a:prstGeom>
            <a:noFill/>
            <a:extLst>
              <a:ext uri="{909E8E84-426E-40DD-AFC4-6F175D3DCCD1}">
                <a14:hiddenFill xmlns:a14="http://schemas.microsoft.com/office/drawing/2010/main">
                  <a:solidFill>
                    <a:srgbClr val="FFFFFF"/>
                  </a:solidFill>
                </a14:hiddenFill>
              </a:ext>
            </a:extLst>
          </p:spPr>
        </p:pic>
        <p:sp>
          <p:nvSpPr>
            <p:cNvPr id="74" name="矩形 73"/>
            <p:cNvSpPr/>
            <p:nvPr/>
          </p:nvSpPr>
          <p:spPr>
            <a:xfrm>
              <a:off x="919622" y="3032906"/>
              <a:ext cx="7137131" cy="258924"/>
            </a:xfrm>
            <a:prstGeom prst="rect">
              <a:avLst/>
            </a:prstGeom>
            <a:solidFill>
              <a:srgbClr val="005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solidFill>
                    <a:schemeClr val="bg1"/>
                  </a:solidFill>
                </a:rPr>
                <a:t>Nice to have</a:t>
              </a:r>
              <a:endParaRPr lang="zh-TW" altLang="en-US" sz="1200" b="1" dirty="0">
                <a:solidFill>
                  <a:schemeClr val="bg1"/>
                </a:solidFill>
              </a:endParaRPr>
            </a:p>
          </p:txBody>
        </p:sp>
      </p:grpSp>
      <p:sp>
        <p:nvSpPr>
          <p:cNvPr id="5" name="文字方塊 4"/>
          <p:cNvSpPr txBox="1"/>
          <p:nvPr/>
        </p:nvSpPr>
        <p:spPr>
          <a:xfrm>
            <a:off x="7787219" y="286213"/>
            <a:ext cx="1075936" cy="461665"/>
          </a:xfrm>
          <a:prstGeom prst="rect">
            <a:avLst/>
          </a:prstGeom>
          <a:noFill/>
        </p:spPr>
        <p:txBody>
          <a:bodyPr wrap="none" rtlCol="0">
            <a:spAutoFit/>
          </a:bodyPr>
          <a:lstStyle/>
          <a:p>
            <a:r>
              <a:rPr lang="en-US" altLang="zh-TW" sz="2400" b="1" dirty="0" err="1" smtClean="0">
                <a:solidFill>
                  <a:schemeClr val="accent3">
                    <a:lumMod val="75000"/>
                  </a:schemeClr>
                </a:solidFill>
                <a:latin typeface="Calibri" pitchFamily="34" charset="0"/>
                <a:cs typeface="Calibri" pitchFamily="34" charset="0"/>
              </a:rPr>
              <a:t>nVIDIA</a:t>
            </a:r>
            <a:endParaRPr lang="zh-TW" altLang="en-US" sz="2400" b="1" dirty="0" smtClean="0">
              <a:solidFill>
                <a:schemeClr val="accent3">
                  <a:lumMod val="75000"/>
                </a:schemeClr>
              </a:solidFill>
              <a:latin typeface="Calibri" pitchFamily="34" charset="0"/>
              <a:cs typeface="Calibri" pitchFamily="34" charset="0"/>
            </a:endParaRPr>
          </a:p>
        </p:txBody>
      </p:sp>
    </p:spTree>
    <p:extLst>
      <p:ext uri="{BB962C8B-B14F-4D97-AF65-F5344CB8AC3E}">
        <p14:creationId xmlns:p14="http://schemas.microsoft.com/office/powerpoint/2010/main" val="1433399397"/>
      </p:ext>
    </p:extLst>
  </p:cSld>
  <p:clrMapOvr>
    <a:masterClrMapping/>
  </p:clrMapOvr>
  <mc:AlternateContent xmlns:mc="http://schemas.openxmlformats.org/markup-compatibility/2006" xmlns:p14="http://schemas.microsoft.com/office/powerpoint/2010/main">
    <mc:Choice Requires="p14">
      <p:transition p14:dur="0" advClick="0" advTm="7000"/>
    </mc:Choice>
    <mc:Fallback xmlns="">
      <p:transition advClick="0" advTm="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79599"/>
            <a:ext cx="8229600" cy="857250"/>
          </a:xfrm>
        </p:spPr>
        <p:txBody>
          <a:bodyPr vert="horz" lIns="91440" tIns="45720" rIns="91440" bIns="45720" rtlCol="0" anchor="ctr">
            <a:noAutofit/>
          </a:bodyPr>
          <a:lstStyle/>
          <a:p>
            <a:r>
              <a:rPr lang="en-US" altLang="zh-TW" sz="2400" b="1" dirty="0" err="1">
                <a:solidFill>
                  <a:srgbClr val="005197"/>
                </a:solidFill>
              </a:rPr>
              <a:t>QxVDI</a:t>
            </a:r>
            <a:r>
              <a:rPr lang="en-US" altLang="zh-TW" sz="2400" b="1" dirty="0">
                <a:solidFill>
                  <a:srgbClr val="005197"/>
                </a:solidFill>
              </a:rPr>
              <a:t> VMware Edition-3D</a:t>
            </a:r>
            <a:br>
              <a:rPr lang="en-US" altLang="zh-TW" sz="2400" b="1" dirty="0">
                <a:solidFill>
                  <a:srgbClr val="005197"/>
                </a:solidFill>
              </a:rPr>
            </a:br>
            <a:r>
              <a:rPr lang="zh-TW" altLang="en-US" sz="2400" b="1" dirty="0">
                <a:solidFill>
                  <a:srgbClr val="005197"/>
                </a:solidFill>
              </a:rPr>
              <a:t>高繪圖效能的超融合架構解決方案</a:t>
            </a:r>
          </a:p>
        </p:txBody>
      </p:sp>
      <p:sp>
        <p:nvSpPr>
          <p:cNvPr id="8" name="內容版面配置區 7"/>
          <p:cNvSpPr>
            <a:spLocks noGrp="1"/>
          </p:cNvSpPr>
          <p:nvPr>
            <p:ph idx="1"/>
          </p:nvPr>
        </p:nvSpPr>
        <p:spPr/>
        <p:txBody>
          <a:bodyPr/>
          <a:lstStyle/>
          <a:p>
            <a:endParaRPr lang="zh-TW" altLang="en-US"/>
          </a:p>
        </p:txBody>
      </p:sp>
      <p:sp>
        <p:nvSpPr>
          <p:cNvPr id="3" name="投影片編號版面配置區 2"/>
          <p:cNvSpPr>
            <a:spLocks noGrp="1"/>
          </p:cNvSpPr>
          <p:nvPr>
            <p:ph type="sldNum" sz="quarter" idx="4"/>
          </p:nvPr>
        </p:nvSpPr>
        <p:spPr/>
        <p:txBody>
          <a:bodyPr/>
          <a:lstStyle/>
          <a:p>
            <a:fld id="{26ABC516-D93B-4368-B021-9DF04E8EFC6F}" type="slidenum">
              <a:rPr lang="en-US" altLang="zh-TW" smtClean="0"/>
              <a:pPr/>
              <a:t>39</a:t>
            </a:fld>
            <a:endParaRPr lang="en-US" altLang="zh-TW" dirty="0"/>
          </a:p>
        </p:txBody>
      </p:sp>
      <p:grpSp>
        <p:nvGrpSpPr>
          <p:cNvPr id="6" name="群組 5"/>
          <p:cNvGrpSpPr/>
          <p:nvPr/>
        </p:nvGrpSpPr>
        <p:grpSpPr>
          <a:xfrm>
            <a:off x="2157815" y="1030333"/>
            <a:ext cx="4828370" cy="3790271"/>
            <a:chOff x="1835696" y="1295594"/>
            <a:chExt cx="6437826" cy="5053694"/>
          </a:xfrm>
        </p:grpSpPr>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5696" y="1295594"/>
              <a:ext cx="6437826" cy="5053694"/>
            </a:xfrm>
            <a:prstGeom prst="rect">
              <a:avLst/>
            </a:prstGeom>
          </p:spPr>
        </p:pic>
        <p:sp>
          <p:nvSpPr>
            <p:cNvPr id="4" name="文字方塊 3"/>
            <p:cNvSpPr txBox="1"/>
            <p:nvPr/>
          </p:nvSpPr>
          <p:spPr>
            <a:xfrm>
              <a:off x="5508104" y="3933056"/>
              <a:ext cx="360040" cy="307776"/>
            </a:xfrm>
            <a:prstGeom prst="rect">
              <a:avLst/>
            </a:prstGeom>
            <a:solidFill>
              <a:srgbClr val="0070C0"/>
            </a:solidFill>
            <a:ln>
              <a:noFill/>
            </a:ln>
          </p:spPr>
          <p:txBody>
            <a:bodyPr wrap="square" rtlCol="0">
              <a:spAutoFit/>
            </a:bodyPr>
            <a:lstStyle/>
            <a:p>
              <a:r>
                <a:rPr kumimoji="1" lang="en-US" altLang="zh-TW" sz="900" b="1" dirty="0">
                  <a:solidFill>
                    <a:schemeClr val="bg1"/>
                  </a:solidFill>
                </a:rPr>
                <a:t>7</a:t>
              </a:r>
              <a:endParaRPr kumimoji="1" lang="zh-TW" altLang="en-US" sz="900" b="1" dirty="0">
                <a:solidFill>
                  <a:schemeClr val="bg1"/>
                </a:solidFill>
              </a:endParaRPr>
            </a:p>
          </p:txBody>
        </p:sp>
      </p:grpSp>
      <p:pic>
        <p:nvPicPr>
          <p:cNvPr id="7" name="Picture 2" descr="image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67318"/>
            <a:ext cx="1008112" cy="98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3412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3795" name="矩形 3"/>
          <p:cNvSpPr>
            <a:spLocks noChangeArrowheads="1"/>
          </p:cNvSpPr>
          <p:nvPr/>
        </p:nvSpPr>
        <p:spPr bwMode="auto">
          <a:xfrm>
            <a:off x="1476463" y="2715770"/>
            <a:ext cx="2999474" cy="120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p>
            <a:pPr defTabSz="685800" fontAlgn="base">
              <a:spcBef>
                <a:spcPts val="1800"/>
              </a:spcBef>
              <a:spcAft>
                <a:spcPts val="600"/>
              </a:spcAft>
            </a:pPr>
            <a:r>
              <a:rPr lang="en-US" altLang="zh-TW" sz="2775" kern="0" dirty="0">
                <a:solidFill>
                  <a:srgbClr val="005197"/>
                </a:solidFill>
                <a:latin typeface="Calibri" pitchFamily="34" charset="0"/>
                <a:cs typeface="Calibri" pitchFamily="34" charset="0"/>
              </a:rPr>
              <a:t>Rank: </a:t>
            </a:r>
            <a:r>
              <a:rPr lang="en-US" altLang="zh-TW" sz="4425" b="1" i="1" u="sng" kern="0" dirty="0">
                <a:solidFill>
                  <a:srgbClr val="005197"/>
                </a:solidFill>
                <a:latin typeface="Calibri" pitchFamily="34" charset="0"/>
                <a:cs typeface="Calibri" pitchFamily="34" charset="0"/>
              </a:rPr>
              <a:t>326</a:t>
            </a:r>
            <a:r>
              <a:rPr lang="en-US" altLang="zh-TW" sz="2775" kern="0" dirty="0">
                <a:solidFill>
                  <a:srgbClr val="005197"/>
                </a:solidFill>
                <a:latin typeface="Calibri" pitchFamily="34" charset="0"/>
                <a:cs typeface="Calibri" pitchFamily="34" charset="0"/>
              </a:rPr>
              <a:t/>
            </a:r>
            <a:br>
              <a:rPr lang="en-US" altLang="zh-TW" sz="2775" kern="0" dirty="0">
                <a:solidFill>
                  <a:srgbClr val="005197"/>
                </a:solidFill>
                <a:latin typeface="Calibri" pitchFamily="34" charset="0"/>
                <a:cs typeface="Calibri" pitchFamily="34" charset="0"/>
              </a:rPr>
            </a:br>
            <a:r>
              <a:rPr lang="en-US" altLang="zh-TW" sz="2775" kern="0" dirty="0">
                <a:solidFill>
                  <a:srgbClr val="005197"/>
                </a:solidFill>
                <a:latin typeface="Calibri" pitchFamily="34" charset="0"/>
                <a:cs typeface="Calibri" pitchFamily="34" charset="0"/>
              </a:rPr>
              <a:t>Employees: 90,167 </a:t>
            </a:r>
            <a:endParaRPr lang="zh-TW" altLang="en-US" sz="2775" kern="0" dirty="0">
              <a:solidFill>
                <a:srgbClr val="005197"/>
              </a:solidFill>
              <a:latin typeface="Calibri" pitchFamily="34" charset="0"/>
              <a:cs typeface="Calibri" pitchFamily="34" charset="0"/>
            </a:endParaRPr>
          </a:p>
        </p:txBody>
      </p:sp>
      <p:sp>
        <p:nvSpPr>
          <p:cNvPr id="11" name="Text Box 88"/>
          <p:cNvSpPr txBox="1">
            <a:spLocks noChangeArrowheads="1"/>
          </p:cNvSpPr>
          <p:nvPr/>
        </p:nvSpPr>
        <p:spPr bwMode="auto">
          <a:xfrm>
            <a:off x="1476465" y="3867909"/>
            <a:ext cx="2956743" cy="43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kumimoji="1" sz="1200" b="1">
                <a:solidFill>
                  <a:schemeClr val="tx1"/>
                </a:solidFill>
                <a:latin typeface="Arial" charset="0"/>
                <a:ea typeface="新細明體" charset="-120"/>
              </a:defRPr>
            </a:lvl1pPr>
            <a:lvl2pPr marL="742950" indent="-285750" eaLnBrk="0" hangingPunct="0">
              <a:defRPr kumimoji="1" sz="1200" b="1">
                <a:solidFill>
                  <a:schemeClr val="tx1"/>
                </a:solidFill>
                <a:latin typeface="Arial" charset="0"/>
                <a:ea typeface="新細明體" charset="-120"/>
              </a:defRPr>
            </a:lvl2pPr>
            <a:lvl3pPr marL="1143000" indent="-228600" eaLnBrk="0" hangingPunct="0">
              <a:defRPr kumimoji="1" sz="1200" b="1">
                <a:solidFill>
                  <a:schemeClr val="tx1"/>
                </a:solidFill>
                <a:latin typeface="Arial" charset="0"/>
                <a:ea typeface="新細明體" charset="-120"/>
              </a:defRPr>
            </a:lvl3pPr>
            <a:lvl4pPr marL="1600200" indent="-228600" eaLnBrk="0" hangingPunct="0">
              <a:defRPr kumimoji="1" sz="1200" b="1">
                <a:solidFill>
                  <a:schemeClr val="tx1"/>
                </a:solidFill>
                <a:latin typeface="Arial" charset="0"/>
                <a:ea typeface="新細明體" charset="-120"/>
              </a:defRPr>
            </a:lvl4pPr>
            <a:lvl5pPr marL="2057400" indent="-228600" eaLnBrk="0" hangingPunct="0">
              <a:defRPr kumimoji="1" sz="1200" b="1">
                <a:solidFill>
                  <a:schemeClr val="tx1"/>
                </a:solidFill>
                <a:latin typeface="Arial" charset="0"/>
                <a:ea typeface="新細明體" charset="-120"/>
              </a:defRPr>
            </a:lvl5pPr>
            <a:lvl6pPr marL="2514600" indent="-228600" eaLnBrk="0" fontAlgn="base" hangingPunct="0">
              <a:spcBef>
                <a:spcPct val="0"/>
              </a:spcBef>
              <a:spcAft>
                <a:spcPct val="0"/>
              </a:spcAft>
              <a:defRPr kumimoji="1" sz="1200" b="1">
                <a:solidFill>
                  <a:schemeClr val="tx1"/>
                </a:solidFill>
                <a:latin typeface="Arial" charset="0"/>
                <a:ea typeface="新細明體" charset="-120"/>
              </a:defRPr>
            </a:lvl6pPr>
            <a:lvl7pPr marL="2971800" indent="-228600" eaLnBrk="0" fontAlgn="base" hangingPunct="0">
              <a:spcBef>
                <a:spcPct val="0"/>
              </a:spcBef>
              <a:spcAft>
                <a:spcPct val="0"/>
              </a:spcAft>
              <a:defRPr kumimoji="1" sz="1200" b="1">
                <a:solidFill>
                  <a:schemeClr val="tx1"/>
                </a:solidFill>
                <a:latin typeface="Arial" charset="0"/>
                <a:ea typeface="新細明體" charset="-120"/>
              </a:defRPr>
            </a:lvl7pPr>
            <a:lvl8pPr marL="3429000" indent="-228600" eaLnBrk="0" fontAlgn="base" hangingPunct="0">
              <a:spcBef>
                <a:spcPct val="0"/>
              </a:spcBef>
              <a:spcAft>
                <a:spcPct val="0"/>
              </a:spcAft>
              <a:defRPr kumimoji="1" sz="1200" b="1">
                <a:solidFill>
                  <a:schemeClr val="tx1"/>
                </a:solidFill>
                <a:latin typeface="Arial" charset="0"/>
                <a:ea typeface="新細明體" charset="-120"/>
              </a:defRPr>
            </a:lvl8pPr>
            <a:lvl9pPr marL="3886200" indent="-228600" eaLnBrk="0" fontAlgn="base" hangingPunct="0">
              <a:spcBef>
                <a:spcPct val="0"/>
              </a:spcBef>
              <a:spcAft>
                <a:spcPct val="0"/>
              </a:spcAft>
              <a:defRPr kumimoji="1" sz="1200" b="1">
                <a:solidFill>
                  <a:schemeClr val="tx1"/>
                </a:solidFill>
                <a:latin typeface="Arial" charset="0"/>
                <a:ea typeface="新細明體" charset="-120"/>
              </a:defRPr>
            </a:lvl9pPr>
          </a:lstStyle>
          <a:p>
            <a:pPr defTabSz="685800" eaLnBrk="1" hangingPunct="1">
              <a:spcBef>
                <a:spcPct val="50000"/>
              </a:spcBef>
              <a:defRPr/>
            </a:pPr>
            <a:r>
              <a:rPr lang="en-US" altLang="zh-TW" sz="900" i="1" kern="0" dirty="0">
                <a:solidFill>
                  <a:srgbClr val="DADADA">
                    <a:lumMod val="75000"/>
                  </a:srgbClr>
                </a:solidFill>
                <a:latin typeface="Calibri" pitchFamily="34" charset="0"/>
                <a:ea typeface="微軟正黑體"/>
                <a:cs typeface="Calibri" pitchFamily="34" charset="0"/>
              </a:rPr>
              <a:t>Source: </a:t>
            </a:r>
            <a:r>
              <a:rPr lang="en-US" altLang="zh-TW" sz="900" b="0" i="1" kern="0" dirty="0">
                <a:solidFill>
                  <a:srgbClr val="DADADA">
                    <a:lumMod val="75000"/>
                  </a:srgbClr>
                </a:solidFill>
                <a:latin typeface="Calibri" pitchFamily="34" charset="0"/>
                <a:ea typeface="微軟正黑體"/>
                <a:cs typeface="Calibri" pitchFamily="34" charset="0"/>
              </a:rPr>
              <a:t>Fortune Magazine, issued on 2016</a:t>
            </a:r>
          </a:p>
          <a:p>
            <a:pPr defTabSz="685800" eaLnBrk="1" hangingPunct="1">
              <a:spcBef>
                <a:spcPct val="50000"/>
              </a:spcBef>
              <a:defRPr/>
            </a:pPr>
            <a:r>
              <a:rPr lang="en-US" altLang="zh-TW" sz="900" b="0" i="1" kern="0" dirty="0">
                <a:solidFill>
                  <a:srgbClr val="DADADA">
                    <a:lumMod val="75000"/>
                  </a:srgbClr>
                </a:solidFill>
                <a:latin typeface="Calibri" pitchFamily="34" charset="0"/>
                <a:ea typeface="微軟正黑體"/>
                <a:cs typeface="Calibri" pitchFamily="34" charset="0"/>
                <a:hlinkClick r:id="rId4"/>
              </a:rPr>
              <a:t>http://</a:t>
            </a:r>
            <a:r>
              <a:rPr lang="en-US" altLang="zh-TW" sz="900" b="0" i="1" kern="0" dirty="0" err="1">
                <a:solidFill>
                  <a:srgbClr val="DADADA">
                    <a:lumMod val="75000"/>
                  </a:srgbClr>
                </a:solidFill>
                <a:latin typeface="Calibri" pitchFamily="34" charset="0"/>
                <a:ea typeface="微軟正黑體"/>
                <a:cs typeface="Calibri" pitchFamily="34" charset="0"/>
                <a:hlinkClick r:id="rId4"/>
              </a:rPr>
              <a:t>beta.fortune.com</a:t>
            </a:r>
            <a:r>
              <a:rPr lang="en-US" altLang="zh-TW" sz="900" b="0" i="1" kern="0" dirty="0">
                <a:solidFill>
                  <a:srgbClr val="DADADA">
                    <a:lumMod val="75000"/>
                  </a:srgbClr>
                </a:solidFill>
                <a:latin typeface="Calibri" pitchFamily="34" charset="0"/>
                <a:ea typeface="微軟正黑體"/>
                <a:cs typeface="Calibri" pitchFamily="34" charset="0"/>
                <a:hlinkClick r:id="rId4"/>
              </a:rPr>
              <a:t>/global500/quanta-computer-326</a:t>
            </a:r>
            <a:endParaRPr lang="en-US" altLang="zh-TW" sz="900" b="0" i="1" kern="0" dirty="0">
              <a:solidFill>
                <a:srgbClr val="DADADA">
                  <a:lumMod val="75000"/>
                </a:srgbClr>
              </a:solidFill>
              <a:latin typeface="Calibri" pitchFamily="34" charset="0"/>
              <a:ea typeface="微軟正黑體"/>
              <a:cs typeface="Calibri" pitchFamily="34" charset="0"/>
            </a:endParaRPr>
          </a:p>
        </p:txBody>
      </p:sp>
      <p:sp>
        <p:nvSpPr>
          <p:cNvPr id="7" name="Rectangle 10"/>
          <p:cNvSpPr txBox="1">
            <a:spLocks noChangeArrowheads="1"/>
          </p:cNvSpPr>
          <p:nvPr/>
        </p:nvSpPr>
        <p:spPr bwMode="auto">
          <a:xfrm>
            <a:off x="383926" y="411528"/>
            <a:ext cx="4139878" cy="1710190"/>
          </a:xfrm>
          <a:prstGeom prst="rect">
            <a:avLst/>
          </a:prstGeom>
          <a:noFill/>
          <a:ln w="9525">
            <a:noFill/>
            <a:miter lim="800000"/>
            <a:headEnd/>
            <a:tailEnd/>
          </a:ln>
          <a:effectLst/>
          <a:extLst/>
        </p:spPr>
        <p:txBody>
          <a:bodyPr vert="horz" wrap="square" lIns="91408" tIns="45704" rIns="91408" bIns="45704" numCol="1" rtlCol="0" anchor="ctr" anchorCtr="0" compatLnSpc="1">
            <a:prstTxWarp prst="textNoShape">
              <a:avLst/>
            </a:prstTxWarp>
            <a:noAutofit/>
            <a:scene3d>
              <a:camera prst="orthographicFront"/>
              <a:lightRig rig="soft" dir="t">
                <a:rot lat="0" lon="0" rev="10800000"/>
              </a:lightRig>
            </a:scene3d>
            <a:sp3d>
              <a:contourClr>
                <a:srgbClr val="DDDDDD"/>
              </a:contourClr>
            </a:sp3d>
          </a:bodyPr>
          <a:lstStyle>
            <a:lvl1pPr algn="l" rtl="0" eaLnBrk="1" fontAlgn="base" hangingPunct="1">
              <a:spcBef>
                <a:spcPct val="0"/>
              </a:spcBef>
              <a:spcAft>
                <a:spcPct val="0"/>
              </a:spcAft>
              <a:defRPr sz="4000" b="1">
                <a:solidFill>
                  <a:srgbClr val="005197"/>
                </a:solidFill>
                <a:latin typeface="Corbel" pitchFamily="34" charset="0"/>
                <a:ea typeface="+mj-ea"/>
                <a:cs typeface="Calibri" pitchFamily="34" charset="0"/>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pPr defTabSz="685800" fontAlgn="auto">
              <a:lnSpc>
                <a:spcPts val="3999"/>
              </a:lnSpc>
              <a:spcAft>
                <a:spcPts val="0"/>
              </a:spcAft>
              <a:defRPr/>
            </a:pPr>
            <a:r>
              <a:rPr lang="zh-TW" altLang="en-US" sz="4050" kern="0" spc="150" dirty="0">
                <a:ln w="11430"/>
                <a:solidFill>
                  <a:srgbClr val="FFFFFF"/>
                </a:solidFill>
                <a:latin typeface="Calibri" panose="020F0502020204030204" pitchFamily="34" charset="0"/>
              </a:rPr>
              <a:t>廣達 </a:t>
            </a:r>
            <a:endParaRPr lang="en-US" altLang="zh-TW" sz="4050" kern="0" spc="150" dirty="0">
              <a:ln w="11430"/>
              <a:solidFill>
                <a:srgbClr val="FFFFFF"/>
              </a:solidFill>
              <a:latin typeface="Calibri" panose="020F0502020204030204" pitchFamily="34" charset="0"/>
            </a:endParaRPr>
          </a:p>
          <a:p>
            <a:pPr defTabSz="685800" fontAlgn="auto">
              <a:lnSpc>
                <a:spcPts val="3999"/>
              </a:lnSpc>
              <a:spcAft>
                <a:spcPts val="0"/>
              </a:spcAft>
              <a:defRPr/>
            </a:pPr>
            <a:r>
              <a:rPr lang="zh-TW" altLang="en-US" sz="2700" kern="0" spc="150" dirty="0">
                <a:ln w="11430"/>
                <a:solidFill>
                  <a:srgbClr val="FFFFFF"/>
                </a:solidFill>
                <a:latin typeface="Calibri" panose="020F0502020204030204" pitchFamily="34" charset="0"/>
              </a:rPr>
              <a:t>台灣上榜企業第三大</a:t>
            </a:r>
            <a:endParaRPr lang="en-US" altLang="zh-TW" sz="2700" kern="0" spc="150" dirty="0">
              <a:ln w="11430"/>
              <a:solidFill>
                <a:srgbClr val="FFFFFF"/>
              </a:solidFill>
              <a:latin typeface="Calibri" panose="020F0502020204030204" pitchFamily="34" charset="0"/>
            </a:endParaRPr>
          </a:p>
        </p:txBody>
      </p:sp>
      <p:sp>
        <p:nvSpPr>
          <p:cNvPr id="8" name="Slide Number Placeholder 5"/>
          <p:cNvSpPr>
            <a:spLocks noGrp="1"/>
          </p:cNvSpPr>
          <p:nvPr>
            <p:ph type="sldNum" sz="quarter" idx="12"/>
          </p:nvPr>
        </p:nvSpPr>
        <p:spPr/>
        <p:txBody>
          <a:bodyPr/>
          <a:lstStyle>
            <a:lvl1pPr algn="ctr">
              <a:defRPr sz="1200">
                <a:solidFill>
                  <a:srgbClr val="005197"/>
                </a:solidFill>
                <a:latin typeface="Calibri" panose="020F0502020204030204" pitchFamily="34" charset="0"/>
              </a:defRPr>
            </a:lvl1pPr>
          </a:lstStyle>
          <a:p>
            <a:pPr defTabSz="685800"/>
            <a:fld id="{3F03DB6F-265E-5C4F-A42D-2A563BB4C44D}" type="slidenum">
              <a:rPr lang="en-US" kern="0"/>
              <a:pPr defTabSz="685800"/>
              <a:t>4</a:t>
            </a:fld>
            <a:endParaRPr lang="en-US" kern="0" dirty="0"/>
          </a:p>
        </p:txBody>
      </p:sp>
      <p:pic>
        <p:nvPicPr>
          <p:cNvPr id="6" name="圖片 9"/>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bwMode="auto">
          <a:xfrm>
            <a:off x="1911109" y="645051"/>
            <a:ext cx="2087456" cy="62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4594569"/>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97993"/>
            <a:ext cx="8229600" cy="857250"/>
          </a:xfrm>
        </p:spPr>
        <p:txBody>
          <a:bodyPr vert="horz" lIns="91440" tIns="45720" rIns="91440" bIns="45720" rtlCol="0" anchor="ctr">
            <a:noAutofit/>
          </a:bodyPr>
          <a:lstStyle/>
          <a:p>
            <a:r>
              <a:rPr lang="en-US" altLang="zh-TW" sz="2400" b="1" dirty="0" err="1">
                <a:solidFill>
                  <a:srgbClr val="005197"/>
                </a:solidFill>
              </a:rPr>
              <a:t>QxVDI</a:t>
            </a:r>
            <a:r>
              <a:rPr lang="en-US" altLang="zh-TW" sz="2400" b="1" dirty="0">
                <a:solidFill>
                  <a:srgbClr val="005197"/>
                </a:solidFill>
              </a:rPr>
              <a:t> VMware Edition- 3D Solution</a:t>
            </a:r>
            <a:r>
              <a:rPr lang="zh-TW" altLang="en-US" sz="2400" b="1" dirty="0">
                <a:solidFill>
                  <a:srgbClr val="005197"/>
                </a:solidFill>
              </a:rPr>
              <a:t> </a:t>
            </a:r>
            <a:r>
              <a:rPr lang="en-US" altLang="zh-TW" sz="2400" b="1" dirty="0">
                <a:solidFill>
                  <a:srgbClr val="005197"/>
                </a:solidFill>
              </a:rPr>
              <a:t>Spec </a:t>
            </a:r>
            <a:endParaRPr lang="zh-TW" altLang="en-US" sz="2400" b="1" dirty="0">
              <a:solidFill>
                <a:srgbClr val="005197"/>
              </a:solidFill>
            </a:endParaRPr>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latin typeface="Arial Unicode MS" panose="020B0604020202020204" pitchFamily="34" charset="-120"/>
                <a:ea typeface="Arial Unicode MS" panose="020B0604020202020204" pitchFamily="34" charset="-120"/>
                <a:cs typeface="Arial Unicode MS" panose="020B0604020202020204" pitchFamily="34" charset="-120"/>
              </a:rPr>
              <a:pPr/>
              <a:t>40</a:t>
            </a:fld>
            <a:endParaRPr lang="en-US" altLang="zh-TW"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796837864"/>
              </p:ext>
            </p:extLst>
          </p:nvPr>
        </p:nvGraphicFramePr>
        <p:xfrm>
          <a:off x="1223628" y="2031691"/>
          <a:ext cx="6669361" cy="2681672"/>
        </p:xfrm>
        <a:graphic>
          <a:graphicData uri="http://schemas.openxmlformats.org/drawingml/2006/table">
            <a:tbl>
              <a:tblPr firstRow="1" firstCol="1" bandRow="1">
                <a:tableStyleId>{69012ECD-51FC-41F1-AA8D-1B2483CD663E}</a:tableStyleId>
              </a:tblPr>
              <a:tblGrid>
                <a:gridCol w="444500">
                  <a:extLst>
                    <a:ext uri="{9D8B030D-6E8A-4147-A177-3AD203B41FA5}">
                      <a16:colId xmlns="" xmlns:a16="http://schemas.microsoft.com/office/drawing/2014/main" val="20000"/>
                    </a:ext>
                  </a:extLst>
                </a:gridCol>
                <a:gridCol w="3092513">
                  <a:extLst>
                    <a:ext uri="{9D8B030D-6E8A-4147-A177-3AD203B41FA5}">
                      <a16:colId xmlns="" xmlns:a16="http://schemas.microsoft.com/office/drawing/2014/main" val="20001"/>
                    </a:ext>
                  </a:extLst>
                </a:gridCol>
                <a:gridCol w="3132348">
                  <a:extLst>
                    <a:ext uri="{9D8B030D-6E8A-4147-A177-3AD203B41FA5}">
                      <a16:colId xmlns="" xmlns:a16="http://schemas.microsoft.com/office/drawing/2014/main" val="20002"/>
                    </a:ext>
                  </a:extLst>
                </a:gridCol>
              </a:tblGrid>
              <a:tr h="304583">
                <a:tc gridSpan="3">
                  <a:txBody>
                    <a:bodyPr/>
                    <a:lstStyle/>
                    <a:p>
                      <a:pPr algn="ctr">
                        <a:spcAft>
                          <a:spcPts val="0"/>
                        </a:spcAft>
                      </a:pPr>
                      <a:r>
                        <a:rPr lang="en-US" sz="1400" kern="100" dirty="0" err="1">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QxVDI</a:t>
                      </a:r>
                      <a:r>
                        <a:rPr lang="en-US" sz="1400" kern="100" dirty="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3D</a:t>
                      </a:r>
                      <a:r>
                        <a:rPr lang="zh-TW" altLang="en-US" sz="1400" kern="100" dirty="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1400" kern="100" dirty="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rPr>
                        <a:t>Specification</a:t>
                      </a:r>
                      <a:endParaRPr lang="zh-TW" sz="1200" kern="100" dirty="0">
                        <a:solidFill>
                          <a:schemeClr val="bg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546A96"/>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00"/>
                  </a:ext>
                </a:extLst>
              </a:tr>
              <a:tr h="205740">
                <a:tc>
                  <a:txBody>
                    <a:bodyPr/>
                    <a:lstStyle/>
                    <a:p>
                      <a:pPr>
                        <a:lnSpc>
                          <a:spcPct val="150000"/>
                        </a:lnSpc>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6350" cap="flat" cmpd="sng" algn="ctr">
                      <a:noFill/>
                      <a:prstDash val="solid"/>
                      <a:round/>
                      <a:headEnd type="none" w="med" len="med"/>
                      <a:tailEnd type="none" w="med" len="me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400" b="1" dirty="0"/>
                        <a:t>Graphic</a:t>
                      </a:r>
                      <a:r>
                        <a:rPr lang="zh-TW" altLang="en-US" sz="1400" b="1" dirty="0"/>
                        <a:t> </a:t>
                      </a:r>
                      <a:r>
                        <a:rPr lang="en-US" altLang="zh-TW" sz="1400" b="1" dirty="0"/>
                        <a:t>Enhanced</a:t>
                      </a:r>
                      <a:endParaRPr lang="zh-TW" altLang="en-US" sz="1400" b="1" dirty="0"/>
                    </a:p>
                  </a:txBody>
                  <a:tcPr marL="51435" marR="51435"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400" b="1" dirty="0"/>
                        <a:t>Standard</a:t>
                      </a:r>
                      <a:endParaRPr lang="zh-TW" altLang="en-US" sz="1400" b="1" dirty="0"/>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60020">
                <a:tc rowSpan="8">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HW</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per</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node</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altLang="zh-TW" sz="1100" b="0" dirty="0"/>
                        <a:t>3</a:t>
                      </a:r>
                      <a:r>
                        <a:rPr lang="zh-TW" altLang="en-US" sz="1100" b="0" dirty="0"/>
                        <a:t> </a:t>
                      </a:r>
                      <a:r>
                        <a:rPr lang="en-US" altLang="zh-TW" sz="1100" b="0" dirty="0"/>
                        <a:t>Compute</a:t>
                      </a:r>
                      <a:r>
                        <a:rPr lang="zh-TW" altLang="en-US" sz="1100" b="0" baseline="0" dirty="0"/>
                        <a:t> </a:t>
                      </a:r>
                      <a:r>
                        <a:rPr lang="en-US" altLang="zh-TW" sz="1100" b="0" baseline="0" dirty="0"/>
                        <a:t>Servers</a:t>
                      </a:r>
                      <a:endParaRPr lang="zh-TW" altLang="en-US" sz="1100" b="0" dirty="0"/>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altLang="zh-TW" sz="1100" b="0" dirty="0"/>
                        <a:t>2</a:t>
                      </a:r>
                      <a:r>
                        <a:rPr lang="zh-TW" altLang="en-US" sz="1100" b="0" dirty="0"/>
                        <a:t> </a:t>
                      </a:r>
                      <a:r>
                        <a:rPr lang="en-US" altLang="zh-TW" sz="1100" b="0" dirty="0"/>
                        <a:t>Compute</a:t>
                      </a:r>
                      <a:r>
                        <a:rPr lang="zh-TW" altLang="en-US" sz="1100" b="0" dirty="0"/>
                        <a:t> </a:t>
                      </a:r>
                      <a:r>
                        <a:rPr lang="en-US" altLang="zh-TW" sz="1100" b="0" dirty="0"/>
                        <a:t>servers</a:t>
                      </a:r>
                      <a:r>
                        <a:rPr lang="zh-TW" altLang="en-US" sz="1100" b="0" dirty="0"/>
                        <a:t> </a:t>
                      </a:r>
                      <a:r>
                        <a:rPr lang="en-US" altLang="zh-TW" sz="1100" b="0" dirty="0"/>
                        <a:t>+</a:t>
                      </a:r>
                      <a:r>
                        <a:rPr lang="zh-TW" altLang="en-US" sz="1100" b="0" dirty="0"/>
                        <a:t> </a:t>
                      </a:r>
                      <a:r>
                        <a:rPr lang="en-US" altLang="zh-TW" sz="1100" b="0" dirty="0"/>
                        <a:t>1</a:t>
                      </a:r>
                      <a:r>
                        <a:rPr lang="zh-TW" altLang="en-US" sz="1100" b="0" dirty="0"/>
                        <a:t> </a:t>
                      </a:r>
                      <a:r>
                        <a:rPr lang="en-US" altLang="zh-TW" sz="1100" b="0" dirty="0"/>
                        <a:t>Storage</a:t>
                      </a:r>
                      <a:r>
                        <a:rPr lang="zh-TW" altLang="en-US" sz="1100" b="0" dirty="0"/>
                        <a:t> </a:t>
                      </a:r>
                      <a:r>
                        <a:rPr lang="en-US" altLang="zh-TW" sz="1100" b="0" dirty="0"/>
                        <a:t>server</a:t>
                      </a:r>
                      <a:endParaRPr lang="zh-TW" altLang="en-US" sz="1100" b="0" dirty="0"/>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41989">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CPU</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2)</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Intel® Xeon® Processor E5-26</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67</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v3/v4</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Compute</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CPU</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2)</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Intel® Xeon® Processor E5-2667</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v3/v4</a:t>
                      </a:r>
                      <a:endPar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p>
                      <a:pPr>
                        <a:spcAft>
                          <a:spcPts val="0"/>
                        </a:spcAft>
                      </a:pP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Storage</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CPU:</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Intel® Xeon® Processor E5-2620 v3/v4</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08121">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RAM:</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(16)</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16GB DDR4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RAM</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(16)</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sym typeface="Wingdings"/>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6GB</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DDR4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08121">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HDD: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TB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HDD: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(3)</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TB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08121">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SSD: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800GB</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SSD: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8</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00GB</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08121">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NIC:</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10G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RJ45</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NIC:</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10G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RJ45</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74320">
                <a:tc vMerge="1">
                  <a:txBody>
                    <a:bodyPr/>
                    <a:lstStyle/>
                    <a:p>
                      <a:endParaRPr lang="zh-TW" altLang="en-US"/>
                    </a:p>
                  </a:txBody>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Power: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1600W</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Power: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(2)</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1600W</a:t>
                      </a:r>
                      <a:r>
                        <a:rPr lang="en-US"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(Compute Node )</a:t>
                      </a:r>
                    </a:p>
                    <a:p>
                      <a:pPr>
                        <a:spcAft>
                          <a:spcPts val="0"/>
                        </a:spcAft>
                      </a:pPr>
                      <a:r>
                        <a:rPr lang="en-US"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(2) 700 W  (Storage Node)</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208121">
                <a:tc vMerge="1">
                  <a:txBody>
                    <a:bodyPr/>
                    <a:lstStyle/>
                    <a:p>
                      <a:pPr>
                        <a:spcAft>
                          <a:spcPts val="0"/>
                        </a:spcAft>
                      </a:pPr>
                      <a:endParaRPr lang="zh-TW" sz="12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68580" marR="68580" marT="0" marB="0" anchor="ctr">
                    <a:lnL w="9525" cap="flat" cmpd="sng" algn="ctr">
                      <a:noFill/>
                      <a:prstDash val="soli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tc>
                  <a:txBody>
                    <a:bodyPr/>
                    <a:lstStyle/>
                    <a:p>
                      <a:pPr>
                        <a:spcAft>
                          <a:spcPts val="0"/>
                        </a:spcAft>
                      </a:pP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GPU</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card:</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pt-BR"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(6) nVidia GRID Card</a:t>
                      </a:r>
                      <a:r>
                        <a:rPr lang="pt-BR"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pt-BR"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M60</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GPU</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card:</a:t>
                      </a:r>
                      <a:r>
                        <a:rPr lang="zh-TW" alt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pt-BR"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(4) nVidia GRID</a:t>
                      </a:r>
                      <a:r>
                        <a:rPr lang="pt-BR" altLang="zh-TW" sz="900" kern="100" baseline="0" dirty="0">
                          <a:effectLst/>
                          <a:latin typeface="Arial Unicode MS" panose="020B0604020202020204" pitchFamily="34" charset="-120"/>
                          <a:ea typeface="Arial Unicode MS" panose="020B0604020202020204" pitchFamily="34" charset="-120"/>
                          <a:cs typeface="Arial Unicode MS" panose="020B0604020202020204" pitchFamily="34" charset="-120"/>
                        </a:rPr>
                        <a:t> Card-</a:t>
                      </a:r>
                      <a:r>
                        <a:rPr lang="pt-BR"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M60</a:t>
                      </a:r>
                      <a:endParaRPr lang="zh-TW" alt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9"/>
                  </a:ext>
                </a:extLst>
              </a:tr>
              <a:tr h="112520">
                <a:tc gridSpan="3">
                  <a:txBody>
                    <a:bodyPr/>
                    <a:lstStyle/>
                    <a:p>
                      <a:pPr>
                        <a:lnSpc>
                          <a:spcPts val="20"/>
                        </a:lnSpc>
                        <a:spcAft>
                          <a:spcPts val="0"/>
                        </a:spcAft>
                      </a:pPr>
                      <a:r>
                        <a:rPr lang="en-US"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rPr>
                        <a:t> </a:t>
                      </a:r>
                      <a:endParaRPr lang="zh-TW" sz="900" kern="100" dirty="0">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9525" cap="flat" cmpd="sng" algn="ctr">
                      <a:noFill/>
                      <a:prstDash val="solid"/>
                    </a:lnR>
                    <a:lnT w="9525" cap="flat" cmpd="sng" algn="ctr">
                      <a:noFill/>
                      <a:prstDash val="soli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 xmlns:a16="http://schemas.microsoft.com/office/drawing/2014/main" val="10010"/>
                  </a:ext>
                </a:extLst>
              </a:tr>
              <a:tr h="226655">
                <a:tc>
                  <a:txBody>
                    <a:bodyPr/>
                    <a:lstStyle/>
                    <a:p>
                      <a:pPr>
                        <a:spcAft>
                          <a:spcPts val="0"/>
                        </a:spcAft>
                      </a:pPr>
                      <a:r>
                        <a:rPr lang="en-US"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SW</a:t>
                      </a:r>
                      <a:endParaRPr lang="zh-TW"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9525" cap="flat" cmpd="sng" algn="ctr">
                      <a:noFill/>
                      <a:prstDash val="solid"/>
                    </a:lnL>
                    <a:lnR w="12700" cap="flat" cmpd="sng" algn="ctr">
                      <a:no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altLang="zh-TW"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VMware</a:t>
                      </a:r>
                      <a:r>
                        <a:rPr lang="zh-TW" altLang="en-US"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Horizon 7</a:t>
                      </a:r>
                      <a:endParaRPr lang="zh-TW"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Aft>
                          <a:spcPts val="0"/>
                        </a:spcAft>
                      </a:pPr>
                      <a:r>
                        <a:rPr lang="en-US" altLang="zh-TW"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VMware</a:t>
                      </a:r>
                      <a:r>
                        <a:rPr lang="zh-TW" altLang="en-US"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 </a:t>
                      </a:r>
                      <a:r>
                        <a:rPr lang="en-US"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rPr>
                        <a:t>Horizon 7</a:t>
                      </a:r>
                      <a:endParaRPr lang="zh-TW" sz="900" kern="100" dirty="0">
                        <a:solidFill>
                          <a:schemeClr val="tx1"/>
                        </a:solidFill>
                        <a:effectLst/>
                        <a:latin typeface="Arial Unicode MS" panose="020B0604020202020204" pitchFamily="34" charset="-120"/>
                        <a:ea typeface="Arial Unicode MS" panose="020B0604020202020204" pitchFamily="34" charset="-120"/>
                        <a:cs typeface="Arial Unicode MS" panose="020B0604020202020204" pitchFamily="34" charset="-120"/>
                      </a:endParaRPr>
                    </a:p>
                  </a:txBody>
                  <a:tcPr marL="51435" marR="51435" marT="0" marB="0" anchor="ctr">
                    <a:lnL w="12700"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11"/>
                  </a:ext>
                </a:extLst>
              </a:tr>
            </a:tbl>
          </a:graphicData>
        </a:graphic>
      </p:graphicFrame>
      <p:pic>
        <p:nvPicPr>
          <p:cNvPr id="7" name="Picture 3" descr="H:\00.QCT Product Photos\02.Storage\S1J\PNG\_DSC784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2583" y="1489246"/>
            <a:ext cx="1448534" cy="530019"/>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3163530" y="1336107"/>
            <a:ext cx="1768509" cy="276999"/>
          </a:xfrm>
          <a:prstGeom prst="rect">
            <a:avLst/>
          </a:prstGeom>
          <a:noFill/>
        </p:spPr>
        <p:txBody>
          <a:bodyPr wrap="square" rtlCol="0">
            <a:spAutoFit/>
          </a:bodyPr>
          <a:lstStyle/>
          <a:p>
            <a:r>
              <a:rPr lang="en-US" altLang="zh-TW" sz="1200" b="1" dirty="0">
                <a:solidFill>
                  <a:srgbClr val="005197"/>
                </a:solidFill>
              </a:rPr>
              <a:t>Compute Node</a:t>
            </a:r>
            <a:endParaRPr lang="zh-TW" altLang="en-US" sz="1200" b="1" dirty="0">
              <a:solidFill>
                <a:srgbClr val="005197"/>
              </a:solidFill>
            </a:endParaRPr>
          </a:p>
        </p:txBody>
      </p:sp>
      <p:sp>
        <p:nvSpPr>
          <p:cNvPr id="10" name="文字方塊 9"/>
          <p:cNvSpPr txBox="1"/>
          <p:nvPr/>
        </p:nvSpPr>
        <p:spPr>
          <a:xfrm>
            <a:off x="3013082" y="1715748"/>
            <a:ext cx="1123418" cy="276999"/>
          </a:xfrm>
          <a:prstGeom prst="rect">
            <a:avLst/>
          </a:prstGeom>
          <a:noFill/>
        </p:spPr>
        <p:txBody>
          <a:bodyPr wrap="square" rtlCol="0">
            <a:spAutoFit/>
          </a:bodyPr>
          <a:lstStyle/>
          <a:p>
            <a:r>
              <a:rPr lang="en-US" altLang="zh-TW" sz="1200" b="1" dirty="0">
                <a:solidFill>
                  <a:srgbClr val="005197"/>
                </a:solidFill>
              </a:rPr>
              <a:t>Storage Node</a:t>
            </a:r>
            <a:endParaRPr lang="zh-TW" altLang="en-US" sz="1200" b="1" dirty="0">
              <a:solidFill>
                <a:srgbClr val="005197"/>
              </a:solidFill>
            </a:endParaRPr>
          </a:p>
        </p:txBody>
      </p:sp>
      <p:pic>
        <p:nvPicPr>
          <p:cNvPr id="11" name="Picture 4" descr="H:\00.QCT Product Photos\01.Server &amp; MB\D51BV-2U\PNG\_DSC7565.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0304" y="1100381"/>
            <a:ext cx="1473686" cy="672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74392" y="309264"/>
            <a:ext cx="913660" cy="89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889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2"/>
          <p:cNvSpPr>
            <a:spLocks noGrp="1"/>
          </p:cNvSpPr>
          <p:nvPr>
            <p:ph idx="1"/>
          </p:nvPr>
        </p:nvSpPr>
        <p:spPr/>
        <p:txBody>
          <a:bodyPr>
            <a:normAutofit/>
          </a:bodyPr>
          <a:lstStyle/>
          <a:p>
            <a:pPr marL="0" indent="0">
              <a:buNone/>
            </a:pPr>
            <a:r>
              <a:rPr lang="en-US" altLang="zh-TW" sz="1800" b="1" i="1" dirty="0">
                <a:solidFill>
                  <a:srgbClr val="005098"/>
                </a:solidFill>
              </a:rPr>
              <a:t>Worldwide 1</a:t>
            </a:r>
            <a:r>
              <a:rPr lang="en-US" altLang="zh-TW" sz="1800" b="1" i="1" baseline="30000" dirty="0">
                <a:solidFill>
                  <a:srgbClr val="005098"/>
                </a:solidFill>
              </a:rPr>
              <a:t>st</a:t>
            </a:r>
            <a:r>
              <a:rPr lang="en-US" altLang="zh-TW" sz="1800" b="1" i="1" dirty="0">
                <a:solidFill>
                  <a:srgbClr val="005098"/>
                </a:solidFill>
              </a:rPr>
              <a:t> Intel® Xeon® E5 v4 1U x12HDD H/S Storage Server</a:t>
            </a:r>
          </a:p>
          <a:p>
            <a:pPr marL="385763" indent="-385763">
              <a:buFont typeface="+mj-lt"/>
              <a:buAutoNum type="arabicPeriod"/>
            </a:pPr>
            <a:r>
              <a:rPr lang="zh-TW" altLang="en-US" sz="1800" dirty="0">
                <a:solidFill>
                  <a:srgbClr val="005098"/>
                </a:solidFill>
              </a:rPr>
              <a:t>靈活的混合儲存平台</a:t>
            </a:r>
            <a:endParaRPr lang="en-US" altLang="zh-TW" sz="1800" dirty="0">
              <a:solidFill>
                <a:srgbClr val="005098"/>
              </a:solidFill>
            </a:endParaRPr>
          </a:p>
          <a:p>
            <a:pPr marL="385763" indent="-385763">
              <a:buFont typeface="+mj-lt"/>
              <a:buAutoNum type="arabicPeriod"/>
            </a:pPr>
            <a:r>
              <a:rPr lang="zh-TW" altLang="en-US" sz="1800" dirty="0">
                <a:solidFill>
                  <a:srgbClr val="005098"/>
                </a:solidFill>
              </a:rPr>
              <a:t>擴充式的建構環境</a:t>
            </a:r>
            <a:r>
              <a:rPr lang="en-US" altLang="zh-TW" sz="1800" dirty="0">
                <a:solidFill>
                  <a:srgbClr val="005098"/>
                </a:solidFill>
              </a:rPr>
              <a:t> </a:t>
            </a:r>
          </a:p>
          <a:p>
            <a:pPr marL="385763" indent="-385763">
              <a:buFont typeface="+mj-lt"/>
              <a:buAutoNum type="arabicPeriod"/>
            </a:pPr>
            <a:r>
              <a:rPr lang="zh-TW" altLang="en-US" sz="1800" dirty="0">
                <a:solidFill>
                  <a:srgbClr val="005098"/>
                </a:solidFill>
              </a:rPr>
              <a:t> 支援熱抽換</a:t>
            </a:r>
            <a:endParaRPr lang="en-US" altLang="zh-TW" sz="1800" dirty="0">
              <a:solidFill>
                <a:srgbClr val="005098"/>
              </a:solidFill>
            </a:endParaRPr>
          </a:p>
          <a:p>
            <a:pPr marL="385763" indent="-385763">
              <a:buFont typeface="+mj-lt"/>
              <a:buAutoNum type="arabicPeriod"/>
            </a:pPr>
            <a:r>
              <a:rPr lang="en-US" altLang="zh-TW" sz="1800" dirty="0">
                <a:solidFill>
                  <a:srgbClr val="005098"/>
                </a:solidFill>
              </a:rPr>
              <a:t>OpenStack , Swift &amp; </a:t>
            </a:r>
            <a:r>
              <a:rPr lang="en-US" altLang="zh-TW" sz="1800" dirty="0" err="1">
                <a:solidFill>
                  <a:srgbClr val="005098"/>
                </a:solidFill>
              </a:rPr>
              <a:t>Ceph</a:t>
            </a:r>
            <a:r>
              <a:rPr lang="en-US" altLang="zh-TW" sz="1800" dirty="0">
                <a:solidFill>
                  <a:srgbClr val="005098"/>
                </a:solidFill>
              </a:rPr>
              <a:t> </a:t>
            </a:r>
          </a:p>
          <a:p>
            <a:pPr marL="685800" lvl="1" indent="-385763">
              <a:buFont typeface="Wingdings" pitchFamily="2" charset="2"/>
              <a:buChar char="ü"/>
            </a:pPr>
            <a:r>
              <a:rPr lang="en-US" altLang="zh-TW" sz="1500" i="1" dirty="0">
                <a:solidFill>
                  <a:srgbClr val="005098"/>
                </a:solidFill>
                <a:latin typeface="+mn-lt"/>
              </a:rPr>
              <a:t>Object Storage</a:t>
            </a:r>
          </a:p>
          <a:p>
            <a:pPr marL="685800" lvl="1" indent="-385763">
              <a:buFont typeface="Wingdings" pitchFamily="2" charset="2"/>
              <a:buChar char="ü"/>
            </a:pPr>
            <a:r>
              <a:rPr lang="en-US" altLang="zh-TW" sz="1500" i="1" dirty="0">
                <a:solidFill>
                  <a:srgbClr val="005098"/>
                </a:solidFill>
                <a:latin typeface="+mn-lt"/>
              </a:rPr>
              <a:t>Scale-out SDS</a:t>
            </a:r>
          </a:p>
          <a:p>
            <a:pPr marL="685800" lvl="1" indent="-385763">
              <a:buFont typeface="Wingdings" pitchFamily="2" charset="2"/>
              <a:buChar char="ü"/>
            </a:pPr>
            <a:r>
              <a:rPr lang="en-US" altLang="zh-TW" sz="1500" i="1" dirty="0">
                <a:solidFill>
                  <a:srgbClr val="005098"/>
                </a:solidFill>
                <a:latin typeface="+mn-lt"/>
              </a:rPr>
              <a:t>Enterprise Computing</a:t>
            </a:r>
          </a:p>
        </p:txBody>
      </p:sp>
      <p:sp>
        <p:nvSpPr>
          <p:cNvPr id="4" name="投影片編號版面配置區 3"/>
          <p:cNvSpPr>
            <a:spLocks noGrp="1"/>
          </p:cNvSpPr>
          <p:nvPr>
            <p:ph type="sldNum" sz="quarter" idx="4"/>
          </p:nvPr>
        </p:nvSpPr>
        <p:spPr>
          <a:prstGeom prst="rect">
            <a:avLst/>
          </a:prstGeom>
        </p:spPr>
        <p:txBody>
          <a:bodyPr/>
          <a:lstStyle/>
          <a:p>
            <a:fld id="{A3C866E0-E5A9-456E-B325-FCCA52451255}" type="slidenum">
              <a:rPr lang="zh-TW" altLang="en-US" smtClean="0"/>
              <a:pPr/>
              <a:t>41</a:t>
            </a:fld>
            <a:endParaRPr lang="zh-TW" altLang="en-US" dirty="0"/>
          </a:p>
        </p:txBody>
      </p:sp>
      <p:sp>
        <p:nvSpPr>
          <p:cNvPr id="9" name="標題 7"/>
          <p:cNvSpPr txBox="1">
            <a:spLocks/>
          </p:cNvSpPr>
          <p:nvPr/>
        </p:nvSpPr>
        <p:spPr>
          <a:xfrm>
            <a:off x="457200" y="336988"/>
            <a:ext cx="6172200" cy="642938"/>
          </a:xfrm>
          <a:prstGeom prst="rect">
            <a:avLst/>
          </a:prstGeom>
          <a:noFill/>
          <a:ln w="9525">
            <a:noFill/>
            <a:miter lim="800000"/>
            <a:headEnd/>
            <a:tailEnd/>
          </a:ln>
        </p:spPr>
        <p:txBody>
          <a:bodyPr vert="horz" lIns="68580" tIns="34290" rIns="68580" bIns="34290" rtlCol="0" anchor="ctr">
            <a:noAutofit/>
          </a:bodyPr>
          <a:lstStyle>
            <a:lvl1pPr algn="l" defTabSz="914400" rtl="0" eaLnBrk="1" latinLnBrk="0" hangingPunct="1">
              <a:spcBef>
                <a:spcPct val="0"/>
              </a:spcBef>
              <a:buNone/>
              <a:defRPr sz="3600" kern="1200" baseline="0">
                <a:solidFill>
                  <a:schemeClr val="tx1"/>
                </a:solidFill>
                <a:latin typeface="Calibri" pitchFamily="34" charset="0"/>
                <a:ea typeface="微軟正黑體" pitchFamily="34" charset="-120"/>
                <a:cs typeface="+mj-cs"/>
              </a:defRPr>
            </a:lvl1pPr>
          </a:lstStyle>
          <a:p>
            <a:pPr>
              <a:spcBef>
                <a:spcPts val="450"/>
              </a:spcBef>
            </a:pPr>
            <a:r>
              <a:rPr lang="en-US" altLang="zh-TW" sz="2400" b="1" dirty="0" err="1">
                <a:solidFill>
                  <a:srgbClr val="005197"/>
                </a:solidFill>
              </a:rPr>
              <a:t>QuantaGrid</a:t>
            </a:r>
            <a:r>
              <a:rPr lang="en-US" altLang="zh-TW" sz="2000" b="1" i="1" dirty="0">
                <a:solidFill>
                  <a:srgbClr val="005098"/>
                </a:solidFill>
                <a:latin typeface="Arial" pitchFamily="34" charset="0"/>
                <a:cs typeface="Arial" pitchFamily="34" charset="0"/>
              </a:rPr>
              <a:t> D51PH-1ULH</a:t>
            </a:r>
          </a:p>
          <a:p>
            <a:pPr>
              <a:spcBef>
                <a:spcPts val="450"/>
              </a:spcBef>
            </a:pPr>
            <a:r>
              <a:rPr lang="en-US" altLang="zh-TW" sz="1800" b="1" i="1" dirty="0">
                <a:solidFill>
                  <a:srgbClr val="FF9933"/>
                </a:solidFill>
              </a:rPr>
              <a:t>1U Hybrid Scale-out High Computing Storage Server</a:t>
            </a:r>
            <a:endParaRPr lang="zh-TW" altLang="en-US" sz="1800" b="1" i="1" dirty="0">
              <a:latin typeface="Arial" pitchFamily="34" charset="0"/>
              <a:cs typeface="Arial" pitchFamily="34" charset="0"/>
            </a:endParaRPr>
          </a:p>
        </p:txBody>
      </p:sp>
      <p:pic>
        <p:nvPicPr>
          <p:cNvPr id="1026" name="Picture 2" descr="D:\Project\Project\S1J\Pic\PNG\_DSC784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8545" y="2898447"/>
            <a:ext cx="5008255" cy="1278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61844" y="336988"/>
            <a:ext cx="1008112" cy="98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093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
          <a:stretch/>
        </p:blipFill>
        <p:spPr>
          <a:xfrm>
            <a:off x="0" y="0"/>
            <a:ext cx="9144000" cy="5143500"/>
          </a:xfrm>
          <a:prstGeom prst="rect">
            <a:avLst/>
          </a:prstGeom>
          <a:noFill/>
          <a:ln>
            <a:noFill/>
          </a:ln>
        </p:spPr>
      </p:pic>
      <p:sp>
        <p:nvSpPr>
          <p:cNvPr id="2" name="文字方塊 1"/>
          <p:cNvSpPr txBox="1"/>
          <p:nvPr/>
        </p:nvSpPr>
        <p:spPr>
          <a:xfrm>
            <a:off x="539552" y="1789385"/>
            <a:ext cx="3024335" cy="2308324"/>
          </a:xfrm>
          <a:prstGeom prst="rect">
            <a:avLst/>
          </a:prstGeom>
          <a:noFill/>
        </p:spPr>
        <p:txBody>
          <a:bodyPr wrap="square" rtlCol="0">
            <a:spAutoFit/>
          </a:bodyPr>
          <a:lstStyle/>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高度整合一體機，簡化管理</a:t>
            </a:r>
            <a:endParaRPr lang="en-US" altLang="zh-TW" sz="1600" b="1" dirty="0">
              <a:solidFill>
                <a:schemeClr val="bg1"/>
              </a:solidFill>
              <a:latin typeface="微軟正黑體" pitchFamily="34" charset="-120"/>
              <a:ea typeface="微軟正黑體" pitchFamily="34" charset="-120"/>
              <a:cs typeface="Calibri"/>
            </a:endParaRPr>
          </a:p>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最佳化儲存環境，強化體驗</a:t>
            </a:r>
            <a:endParaRPr lang="en-US" altLang="zh-TW" sz="1600" b="1" dirty="0">
              <a:solidFill>
                <a:schemeClr val="bg1"/>
              </a:solidFill>
              <a:latin typeface="微軟正黑體" pitchFamily="34" charset="-120"/>
              <a:ea typeface="微軟正黑體" pitchFamily="34" charset="-120"/>
              <a:cs typeface="Calibri"/>
            </a:endParaRPr>
          </a:p>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多節點實體隔離，分散風險</a:t>
            </a:r>
            <a:endParaRPr lang="en-US" altLang="zh-TW" sz="1600" b="1" dirty="0">
              <a:solidFill>
                <a:schemeClr val="bg1"/>
              </a:solidFill>
              <a:latin typeface="微軟正黑體" pitchFamily="34" charset="-120"/>
              <a:ea typeface="微軟正黑體" pitchFamily="34" charset="-120"/>
              <a:cs typeface="Calibri"/>
            </a:endParaRPr>
          </a:p>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模組化完美設計，彈性擴充</a:t>
            </a:r>
            <a:endParaRPr lang="en-US" altLang="zh-TW" sz="1600" b="1" dirty="0">
              <a:solidFill>
                <a:schemeClr val="bg1"/>
              </a:solidFill>
              <a:latin typeface="微軟正黑體" pitchFamily="34" charset="-120"/>
              <a:ea typeface="微軟正黑體" pitchFamily="34" charset="-120"/>
              <a:cs typeface="Calibri"/>
            </a:endParaRPr>
          </a:p>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預載虛擬化系統，開箱即用</a:t>
            </a:r>
            <a:endParaRPr lang="en-US" altLang="zh-TW" sz="1600" b="1" dirty="0">
              <a:solidFill>
                <a:schemeClr val="bg1"/>
              </a:solidFill>
              <a:latin typeface="微軟正黑體" pitchFamily="34" charset="-120"/>
              <a:ea typeface="微軟正黑體" pitchFamily="34" charset="-120"/>
              <a:cs typeface="Calibri"/>
            </a:endParaRPr>
          </a:p>
          <a:p>
            <a:pPr marL="202406" indent="-202406">
              <a:lnSpc>
                <a:spcPct val="150000"/>
              </a:lnSpc>
              <a:buFont typeface="Arial" pitchFamily="34" charset="0"/>
              <a:buChar char="•"/>
            </a:pPr>
            <a:r>
              <a:rPr lang="zh-TW" altLang="en-US" sz="1600" b="1" dirty="0">
                <a:solidFill>
                  <a:schemeClr val="bg1"/>
                </a:solidFill>
                <a:latin typeface="微軟正黑體" pitchFamily="34" charset="-120"/>
                <a:ea typeface="微軟正黑體" pitchFamily="34" charset="-120"/>
                <a:cs typeface="Calibri"/>
              </a:rPr>
              <a:t>熱抽換故障節點，維修</a:t>
            </a:r>
            <a:r>
              <a:rPr lang="zh-TW" altLang="en-US" sz="1600" b="1" dirty="0" smtClean="0">
                <a:solidFill>
                  <a:schemeClr val="bg1"/>
                </a:solidFill>
                <a:latin typeface="微軟正黑體" pitchFamily="34" charset="-120"/>
                <a:ea typeface="微軟正黑體" pitchFamily="34" charset="-120"/>
                <a:cs typeface="Calibri"/>
              </a:rPr>
              <a:t>容易</a:t>
            </a:r>
            <a:endParaRPr lang="en-US" altLang="zh-TW" sz="1600" b="1" dirty="0">
              <a:solidFill>
                <a:schemeClr val="bg1"/>
              </a:solidFill>
              <a:latin typeface="微軟正黑體" pitchFamily="34" charset="-120"/>
              <a:ea typeface="微軟正黑體" pitchFamily="34" charset="-120"/>
              <a:cs typeface="Calibri" pitchFamily="34" charset="0"/>
            </a:endParaRPr>
          </a:p>
        </p:txBody>
      </p:sp>
      <p:sp>
        <p:nvSpPr>
          <p:cNvPr id="9" name="標題 1"/>
          <p:cNvSpPr txBox="1">
            <a:spLocks/>
          </p:cNvSpPr>
          <p:nvPr/>
        </p:nvSpPr>
        <p:spPr bwMode="auto">
          <a:xfrm>
            <a:off x="560877" y="555526"/>
            <a:ext cx="4803211" cy="8001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lgn="l" rtl="0" eaLnBrk="1" fontAlgn="base" hangingPunct="1">
              <a:spcBef>
                <a:spcPct val="0"/>
              </a:spcBef>
              <a:spcAft>
                <a:spcPct val="0"/>
              </a:spcAft>
              <a:defRPr sz="4000" b="1">
                <a:solidFill>
                  <a:srgbClr val="005197"/>
                </a:solidFill>
                <a:latin typeface="Calibri" pitchFamily="34" charset="0"/>
                <a:ea typeface="+mj-ea"/>
                <a:cs typeface="Calibri" pitchFamily="34" charset="0"/>
              </a:defRPr>
            </a:lvl1pPr>
            <a:lvl2pPr algn="l" rtl="0" eaLnBrk="1" fontAlgn="base" hangingPunct="1">
              <a:spcBef>
                <a:spcPct val="0"/>
              </a:spcBef>
              <a:spcAft>
                <a:spcPct val="0"/>
              </a:spcAft>
              <a:defRPr sz="4000">
                <a:solidFill>
                  <a:schemeClr val="tx2"/>
                </a:solidFill>
                <a:latin typeface="Arial Black" pitchFamily="34" charset="0"/>
              </a:defRPr>
            </a:lvl2pPr>
            <a:lvl3pPr algn="l" rtl="0" eaLnBrk="1" fontAlgn="base" hangingPunct="1">
              <a:spcBef>
                <a:spcPct val="0"/>
              </a:spcBef>
              <a:spcAft>
                <a:spcPct val="0"/>
              </a:spcAft>
              <a:defRPr sz="4000">
                <a:solidFill>
                  <a:schemeClr val="tx2"/>
                </a:solidFill>
                <a:latin typeface="Arial Black" pitchFamily="34" charset="0"/>
              </a:defRPr>
            </a:lvl3pPr>
            <a:lvl4pPr algn="l" rtl="0" eaLnBrk="1" fontAlgn="base" hangingPunct="1">
              <a:spcBef>
                <a:spcPct val="0"/>
              </a:spcBef>
              <a:spcAft>
                <a:spcPct val="0"/>
              </a:spcAft>
              <a:defRPr sz="4000">
                <a:solidFill>
                  <a:schemeClr val="tx2"/>
                </a:solidFill>
                <a:latin typeface="Arial Black" pitchFamily="34" charset="0"/>
              </a:defRPr>
            </a:lvl4pPr>
            <a:lvl5pPr algn="l" rtl="0" eaLnBrk="1" fontAlgn="base" hangingPunct="1">
              <a:spcBef>
                <a:spcPct val="0"/>
              </a:spcBef>
              <a:spcAft>
                <a:spcPct val="0"/>
              </a:spcAft>
              <a:defRPr sz="4000">
                <a:solidFill>
                  <a:schemeClr val="tx2"/>
                </a:solidFill>
                <a:latin typeface="Arial Black" pitchFamily="34" charset="0"/>
              </a:defRPr>
            </a:lvl5pPr>
            <a:lvl6pPr marL="457200" algn="l" rtl="0" eaLnBrk="1" fontAlgn="base" hangingPunct="1">
              <a:spcBef>
                <a:spcPct val="0"/>
              </a:spcBef>
              <a:spcAft>
                <a:spcPct val="0"/>
              </a:spcAft>
              <a:defRPr sz="4000">
                <a:solidFill>
                  <a:schemeClr val="tx2"/>
                </a:solidFill>
                <a:latin typeface="Arial Black" pitchFamily="34" charset="0"/>
              </a:defRPr>
            </a:lvl6pPr>
            <a:lvl7pPr marL="914400" algn="l" rtl="0" eaLnBrk="1" fontAlgn="base" hangingPunct="1">
              <a:spcBef>
                <a:spcPct val="0"/>
              </a:spcBef>
              <a:spcAft>
                <a:spcPct val="0"/>
              </a:spcAft>
              <a:defRPr sz="4000">
                <a:solidFill>
                  <a:schemeClr val="tx2"/>
                </a:solidFill>
                <a:latin typeface="Arial Black" pitchFamily="34" charset="0"/>
              </a:defRPr>
            </a:lvl7pPr>
            <a:lvl8pPr marL="1371600" algn="l" rtl="0" eaLnBrk="1" fontAlgn="base" hangingPunct="1">
              <a:spcBef>
                <a:spcPct val="0"/>
              </a:spcBef>
              <a:spcAft>
                <a:spcPct val="0"/>
              </a:spcAft>
              <a:defRPr sz="4000">
                <a:solidFill>
                  <a:schemeClr val="tx2"/>
                </a:solidFill>
                <a:latin typeface="Arial Black" pitchFamily="34" charset="0"/>
              </a:defRPr>
            </a:lvl8pPr>
            <a:lvl9pPr marL="1828800" algn="l" rtl="0" eaLnBrk="1" fontAlgn="base" hangingPunct="1">
              <a:spcBef>
                <a:spcPct val="0"/>
              </a:spcBef>
              <a:spcAft>
                <a:spcPct val="0"/>
              </a:spcAft>
              <a:defRPr sz="4000">
                <a:solidFill>
                  <a:schemeClr val="tx2"/>
                </a:solidFill>
                <a:latin typeface="Arial Black" pitchFamily="34" charset="0"/>
              </a:defRPr>
            </a:lvl9pPr>
          </a:lstStyle>
          <a:p>
            <a:r>
              <a:rPr lang="zh-TW" altLang="en-US" sz="2800" b="0" dirty="0">
                <a:solidFill>
                  <a:schemeClr val="bg1"/>
                </a:solidFill>
                <a:latin typeface="微軟正黑體" pitchFamily="34" charset="-120"/>
                <a:ea typeface="微軟正黑體" pitchFamily="34" charset="-120"/>
              </a:rPr>
              <a:t>雲達科技桌面虛擬化解決方案 </a:t>
            </a:r>
            <a:endParaRPr lang="en-US" altLang="zh-TW" sz="2800" b="0" dirty="0">
              <a:solidFill>
                <a:schemeClr val="bg1"/>
              </a:solidFill>
              <a:latin typeface="微軟正黑體" pitchFamily="34" charset="-120"/>
              <a:ea typeface="微軟正黑體" pitchFamily="34" charset="-120"/>
            </a:endParaRPr>
          </a:p>
          <a:p>
            <a:r>
              <a:rPr lang="zh-TW" altLang="en-US" sz="2800" dirty="0">
                <a:solidFill>
                  <a:schemeClr val="bg1"/>
                </a:solidFill>
                <a:latin typeface="微軟正黑體" pitchFamily="34" charset="-120"/>
                <a:ea typeface="微軟正黑體" pitchFamily="34" charset="-120"/>
              </a:rPr>
              <a:t>效益與特色</a:t>
            </a:r>
            <a:r>
              <a:rPr lang="en-US" altLang="zh-TW" sz="2800" dirty="0">
                <a:solidFill>
                  <a:schemeClr val="bg1"/>
                </a:solidFill>
                <a:latin typeface="微軟正黑體" pitchFamily="34" charset="-120"/>
                <a:ea typeface="微軟正黑體" pitchFamily="34" charset="-120"/>
              </a:rPr>
              <a:t> </a:t>
            </a:r>
            <a:endParaRPr lang="zh-TW" altLang="en-US" sz="1400" dirty="0">
              <a:solidFill>
                <a:schemeClr val="bg1"/>
              </a:solidFill>
              <a:latin typeface="微軟正黑體" pitchFamily="34" charset="-120"/>
              <a:ea typeface="微軟正黑體" pitchFamily="34" charset="-120"/>
            </a:endParaRPr>
          </a:p>
        </p:txBody>
      </p:sp>
      <p:sp>
        <p:nvSpPr>
          <p:cNvPr id="3" name="投影片編號版面配置區 2"/>
          <p:cNvSpPr>
            <a:spLocks noGrp="1"/>
          </p:cNvSpPr>
          <p:nvPr>
            <p:ph type="sldNum" sz="quarter" idx="4"/>
          </p:nvPr>
        </p:nvSpPr>
        <p:spPr/>
        <p:txBody>
          <a:bodyPr/>
          <a:lstStyle/>
          <a:p>
            <a:fld id="{26ABC516-D93B-4368-B021-9DF04E8EFC6F}" type="slidenum">
              <a:rPr lang="en-US" altLang="zh-TW" smtClean="0"/>
              <a:pPr/>
              <a:t>42</a:t>
            </a:fld>
            <a:endParaRPr lang="en-US" altLang="zh-TW" dirty="0"/>
          </a:p>
        </p:txBody>
      </p:sp>
    </p:spTree>
    <p:extLst>
      <p:ext uri="{BB962C8B-B14F-4D97-AF65-F5344CB8AC3E}">
        <p14:creationId xmlns:p14="http://schemas.microsoft.com/office/powerpoint/2010/main" val="384114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Arc 491"/>
          <p:cNvSpPr/>
          <p:nvPr/>
        </p:nvSpPr>
        <p:spPr>
          <a:xfrm>
            <a:off x="3599909" y="1986111"/>
            <a:ext cx="1810636" cy="1810636"/>
          </a:xfrm>
          <a:prstGeom prst="arc">
            <a:avLst>
              <a:gd name="adj1" fmla="val 18269712"/>
              <a:gd name="adj2" fmla="val 3315014"/>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514487"/>
            <a:endParaRPr lang="en-US" sz="1400" kern="0">
              <a:solidFill>
                <a:schemeClr val="tx2">
                  <a:lumMod val="75000"/>
                  <a:lumOff val="25000"/>
                </a:schemeClr>
              </a:solidFill>
            </a:endParaRPr>
          </a:p>
        </p:txBody>
      </p:sp>
      <p:sp>
        <p:nvSpPr>
          <p:cNvPr id="500" name="Oval 499"/>
          <p:cNvSpPr/>
          <p:nvPr/>
        </p:nvSpPr>
        <p:spPr>
          <a:xfrm rot="19800000">
            <a:off x="5105595" y="2226367"/>
            <a:ext cx="165506" cy="165506"/>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501" name="Chevron 500"/>
          <p:cNvSpPr/>
          <p:nvPr/>
        </p:nvSpPr>
        <p:spPr>
          <a:xfrm rot="19800000">
            <a:off x="5171139" y="2265735"/>
            <a:ext cx="41377" cy="82753"/>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sp>
        <p:nvSpPr>
          <p:cNvPr id="503" name="Oval 502"/>
          <p:cNvSpPr/>
          <p:nvPr/>
        </p:nvSpPr>
        <p:spPr>
          <a:xfrm rot="1800000">
            <a:off x="5105594" y="3390985"/>
            <a:ext cx="165506" cy="165506"/>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504" name="Chevron 503"/>
          <p:cNvSpPr/>
          <p:nvPr/>
        </p:nvSpPr>
        <p:spPr>
          <a:xfrm rot="1800000">
            <a:off x="5171139" y="3434371"/>
            <a:ext cx="41377" cy="82753"/>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sp>
        <p:nvSpPr>
          <p:cNvPr id="506" name="Oval 505"/>
          <p:cNvSpPr/>
          <p:nvPr/>
        </p:nvSpPr>
        <p:spPr>
          <a:xfrm>
            <a:off x="5319458" y="2789953"/>
            <a:ext cx="165506" cy="165506"/>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507" name="Chevron 506"/>
          <p:cNvSpPr/>
          <p:nvPr/>
        </p:nvSpPr>
        <p:spPr>
          <a:xfrm>
            <a:off x="5385540" y="2831330"/>
            <a:ext cx="41377" cy="82753"/>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sp>
        <p:nvSpPr>
          <p:cNvPr id="498" name="Donut 497"/>
          <p:cNvSpPr/>
          <p:nvPr/>
        </p:nvSpPr>
        <p:spPr>
          <a:xfrm>
            <a:off x="3904060" y="2290263"/>
            <a:ext cx="1202333" cy="1202333"/>
          </a:xfrm>
          <a:prstGeom prst="donut">
            <a:avLst>
              <a:gd name="adj" fmla="val 15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endParaRPr lang="en-US" sz="1100" kern="0">
              <a:solidFill>
                <a:schemeClr val="tx2">
                  <a:lumMod val="75000"/>
                  <a:lumOff val="25000"/>
                </a:schemeClr>
              </a:solidFill>
            </a:endParaRPr>
          </a:p>
        </p:txBody>
      </p:sp>
      <p:sp>
        <p:nvSpPr>
          <p:cNvPr id="483" name="Oval 482"/>
          <p:cNvSpPr/>
          <p:nvPr/>
        </p:nvSpPr>
        <p:spPr bwMode="gray">
          <a:xfrm>
            <a:off x="4042884" y="2426593"/>
            <a:ext cx="924684" cy="924446"/>
          </a:xfrm>
          <a:prstGeom prst="ellipse">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path path="circle">
              <a:fillToRect l="50000" t="50000" r="50000" b="50000"/>
            </a:path>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sp>
        <p:nvSpPr>
          <p:cNvPr id="6" name="TextBox 5"/>
          <p:cNvSpPr txBox="1"/>
          <p:nvPr/>
        </p:nvSpPr>
        <p:spPr>
          <a:xfrm>
            <a:off x="4042884" y="2544638"/>
            <a:ext cx="924685" cy="623248"/>
          </a:xfrm>
          <a:prstGeom prst="rect">
            <a:avLst/>
          </a:prstGeom>
          <a:noFill/>
          <a:ln w="12700">
            <a:noFill/>
            <a:tailEnd type="oval"/>
          </a:ln>
          <a:effectLst/>
        </p:spPr>
        <p:txBody>
          <a:bodyPr wrap="square" lIns="102870" tIns="102870" rIns="102870" bIns="102870" rtlCol="0">
            <a:spAutoFit/>
          </a:bodyPr>
          <a:lstStyle/>
          <a:p>
            <a:pPr algn="ctr" defTabSz="514487"/>
            <a:r>
              <a:rPr lang="en-US" altLang="zh-CN" sz="1100" b="1" kern="0" dirty="0">
                <a:solidFill>
                  <a:schemeClr val="tx2"/>
                </a:solidFill>
              </a:rPr>
              <a:t>QCT</a:t>
            </a:r>
            <a:endParaRPr lang="en-US" altLang="zh-CN" sz="1600" b="1" kern="0" dirty="0">
              <a:solidFill>
                <a:schemeClr val="tx2"/>
              </a:solidFill>
            </a:endParaRPr>
          </a:p>
          <a:p>
            <a:pPr algn="ctr" defTabSz="514487"/>
            <a:r>
              <a:rPr lang="en-US" altLang="zh-CN" sz="1600" b="1" kern="0" dirty="0">
                <a:solidFill>
                  <a:schemeClr val="tx2"/>
                </a:solidFill>
              </a:rPr>
              <a:t> </a:t>
            </a:r>
            <a:r>
              <a:rPr lang="en-US" altLang="zh-CN" sz="1600" b="1" kern="0" dirty="0" err="1">
                <a:solidFill>
                  <a:schemeClr val="tx2"/>
                </a:solidFill>
              </a:rPr>
              <a:t>QxVDI</a:t>
            </a:r>
            <a:endParaRPr lang="en-US" altLang="zh-CN" sz="1100" b="1" kern="0" dirty="0">
              <a:solidFill>
                <a:schemeClr val="tx2"/>
              </a:solidFill>
            </a:endParaRPr>
          </a:p>
        </p:txBody>
      </p:sp>
      <p:sp>
        <p:nvSpPr>
          <p:cNvPr id="13" name="TextBox 12"/>
          <p:cNvSpPr txBox="1"/>
          <p:nvPr/>
        </p:nvSpPr>
        <p:spPr>
          <a:xfrm>
            <a:off x="1687395" y="991238"/>
            <a:ext cx="1769395" cy="1223412"/>
          </a:xfrm>
          <a:prstGeom prst="rect">
            <a:avLst/>
          </a:prstGeom>
          <a:noFill/>
          <a:ln w="12700">
            <a:noFill/>
            <a:tailEnd type="oval"/>
          </a:ln>
          <a:effectLst/>
        </p:spPr>
        <p:txBody>
          <a:bodyPr wrap="none" lIns="102870" tIns="102870" rIns="102870" bIns="102870" rtlCol="0">
            <a:spAutoFit/>
          </a:bodyPr>
          <a:lstStyle/>
          <a:p>
            <a:pPr marL="160729" indent="-160729" defTabSz="514487">
              <a:buFont typeface="Arial"/>
              <a:buChar char="•"/>
            </a:pPr>
            <a:r>
              <a:rPr lang="zh-TW" altLang="en-US" sz="1100" kern="0" dirty="0">
                <a:solidFill>
                  <a:schemeClr val="tx2">
                    <a:lumMod val="75000"/>
                    <a:lumOff val="25000"/>
                  </a:schemeClr>
                </a:solidFill>
              </a:rPr>
              <a:t>教學軟體平台</a:t>
            </a:r>
            <a:endParaRPr lang="en-US" altLang="zh-TW" sz="1100" kern="0" dirty="0">
              <a:solidFill>
                <a:schemeClr val="tx2">
                  <a:lumMod val="75000"/>
                  <a:lumOff val="25000"/>
                </a:schemeClr>
              </a:solidFill>
            </a:endParaRPr>
          </a:p>
          <a:p>
            <a:pPr marL="160729" indent="-160729" defTabSz="514487">
              <a:buFont typeface="Arial"/>
              <a:buChar char="•"/>
            </a:pPr>
            <a:r>
              <a:rPr lang="en-US" altLang="zh-TW" sz="1100" kern="0" dirty="0">
                <a:solidFill>
                  <a:schemeClr val="tx2">
                    <a:lumMod val="75000"/>
                    <a:lumOff val="25000"/>
                  </a:schemeClr>
                </a:solidFill>
              </a:rPr>
              <a:t>ERP/Workflow</a:t>
            </a:r>
            <a:r>
              <a:rPr lang="zh-TW" altLang="en-US" sz="1100" kern="0" dirty="0">
                <a:solidFill>
                  <a:schemeClr val="tx2">
                    <a:lumMod val="75000"/>
                    <a:lumOff val="25000"/>
                  </a:schemeClr>
                </a:solidFill>
              </a:rPr>
              <a:t>簽核系統</a:t>
            </a:r>
            <a:endParaRPr lang="en-US" altLang="zh-TW" sz="1100" kern="0" dirty="0">
              <a:solidFill>
                <a:schemeClr val="tx2">
                  <a:lumMod val="75000"/>
                  <a:lumOff val="25000"/>
                </a:schemeClr>
              </a:solidFill>
            </a:endParaRPr>
          </a:p>
          <a:p>
            <a:pPr marL="160729" indent="-160729" defTabSz="514487">
              <a:buFont typeface="Arial"/>
              <a:buChar char="•"/>
            </a:pPr>
            <a:r>
              <a:rPr lang="en-US" sz="1100" kern="0" dirty="0">
                <a:solidFill>
                  <a:schemeClr val="tx2">
                    <a:lumMod val="75000"/>
                    <a:lumOff val="25000"/>
                  </a:schemeClr>
                </a:solidFill>
              </a:rPr>
              <a:t>CAD/CAM</a:t>
            </a:r>
            <a:r>
              <a:rPr lang="zh-TW" altLang="en-US" sz="1100" kern="0" dirty="0">
                <a:solidFill>
                  <a:schemeClr val="tx2">
                    <a:lumMod val="75000"/>
                    <a:lumOff val="25000"/>
                  </a:schemeClr>
                </a:solidFill>
              </a:rPr>
              <a:t>繪圖平臺</a:t>
            </a:r>
            <a:endParaRPr lang="en-US" altLang="zh-TW" sz="1100" kern="0" dirty="0">
              <a:solidFill>
                <a:schemeClr val="tx2">
                  <a:lumMod val="75000"/>
                  <a:lumOff val="25000"/>
                </a:schemeClr>
              </a:solidFill>
            </a:endParaRPr>
          </a:p>
          <a:p>
            <a:pPr marL="160729" indent="-160729" defTabSz="514487">
              <a:buFont typeface="Arial"/>
              <a:buChar char="•"/>
            </a:pPr>
            <a:r>
              <a:rPr lang="zh-TW" altLang="en-US" sz="1100" kern="0" dirty="0">
                <a:solidFill>
                  <a:schemeClr val="tx2">
                    <a:lumMod val="75000"/>
                    <a:lumOff val="25000"/>
                  </a:schemeClr>
                </a:solidFill>
              </a:rPr>
              <a:t>財務系統</a:t>
            </a:r>
            <a:endParaRPr lang="en-US" altLang="zh-TW" sz="1100" kern="0" dirty="0">
              <a:solidFill>
                <a:schemeClr val="tx2">
                  <a:lumMod val="75000"/>
                  <a:lumOff val="25000"/>
                </a:schemeClr>
              </a:solidFill>
            </a:endParaRPr>
          </a:p>
          <a:p>
            <a:pPr marL="160729" indent="-160729" defTabSz="514487">
              <a:buFont typeface="Arial"/>
              <a:buChar char="•"/>
            </a:pPr>
            <a:r>
              <a:rPr lang="zh-TW" altLang="en-US" sz="1100" kern="0" dirty="0">
                <a:solidFill>
                  <a:schemeClr val="tx2">
                    <a:lumMod val="75000"/>
                    <a:lumOff val="25000"/>
                  </a:schemeClr>
                </a:solidFill>
              </a:rPr>
              <a:t>兩岸三地應用服務</a:t>
            </a:r>
            <a:endParaRPr lang="en-US" altLang="zh-TW" sz="1100" kern="0" dirty="0">
              <a:solidFill>
                <a:schemeClr val="tx2">
                  <a:lumMod val="75000"/>
                  <a:lumOff val="25000"/>
                </a:schemeClr>
              </a:solidFill>
            </a:endParaRPr>
          </a:p>
          <a:p>
            <a:pPr marL="160729" indent="-160729" defTabSz="514487">
              <a:buFont typeface="Arial"/>
              <a:buChar char="•"/>
            </a:pPr>
            <a:r>
              <a:rPr lang="zh-TW" altLang="en-US" sz="1100" kern="0" dirty="0">
                <a:solidFill>
                  <a:schemeClr val="tx2">
                    <a:lumMod val="75000"/>
                    <a:lumOff val="25000"/>
                  </a:schemeClr>
                </a:solidFill>
              </a:rPr>
              <a:t>其他各式應用服務</a:t>
            </a:r>
            <a:endParaRPr lang="en-US" sz="1100" kern="0" dirty="0">
              <a:solidFill>
                <a:schemeClr val="tx2">
                  <a:lumMod val="75000"/>
                  <a:lumOff val="25000"/>
                </a:schemeClr>
              </a:solidFill>
            </a:endParaRPr>
          </a:p>
        </p:txBody>
      </p:sp>
      <p:sp>
        <p:nvSpPr>
          <p:cNvPr id="18" name="TextBox 17"/>
          <p:cNvSpPr txBox="1"/>
          <p:nvPr/>
        </p:nvSpPr>
        <p:spPr>
          <a:xfrm>
            <a:off x="1306863" y="591954"/>
            <a:ext cx="1990184" cy="484748"/>
          </a:xfrm>
          <a:prstGeom prst="rect">
            <a:avLst/>
          </a:prstGeom>
          <a:noFill/>
          <a:ln w="12700">
            <a:noFill/>
            <a:tailEnd type="oval"/>
          </a:ln>
          <a:effectLst/>
        </p:spPr>
        <p:txBody>
          <a:bodyPr wrap="square" lIns="102870" tIns="102870" rIns="102870" bIns="102870" rtlCol="0">
            <a:spAutoFit/>
          </a:bodyPr>
          <a:lstStyle/>
          <a:p>
            <a:pPr algn="ctr" defTabSz="514487"/>
            <a:r>
              <a:rPr lang="en-US" b="1" kern="0" dirty="0">
                <a:solidFill>
                  <a:schemeClr val="accent4">
                    <a:lumMod val="75000"/>
                  </a:schemeClr>
                </a:solidFill>
              </a:rPr>
              <a:t>ANY Applications</a:t>
            </a:r>
          </a:p>
        </p:txBody>
      </p:sp>
      <p:sp>
        <p:nvSpPr>
          <p:cNvPr id="104" name="TextBox 103"/>
          <p:cNvSpPr txBox="1"/>
          <p:nvPr/>
        </p:nvSpPr>
        <p:spPr>
          <a:xfrm>
            <a:off x="5540439" y="630688"/>
            <a:ext cx="1990184" cy="484748"/>
          </a:xfrm>
          <a:prstGeom prst="rect">
            <a:avLst/>
          </a:prstGeom>
          <a:noFill/>
          <a:ln w="12700">
            <a:noFill/>
            <a:tailEnd type="oval"/>
          </a:ln>
          <a:effectLst/>
        </p:spPr>
        <p:txBody>
          <a:bodyPr wrap="square" lIns="102870" tIns="102870" rIns="102870" bIns="102870" rtlCol="0">
            <a:spAutoFit/>
          </a:bodyPr>
          <a:lstStyle/>
          <a:p>
            <a:pPr algn="ctr" defTabSz="514487"/>
            <a:r>
              <a:rPr lang="en-US" b="1" kern="0" dirty="0">
                <a:solidFill>
                  <a:schemeClr val="accent4">
                    <a:lumMod val="75000"/>
                  </a:schemeClr>
                </a:solidFill>
              </a:rPr>
              <a:t>ANY Devices</a:t>
            </a:r>
          </a:p>
        </p:txBody>
      </p:sp>
      <p:grpSp>
        <p:nvGrpSpPr>
          <p:cNvPr id="7" name="Group 6"/>
          <p:cNvGrpSpPr/>
          <p:nvPr/>
        </p:nvGrpSpPr>
        <p:grpSpPr>
          <a:xfrm>
            <a:off x="5594757" y="2053559"/>
            <a:ext cx="2324490" cy="2100288"/>
            <a:chOff x="7912174" y="2508010"/>
            <a:chExt cx="4131350" cy="3732873"/>
          </a:xfrm>
        </p:grpSpPr>
        <p:pic>
          <p:nvPicPr>
            <p:cNvPr id="496" name="Picture 49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2174" y="2675253"/>
              <a:ext cx="1529521" cy="887122"/>
            </a:xfrm>
            <a:prstGeom prst="rect">
              <a:avLst/>
            </a:prstGeom>
            <a:noFill/>
            <a:ln>
              <a:noFill/>
            </a:ln>
            <a:effectLst>
              <a:outerShdw blurRad="50800" dist="38100" dir="5400000" algn="t" rotWithShape="0">
                <a:prstClr val="black">
                  <a:alpha val="40000"/>
                </a:prstClr>
              </a:outerShdw>
            </a:effectLst>
          </p:spPr>
        </p:pic>
        <p:pic>
          <p:nvPicPr>
            <p:cNvPr id="1037" name="Picture 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82888" y="3693302"/>
              <a:ext cx="854235" cy="118104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72020" y="2508010"/>
              <a:ext cx="1327328" cy="1031421"/>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17937" y="3935343"/>
              <a:ext cx="1228405" cy="696958"/>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4" name="Picture 49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523900" y="3765202"/>
              <a:ext cx="519624" cy="1018465"/>
            </a:xfrm>
            <a:prstGeom prst="rect">
              <a:avLst/>
            </a:prstGeom>
            <a:noFill/>
            <a:ln>
              <a:noFill/>
            </a:ln>
            <a:effectLst>
              <a:outerShdw blurRad="50800" dist="38100" dir="5400000" algn="t" rotWithShape="0">
                <a:prstClr val="black">
                  <a:alpha val="40000"/>
                </a:prstClr>
              </a:outerShdw>
            </a:effectLst>
          </p:spPr>
        </p:pic>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44117" y="3768089"/>
              <a:ext cx="508700" cy="1039113"/>
            </a:xfrm>
            <a:prstGeom prst="rect">
              <a:avLst/>
            </a:prstGeom>
            <a:noFill/>
            <a:ln>
              <a:noFill/>
            </a:ln>
            <a:effectLst>
              <a:outerShdw blurRad="50800" dist="38100" dir="5400000" algn="t" rotWithShape="0">
                <a:prstClr val="black">
                  <a:alpha val="40000"/>
                </a:prstClr>
              </a:outerShdw>
            </a:effectLst>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91225" y="5089641"/>
              <a:ext cx="816713" cy="1151242"/>
            </a:xfrm>
            <a:prstGeom prst="rect">
              <a:avLst/>
            </a:prstGeom>
          </p:spPr>
        </p:pic>
        <p:grpSp>
          <p:nvGrpSpPr>
            <p:cNvPr id="105" name="Group 104"/>
            <p:cNvGrpSpPr/>
            <p:nvPr/>
          </p:nvGrpSpPr>
          <p:grpSpPr>
            <a:xfrm>
              <a:off x="8417937" y="5144080"/>
              <a:ext cx="1454083" cy="977490"/>
              <a:chOff x="10554622" y="3256466"/>
              <a:chExt cx="1555443" cy="1045628"/>
            </a:xfrm>
          </p:grpSpPr>
          <p:pic>
            <p:nvPicPr>
              <p:cNvPr id="106" name="Picture 105"/>
              <p:cNvPicPr>
                <a:picLocks noChangeAspect="1"/>
              </p:cNvPicPr>
              <p:nvPr/>
            </p:nvPicPr>
            <p:blipFill rotWithShape="1">
              <a:blip r:embed="rId10" cstate="email">
                <a:clrChange>
                  <a:clrFrom>
                    <a:srgbClr val="FCFCFC"/>
                  </a:clrFrom>
                  <a:clrTo>
                    <a:srgbClr val="FCFCFC">
                      <a:alpha val="0"/>
                    </a:srgbClr>
                  </a:clrTo>
                </a:clrChange>
                <a:extLst>
                  <a:ext uri="{28A0092B-C50C-407E-A947-70E740481C1C}">
                    <a14:useLocalDpi xmlns:a14="http://schemas.microsoft.com/office/drawing/2010/main"/>
                  </a:ext>
                </a:extLst>
              </a:blip>
              <a:srcRect l="8988" t="11914" r="7251" b="13009"/>
              <a:stretch/>
            </p:blipFill>
            <p:spPr>
              <a:xfrm>
                <a:off x="10554622" y="3256466"/>
                <a:ext cx="1555443" cy="1045628"/>
              </a:xfrm>
              <a:prstGeom prst="rect">
                <a:avLst/>
              </a:prstGeom>
            </p:spPr>
          </p:pic>
          <p:pic>
            <p:nvPicPr>
              <p:cNvPr id="107" name="Picture 106"/>
              <p:cNvPicPr>
                <a:picLocks noChangeAspect="1"/>
              </p:cNvPicPr>
              <p:nvPr/>
            </p:nvPicPr>
            <p:blipFill rotWithShape="1">
              <a:blip r:embed="rId11" cstate="email">
                <a:extLst>
                  <a:ext uri="{28A0092B-C50C-407E-A947-70E740481C1C}">
                    <a14:useLocalDpi xmlns:a14="http://schemas.microsoft.com/office/drawing/2010/main"/>
                  </a:ext>
                </a:extLst>
              </a:blip>
              <a:srcRect l="15761" r="14334"/>
              <a:stretch/>
            </p:blipFill>
            <p:spPr>
              <a:xfrm>
                <a:off x="10868524" y="3311855"/>
                <a:ext cx="861155" cy="526829"/>
              </a:xfrm>
              <a:prstGeom prst="rect">
                <a:avLst/>
              </a:prstGeom>
              <a:noFill/>
              <a:ln>
                <a:noFill/>
              </a:ln>
            </p:spPr>
          </p:pic>
        </p:grpSp>
      </p:grpSp>
      <p:sp>
        <p:nvSpPr>
          <p:cNvPr id="108" name="TextBox 107"/>
          <p:cNvSpPr txBox="1"/>
          <p:nvPr/>
        </p:nvSpPr>
        <p:spPr>
          <a:xfrm>
            <a:off x="5924629" y="983578"/>
            <a:ext cx="1694053" cy="884858"/>
          </a:xfrm>
          <a:prstGeom prst="rect">
            <a:avLst/>
          </a:prstGeom>
          <a:noFill/>
          <a:ln w="12700">
            <a:noFill/>
            <a:tailEnd type="oval"/>
          </a:ln>
          <a:effectLst/>
        </p:spPr>
        <p:txBody>
          <a:bodyPr wrap="none" lIns="102870" tIns="102870" rIns="102870" bIns="102870" rtlCol="0">
            <a:spAutoFit/>
          </a:bodyPr>
          <a:lstStyle/>
          <a:p>
            <a:pPr marL="160778" indent="-160778" defTabSz="514487">
              <a:buFont typeface="Arial" charset="0"/>
              <a:buChar char="•"/>
            </a:pPr>
            <a:r>
              <a:rPr lang="zh-TW" altLang="en-US" sz="1100" kern="0" dirty="0">
                <a:solidFill>
                  <a:schemeClr val="tx2">
                    <a:lumMod val="75000"/>
                    <a:lumOff val="25000"/>
                  </a:schemeClr>
                </a:solidFill>
              </a:rPr>
              <a:t>精簡型電腦</a:t>
            </a:r>
            <a:endParaRPr lang="en-US" altLang="zh-TW" sz="1100" kern="0" dirty="0">
              <a:solidFill>
                <a:schemeClr val="tx2">
                  <a:lumMod val="75000"/>
                  <a:lumOff val="25000"/>
                </a:schemeClr>
              </a:solidFill>
            </a:endParaRPr>
          </a:p>
          <a:p>
            <a:pPr marL="160778" indent="-160778" defTabSz="514487">
              <a:buFont typeface="Arial" charset="0"/>
              <a:buChar char="•"/>
            </a:pPr>
            <a:r>
              <a:rPr lang="zh-TW" altLang="en-US" sz="1100" kern="0" dirty="0">
                <a:solidFill>
                  <a:schemeClr val="tx2">
                    <a:lumMod val="75000"/>
                    <a:lumOff val="25000"/>
                  </a:schemeClr>
                </a:solidFill>
              </a:rPr>
              <a:t>一般電腦</a:t>
            </a:r>
            <a:r>
              <a:rPr lang="en-US" altLang="zh-TW" sz="1100" kern="0" dirty="0">
                <a:solidFill>
                  <a:schemeClr val="tx2">
                    <a:lumMod val="75000"/>
                    <a:lumOff val="25000"/>
                  </a:schemeClr>
                </a:solidFill>
              </a:rPr>
              <a:t>/</a:t>
            </a:r>
            <a:r>
              <a:rPr lang="zh-TW" altLang="en-US" sz="1100" kern="0" dirty="0">
                <a:solidFill>
                  <a:schemeClr val="tx2">
                    <a:lumMod val="75000"/>
                    <a:lumOff val="25000"/>
                  </a:schemeClr>
                </a:solidFill>
              </a:rPr>
              <a:t>筆電</a:t>
            </a:r>
            <a:endParaRPr lang="en-US" altLang="zh-TW" sz="1100" kern="0" dirty="0">
              <a:solidFill>
                <a:schemeClr val="tx2">
                  <a:lumMod val="75000"/>
                  <a:lumOff val="25000"/>
                </a:schemeClr>
              </a:solidFill>
            </a:endParaRPr>
          </a:p>
          <a:p>
            <a:pPr marL="160778" indent="-160778" defTabSz="514487">
              <a:buFont typeface="Arial" charset="0"/>
              <a:buChar char="•"/>
            </a:pPr>
            <a:r>
              <a:rPr lang="zh-TW" altLang="en-US" sz="1100" kern="0" dirty="0">
                <a:solidFill>
                  <a:schemeClr val="tx2">
                    <a:lumMod val="75000"/>
                    <a:lumOff val="25000"/>
                  </a:schemeClr>
                </a:solidFill>
              </a:rPr>
              <a:t>訓練教室設備</a:t>
            </a:r>
            <a:endParaRPr lang="en-US" altLang="zh-TW" sz="1100" kern="0" dirty="0">
              <a:solidFill>
                <a:schemeClr val="tx2">
                  <a:lumMod val="75000"/>
                  <a:lumOff val="25000"/>
                </a:schemeClr>
              </a:solidFill>
            </a:endParaRPr>
          </a:p>
          <a:p>
            <a:pPr marL="160778" indent="-160778" defTabSz="514487">
              <a:buFont typeface="Arial" charset="0"/>
              <a:buChar char="•"/>
            </a:pPr>
            <a:r>
              <a:rPr lang="zh-TW" altLang="en-US" sz="1100" kern="0" dirty="0">
                <a:solidFill>
                  <a:schemeClr val="tx2">
                    <a:lumMod val="75000"/>
                    <a:lumOff val="25000"/>
                  </a:schemeClr>
                </a:solidFill>
              </a:rPr>
              <a:t>行動裝置：手機</a:t>
            </a:r>
            <a:r>
              <a:rPr lang="en-US" altLang="zh-TW" sz="1100" kern="0" dirty="0">
                <a:solidFill>
                  <a:schemeClr val="tx2">
                    <a:lumMod val="75000"/>
                    <a:lumOff val="25000"/>
                  </a:schemeClr>
                </a:solidFill>
              </a:rPr>
              <a:t>/</a:t>
            </a:r>
            <a:r>
              <a:rPr lang="zh-TW" altLang="en-US" sz="1100" kern="0" dirty="0">
                <a:solidFill>
                  <a:schemeClr val="tx2">
                    <a:lumMod val="75000"/>
                    <a:lumOff val="25000"/>
                  </a:schemeClr>
                </a:solidFill>
              </a:rPr>
              <a:t>平板</a:t>
            </a:r>
            <a:endParaRPr lang="en-US" altLang="zh-TW" sz="1100" kern="0" dirty="0">
              <a:solidFill>
                <a:schemeClr val="tx2">
                  <a:lumMod val="75000"/>
                  <a:lumOff val="25000"/>
                </a:schemeClr>
              </a:solidFill>
            </a:endParaRPr>
          </a:p>
        </p:txBody>
      </p:sp>
      <p:grpSp>
        <p:nvGrpSpPr>
          <p:cNvPr id="5" name="Group 4"/>
          <p:cNvGrpSpPr/>
          <p:nvPr/>
        </p:nvGrpSpPr>
        <p:grpSpPr>
          <a:xfrm>
            <a:off x="1674449" y="2002722"/>
            <a:ext cx="1696518" cy="1982438"/>
            <a:chOff x="1150840" y="2417657"/>
            <a:chExt cx="3015246" cy="3523417"/>
          </a:xfrm>
        </p:grpSpPr>
        <p:grpSp>
          <p:nvGrpSpPr>
            <p:cNvPr id="23" name="Group 22"/>
            <p:cNvGrpSpPr/>
            <p:nvPr/>
          </p:nvGrpSpPr>
          <p:grpSpPr>
            <a:xfrm>
              <a:off x="1150840" y="2417657"/>
              <a:ext cx="2969764" cy="921925"/>
              <a:chOff x="1215975" y="2028108"/>
              <a:chExt cx="2970538" cy="922165"/>
            </a:xfrm>
          </p:grpSpPr>
          <p:sp>
            <p:nvSpPr>
              <p:cNvPr id="470" name="Left Bracket 469"/>
              <p:cNvSpPr/>
              <p:nvPr/>
            </p:nvSpPr>
            <p:spPr>
              <a:xfrm rot="10800000" flipV="1">
                <a:off x="3908482" y="2028108"/>
                <a:ext cx="130915" cy="922165"/>
              </a:xfrm>
              <a:prstGeom prst="leftBracket">
                <a:avLst>
                  <a:gd name="adj"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514487"/>
                <a:endParaRPr lang="en-US" sz="1400" kern="0">
                  <a:solidFill>
                    <a:schemeClr val="tx2">
                      <a:lumMod val="75000"/>
                      <a:lumOff val="25000"/>
                    </a:schemeClr>
                  </a:solidFill>
                </a:endParaRPr>
              </a:p>
            </p:txBody>
          </p:sp>
          <p:grpSp>
            <p:nvGrpSpPr>
              <p:cNvPr id="473" name="Group 472"/>
              <p:cNvGrpSpPr/>
              <p:nvPr/>
            </p:nvGrpSpPr>
            <p:grpSpPr>
              <a:xfrm>
                <a:off x="3892281" y="2342075"/>
                <a:ext cx="294232" cy="294232"/>
                <a:chOff x="5789612" y="4276437"/>
                <a:chExt cx="609600" cy="609600"/>
              </a:xfrm>
            </p:grpSpPr>
            <p:sp>
              <p:nvSpPr>
                <p:cNvPr id="474" name="Oval 473"/>
                <p:cNvSpPr/>
                <p:nvPr/>
              </p:nvSpPr>
              <p:spPr>
                <a:xfrm>
                  <a:off x="5789612" y="4276437"/>
                  <a:ext cx="609600" cy="609600"/>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475" name="Chevron 474"/>
                <p:cNvSpPr/>
                <p:nvPr/>
              </p:nvSpPr>
              <p:spPr>
                <a:xfrm>
                  <a:off x="6033011" y="4428837"/>
                  <a:ext cx="152400" cy="304800"/>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grpSp>
          <p:grpSp>
            <p:nvGrpSpPr>
              <p:cNvPr id="12" name="Group 11"/>
              <p:cNvGrpSpPr/>
              <p:nvPr/>
            </p:nvGrpSpPr>
            <p:grpSpPr>
              <a:xfrm>
                <a:off x="1215975" y="2248934"/>
                <a:ext cx="2297808" cy="480514"/>
                <a:chOff x="1328738" y="2276974"/>
                <a:chExt cx="2297808" cy="480514"/>
              </a:xfrm>
            </p:grpSpPr>
            <p:pic>
              <p:nvPicPr>
                <p:cNvPr id="112" name="Picture 3"/>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a:off x="1571593" y="2276975"/>
                  <a:ext cx="408527" cy="40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6"/>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2025364" y="2276974"/>
                  <a:ext cx="445666" cy="40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516274" y="2276975"/>
                  <a:ext cx="410145" cy="41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6"/>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971664" y="2276975"/>
                  <a:ext cx="412027" cy="41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1328738" y="2557463"/>
                  <a:ext cx="2297808" cy="200025"/>
                  <a:chOff x="1328738" y="2557463"/>
                  <a:chExt cx="2297808" cy="200025"/>
                </a:xfrm>
              </p:grpSpPr>
              <p:sp>
                <p:nvSpPr>
                  <p:cNvPr id="3" name="Freeform 2"/>
                  <p:cNvSpPr/>
                  <p:nvPr/>
                </p:nvSpPr>
                <p:spPr>
                  <a:xfrm>
                    <a:off x="1328738" y="2557463"/>
                    <a:ext cx="1162050" cy="200025"/>
                  </a:xfrm>
                  <a:custGeom>
                    <a:avLst/>
                    <a:gdLst>
                      <a:gd name="connsiteX0" fmla="*/ 173831 w 1162050"/>
                      <a:gd name="connsiteY0" fmla="*/ 0 h 200025"/>
                      <a:gd name="connsiteX1" fmla="*/ 114300 w 1162050"/>
                      <a:gd name="connsiteY1" fmla="*/ 0 h 200025"/>
                      <a:gd name="connsiteX2" fmla="*/ 0 w 1162050"/>
                      <a:gd name="connsiteY2" fmla="*/ 200025 h 200025"/>
                      <a:gd name="connsiteX3" fmla="*/ 1162050 w 1162050"/>
                      <a:gd name="connsiteY3" fmla="*/ 200025 h 200025"/>
                    </a:gdLst>
                    <a:ahLst/>
                    <a:cxnLst>
                      <a:cxn ang="0">
                        <a:pos x="connsiteX0" y="connsiteY0"/>
                      </a:cxn>
                      <a:cxn ang="0">
                        <a:pos x="connsiteX1" y="connsiteY1"/>
                      </a:cxn>
                      <a:cxn ang="0">
                        <a:pos x="connsiteX2" y="connsiteY2"/>
                      </a:cxn>
                      <a:cxn ang="0">
                        <a:pos x="connsiteX3" y="connsiteY3"/>
                      </a:cxn>
                    </a:cxnLst>
                    <a:rect l="l" t="t" r="r" b="b"/>
                    <a:pathLst>
                      <a:path w="1162050" h="200025">
                        <a:moveTo>
                          <a:pt x="173831" y="0"/>
                        </a:moveTo>
                        <a:lnTo>
                          <a:pt x="114300" y="0"/>
                        </a:lnTo>
                        <a:lnTo>
                          <a:pt x="0" y="200025"/>
                        </a:lnTo>
                        <a:lnTo>
                          <a:pt x="1162050" y="2000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endParaRPr lang="en-US" sz="1100" kern="0">
                      <a:solidFill>
                        <a:schemeClr val="tx2">
                          <a:lumMod val="75000"/>
                          <a:lumOff val="25000"/>
                        </a:schemeClr>
                      </a:solidFill>
                    </a:endParaRPr>
                  </a:p>
                </p:txBody>
              </p:sp>
              <p:sp>
                <p:nvSpPr>
                  <p:cNvPr id="128" name="Freeform 127"/>
                  <p:cNvSpPr/>
                  <p:nvPr/>
                </p:nvSpPr>
                <p:spPr>
                  <a:xfrm flipH="1">
                    <a:off x="2464496" y="2557463"/>
                    <a:ext cx="1162050" cy="200025"/>
                  </a:xfrm>
                  <a:custGeom>
                    <a:avLst/>
                    <a:gdLst>
                      <a:gd name="connsiteX0" fmla="*/ 173831 w 1162050"/>
                      <a:gd name="connsiteY0" fmla="*/ 0 h 200025"/>
                      <a:gd name="connsiteX1" fmla="*/ 114300 w 1162050"/>
                      <a:gd name="connsiteY1" fmla="*/ 0 h 200025"/>
                      <a:gd name="connsiteX2" fmla="*/ 0 w 1162050"/>
                      <a:gd name="connsiteY2" fmla="*/ 200025 h 200025"/>
                      <a:gd name="connsiteX3" fmla="*/ 1162050 w 1162050"/>
                      <a:gd name="connsiteY3" fmla="*/ 200025 h 200025"/>
                    </a:gdLst>
                    <a:ahLst/>
                    <a:cxnLst>
                      <a:cxn ang="0">
                        <a:pos x="connsiteX0" y="connsiteY0"/>
                      </a:cxn>
                      <a:cxn ang="0">
                        <a:pos x="connsiteX1" y="connsiteY1"/>
                      </a:cxn>
                      <a:cxn ang="0">
                        <a:pos x="connsiteX2" y="connsiteY2"/>
                      </a:cxn>
                      <a:cxn ang="0">
                        <a:pos x="connsiteX3" y="connsiteY3"/>
                      </a:cxn>
                    </a:cxnLst>
                    <a:rect l="l" t="t" r="r" b="b"/>
                    <a:pathLst>
                      <a:path w="1162050" h="200025">
                        <a:moveTo>
                          <a:pt x="173831" y="0"/>
                        </a:moveTo>
                        <a:lnTo>
                          <a:pt x="114300" y="0"/>
                        </a:lnTo>
                        <a:lnTo>
                          <a:pt x="0" y="200025"/>
                        </a:lnTo>
                        <a:lnTo>
                          <a:pt x="1162050" y="200025"/>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endParaRPr lang="en-US" sz="1100" kern="0">
                      <a:solidFill>
                        <a:schemeClr val="tx2">
                          <a:lumMod val="75000"/>
                          <a:lumOff val="25000"/>
                        </a:schemeClr>
                      </a:solidFill>
                    </a:endParaRPr>
                  </a:p>
                </p:txBody>
              </p:sp>
            </p:grpSp>
          </p:grpSp>
        </p:grpSp>
        <p:grpSp>
          <p:nvGrpSpPr>
            <p:cNvPr id="24" name="Group 23"/>
            <p:cNvGrpSpPr/>
            <p:nvPr/>
          </p:nvGrpSpPr>
          <p:grpSpPr>
            <a:xfrm>
              <a:off x="1314174" y="3576470"/>
              <a:ext cx="2823702" cy="921925"/>
              <a:chOff x="1362075" y="3502951"/>
              <a:chExt cx="2824438" cy="922165"/>
            </a:xfrm>
          </p:grpSpPr>
          <p:sp>
            <p:nvSpPr>
              <p:cNvPr id="471" name="Left Bracket 470"/>
              <p:cNvSpPr/>
              <p:nvPr/>
            </p:nvSpPr>
            <p:spPr>
              <a:xfrm rot="10800000" flipV="1">
                <a:off x="3908482" y="3502951"/>
                <a:ext cx="130915" cy="922165"/>
              </a:xfrm>
              <a:prstGeom prst="leftBracket">
                <a:avLst>
                  <a:gd name="adj"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514487"/>
                <a:endParaRPr lang="en-US" sz="1400" kern="0">
                  <a:solidFill>
                    <a:schemeClr val="tx2">
                      <a:lumMod val="75000"/>
                      <a:lumOff val="25000"/>
                    </a:schemeClr>
                  </a:solidFill>
                </a:endParaRPr>
              </a:p>
            </p:txBody>
          </p:sp>
          <p:grpSp>
            <p:nvGrpSpPr>
              <p:cNvPr id="476" name="Group 475"/>
              <p:cNvGrpSpPr/>
              <p:nvPr/>
            </p:nvGrpSpPr>
            <p:grpSpPr>
              <a:xfrm>
                <a:off x="3892281" y="3816917"/>
                <a:ext cx="294232" cy="294232"/>
                <a:chOff x="5789612" y="4276437"/>
                <a:chExt cx="609600" cy="609600"/>
              </a:xfrm>
            </p:grpSpPr>
            <p:sp>
              <p:nvSpPr>
                <p:cNvPr id="477" name="Oval 476"/>
                <p:cNvSpPr/>
                <p:nvPr/>
              </p:nvSpPr>
              <p:spPr>
                <a:xfrm>
                  <a:off x="5789612" y="4276437"/>
                  <a:ext cx="609600" cy="609600"/>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478" name="Chevron 477"/>
                <p:cNvSpPr/>
                <p:nvPr/>
              </p:nvSpPr>
              <p:spPr>
                <a:xfrm>
                  <a:off x="6033011" y="4428837"/>
                  <a:ext cx="152400" cy="304800"/>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grpSp>
          <p:grpSp>
            <p:nvGrpSpPr>
              <p:cNvPr id="14" name="Group 13"/>
              <p:cNvGrpSpPr/>
              <p:nvPr/>
            </p:nvGrpSpPr>
            <p:grpSpPr>
              <a:xfrm>
                <a:off x="1883561" y="3772436"/>
                <a:ext cx="441148" cy="383194"/>
                <a:chOff x="2019693" y="3758652"/>
                <a:chExt cx="413710" cy="359360"/>
              </a:xfrm>
            </p:grpSpPr>
            <p:pic>
              <p:nvPicPr>
                <p:cNvPr id="117" name="Picture 12"/>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t="12749" b="12749"/>
                <a:stretch/>
              </p:blipFill>
              <p:spPr bwMode="auto">
                <a:xfrm>
                  <a:off x="2020047" y="3810054"/>
                  <a:ext cx="413356" cy="30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 name="Freeform 5"/>
                <p:cNvSpPr>
                  <a:spLocks noEditPoints="1"/>
                </p:cNvSpPr>
                <p:nvPr/>
              </p:nvSpPr>
              <p:spPr bwMode="auto">
                <a:xfrm>
                  <a:off x="2019693" y="3758652"/>
                  <a:ext cx="413356" cy="51402"/>
                </a:xfrm>
                <a:custGeom>
                  <a:avLst/>
                  <a:gdLst>
                    <a:gd name="T0" fmla="*/ 0 w 210"/>
                    <a:gd name="T1" fmla="*/ 0 h 26"/>
                    <a:gd name="T2" fmla="*/ 0 w 210"/>
                    <a:gd name="T3" fmla="*/ 26 h 26"/>
                    <a:gd name="T4" fmla="*/ 210 w 210"/>
                    <a:gd name="T5" fmla="*/ 26 h 26"/>
                    <a:gd name="T6" fmla="*/ 210 w 210"/>
                    <a:gd name="T7" fmla="*/ 0 h 26"/>
                    <a:gd name="T8" fmla="*/ 0 w 210"/>
                    <a:gd name="T9" fmla="*/ 0 h 26"/>
                    <a:gd name="T10" fmla="*/ 15 w 210"/>
                    <a:gd name="T11" fmla="*/ 20 h 26"/>
                    <a:gd name="T12" fmla="*/ 8 w 210"/>
                    <a:gd name="T13" fmla="*/ 13 h 26"/>
                    <a:gd name="T14" fmla="*/ 15 w 210"/>
                    <a:gd name="T15" fmla="*/ 6 h 26"/>
                    <a:gd name="T16" fmla="*/ 22 w 210"/>
                    <a:gd name="T17" fmla="*/ 13 h 26"/>
                    <a:gd name="T18" fmla="*/ 15 w 210"/>
                    <a:gd name="T19" fmla="*/ 20 h 26"/>
                    <a:gd name="T20" fmla="*/ 37 w 210"/>
                    <a:gd name="T21" fmla="*/ 20 h 26"/>
                    <a:gd name="T22" fmla="*/ 30 w 210"/>
                    <a:gd name="T23" fmla="*/ 13 h 26"/>
                    <a:gd name="T24" fmla="*/ 37 w 210"/>
                    <a:gd name="T25" fmla="*/ 6 h 26"/>
                    <a:gd name="T26" fmla="*/ 44 w 210"/>
                    <a:gd name="T27" fmla="*/ 13 h 26"/>
                    <a:gd name="T28" fmla="*/ 37 w 210"/>
                    <a:gd name="T29" fmla="*/ 20 h 26"/>
                    <a:gd name="T30" fmla="*/ 58 w 210"/>
                    <a:gd name="T31" fmla="*/ 20 h 26"/>
                    <a:gd name="T32" fmla="*/ 51 w 210"/>
                    <a:gd name="T33" fmla="*/ 13 h 26"/>
                    <a:gd name="T34" fmla="*/ 58 w 210"/>
                    <a:gd name="T35" fmla="*/ 6 h 26"/>
                    <a:gd name="T36" fmla="*/ 65 w 210"/>
                    <a:gd name="T37" fmla="*/ 13 h 26"/>
                    <a:gd name="T38" fmla="*/ 58 w 210"/>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6">
                      <a:moveTo>
                        <a:pt x="0" y="0"/>
                      </a:moveTo>
                      <a:cubicBezTo>
                        <a:pt x="0" y="26"/>
                        <a:pt x="0" y="26"/>
                        <a:pt x="0" y="26"/>
                      </a:cubicBezTo>
                      <a:cubicBezTo>
                        <a:pt x="210" y="26"/>
                        <a:pt x="210" y="26"/>
                        <a:pt x="210" y="26"/>
                      </a:cubicBezTo>
                      <a:cubicBezTo>
                        <a:pt x="210" y="0"/>
                        <a:pt x="210" y="0"/>
                        <a:pt x="210" y="0"/>
                      </a:cubicBezTo>
                      <a:lnTo>
                        <a:pt x="0" y="0"/>
                      </a:lnTo>
                      <a:close/>
                      <a:moveTo>
                        <a:pt x="15" y="20"/>
                      </a:moveTo>
                      <a:cubicBezTo>
                        <a:pt x="11" y="20"/>
                        <a:pt x="8" y="17"/>
                        <a:pt x="8" y="13"/>
                      </a:cubicBezTo>
                      <a:cubicBezTo>
                        <a:pt x="8" y="9"/>
                        <a:pt x="11" y="6"/>
                        <a:pt x="15" y="6"/>
                      </a:cubicBezTo>
                      <a:cubicBezTo>
                        <a:pt x="18" y="6"/>
                        <a:pt x="22" y="9"/>
                        <a:pt x="22" y="13"/>
                      </a:cubicBezTo>
                      <a:cubicBezTo>
                        <a:pt x="22" y="17"/>
                        <a:pt x="18" y="20"/>
                        <a:pt x="15" y="20"/>
                      </a:cubicBezTo>
                      <a:close/>
                      <a:moveTo>
                        <a:pt x="37" y="20"/>
                      </a:moveTo>
                      <a:cubicBezTo>
                        <a:pt x="33" y="20"/>
                        <a:pt x="30" y="17"/>
                        <a:pt x="30" y="13"/>
                      </a:cubicBezTo>
                      <a:cubicBezTo>
                        <a:pt x="30" y="9"/>
                        <a:pt x="33" y="6"/>
                        <a:pt x="37" y="6"/>
                      </a:cubicBezTo>
                      <a:cubicBezTo>
                        <a:pt x="41" y="6"/>
                        <a:pt x="44" y="9"/>
                        <a:pt x="44" y="13"/>
                      </a:cubicBezTo>
                      <a:cubicBezTo>
                        <a:pt x="44" y="17"/>
                        <a:pt x="41" y="20"/>
                        <a:pt x="37" y="20"/>
                      </a:cubicBezTo>
                      <a:close/>
                      <a:moveTo>
                        <a:pt x="58" y="20"/>
                      </a:moveTo>
                      <a:cubicBezTo>
                        <a:pt x="54" y="20"/>
                        <a:pt x="51" y="17"/>
                        <a:pt x="51" y="13"/>
                      </a:cubicBezTo>
                      <a:cubicBezTo>
                        <a:pt x="51" y="9"/>
                        <a:pt x="54" y="6"/>
                        <a:pt x="58" y="6"/>
                      </a:cubicBezTo>
                      <a:cubicBezTo>
                        <a:pt x="62" y="6"/>
                        <a:pt x="65" y="9"/>
                        <a:pt x="65" y="13"/>
                      </a:cubicBezTo>
                      <a:cubicBezTo>
                        <a:pt x="65" y="17"/>
                        <a:pt x="62" y="20"/>
                        <a:pt x="5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defTabSz="514487"/>
                  <a:endParaRPr lang="en-US" sz="1100" kern="0">
                    <a:solidFill>
                      <a:schemeClr val="tx2">
                        <a:lumMod val="75000"/>
                        <a:lumOff val="25000"/>
                      </a:schemeClr>
                    </a:solidFill>
                  </a:endParaRPr>
                </a:p>
              </p:txBody>
            </p:sp>
          </p:grpSp>
          <p:grpSp>
            <p:nvGrpSpPr>
              <p:cNvPr id="15" name="Group 14"/>
              <p:cNvGrpSpPr/>
              <p:nvPr/>
            </p:nvGrpSpPr>
            <p:grpSpPr>
              <a:xfrm>
                <a:off x="2405425" y="3772436"/>
                <a:ext cx="440770" cy="383194"/>
                <a:chOff x="2509217" y="3758652"/>
                <a:chExt cx="413356" cy="359360"/>
              </a:xfrm>
            </p:grpSpPr>
            <p:pic>
              <p:nvPicPr>
                <p:cNvPr id="118" name="Picture 14" descr="http://www.eurekarevenue.com/wp-content/uploads/2014/07/DocuSign-Ink.png"/>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t="12749" b="12749"/>
                <a:stretch/>
              </p:blipFill>
              <p:spPr bwMode="auto">
                <a:xfrm>
                  <a:off x="2509217" y="3810054"/>
                  <a:ext cx="413356" cy="307958"/>
                </a:xfrm>
                <a:prstGeom prst="rect">
                  <a:avLst/>
                </a:prstGeom>
                <a:noFill/>
                <a:extLst>
                  <a:ext uri="{909E8E84-426E-40DD-AFC4-6F175D3DCCD1}">
                    <a14:hiddenFill xmlns:a14="http://schemas.microsoft.com/office/drawing/2010/main">
                      <a:solidFill>
                        <a:srgbClr val="FFFFFF"/>
                      </a:solidFill>
                    </a14:hiddenFill>
                  </a:ext>
                </a:extLst>
              </p:spPr>
            </p:pic>
            <p:sp>
              <p:nvSpPr>
                <p:cNvPr id="130" name="Freeform 5"/>
                <p:cNvSpPr>
                  <a:spLocks noEditPoints="1"/>
                </p:cNvSpPr>
                <p:nvPr/>
              </p:nvSpPr>
              <p:spPr bwMode="auto">
                <a:xfrm>
                  <a:off x="2509217" y="3758652"/>
                  <a:ext cx="413356" cy="51402"/>
                </a:xfrm>
                <a:custGeom>
                  <a:avLst/>
                  <a:gdLst>
                    <a:gd name="T0" fmla="*/ 0 w 210"/>
                    <a:gd name="T1" fmla="*/ 0 h 26"/>
                    <a:gd name="T2" fmla="*/ 0 w 210"/>
                    <a:gd name="T3" fmla="*/ 26 h 26"/>
                    <a:gd name="T4" fmla="*/ 210 w 210"/>
                    <a:gd name="T5" fmla="*/ 26 h 26"/>
                    <a:gd name="T6" fmla="*/ 210 w 210"/>
                    <a:gd name="T7" fmla="*/ 0 h 26"/>
                    <a:gd name="T8" fmla="*/ 0 w 210"/>
                    <a:gd name="T9" fmla="*/ 0 h 26"/>
                    <a:gd name="T10" fmla="*/ 15 w 210"/>
                    <a:gd name="T11" fmla="*/ 20 h 26"/>
                    <a:gd name="T12" fmla="*/ 8 w 210"/>
                    <a:gd name="T13" fmla="*/ 13 h 26"/>
                    <a:gd name="T14" fmla="*/ 15 w 210"/>
                    <a:gd name="T15" fmla="*/ 6 h 26"/>
                    <a:gd name="T16" fmla="*/ 22 w 210"/>
                    <a:gd name="T17" fmla="*/ 13 h 26"/>
                    <a:gd name="T18" fmla="*/ 15 w 210"/>
                    <a:gd name="T19" fmla="*/ 20 h 26"/>
                    <a:gd name="T20" fmla="*/ 37 w 210"/>
                    <a:gd name="T21" fmla="*/ 20 h 26"/>
                    <a:gd name="T22" fmla="*/ 30 w 210"/>
                    <a:gd name="T23" fmla="*/ 13 h 26"/>
                    <a:gd name="T24" fmla="*/ 37 w 210"/>
                    <a:gd name="T25" fmla="*/ 6 h 26"/>
                    <a:gd name="T26" fmla="*/ 44 w 210"/>
                    <a:gd name="T27" fmla="*/ 13 h 26"/>
                    <a:gd name="T28" fmla="*/ 37 w 210"/>
                    <a:gd name="T29" fmla="*/ 20 h 26"/>
                    <a:gd name="T30" fmla="*/ 58 w 210"/>
                    <a:gd name="T31" fmla="*/ 20 h 26"/>
                    <a:gd name="T32" fmla="*/ 51 w 210"/>
                    <a:gd name="T33" fmla="*/ 13 h 26"/>
                    <a:gd name="T34" fmla="*/ 58 w 210"/>
                    <a:gd name="T35" fmla="*/ 6 h 26"/>
                    <a:gd name="T36" fmla="*/ 65 w 210"/>
                    <a:gd name="T37" fmla="*/ 13 h 26"/>
                    <a:gd name="T38" fmla="*/ 58 w 210"/>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6">
                      <a:moveTo>
                        <a:pt x="0" y="0"/>
                      </a:moveTo>
                      <a:cubicBezTo>
                        <a:pt x="0" y="26"/>
                        <a:pt x="0" y="26"/>
                        <a:pt x="0" y="26"/>
                      </a:cubicBezTo>
                      <a:cubicBezTo>
                        <a:pt x="210" y="26"/>
                        <a:pt x="210" y="26"/>
                        <a:pt x="210" y="26"/>
                      </a:cubicBezTo>
                      <a:cubicBezTo>
                        <a:pt x="210" y="0"/>
                        <a:pt x="210" y="0"/>
                        <a:pt x="210" y="0"/>
                      </a:cubicBezTo>
                      <a:lnTo>
                        <a:pt x="0" y="0"/>
                      </a:lnTo>
                      <a:close/>
                      <a:moveTo>
                        <a:pt x="15" y="20"/>
                      </a:moveTo>
                      <a:cubicBezTo>
                        <a:pt x="11" y="20"/>
                        <a:pt x="8" y="17"/>
                        <a:pt x="8" y="13"/>
                      </a:cubicBezTo>
                      <a:cubicBezTo>
                        <a:pt x="8" y="9"/>
                        <a:pt x="11" y="6"/>
                        <a:pt x="15" y="6"/>
                      </a:cubicBezTo>
                      <a:cubicBezTo>
                        <a:pt x="18" y="6"/>
                        <a:pt x="22" y="9"/>
                        <a:pt x="22" y="13"/>
                      </a:cubicBezTo>
                      <a:cubicBezTo>
                        <a:pt x="22" y="17"/>
                        <a:pt x="18" y="20"/>
                        <a:pt x="15" y="20"/>
                      </a:cubicBezTo>
                      <a:close/>
                      <a:moveTo>
                        <a:pt x="37" y="20"/>
                      </a:moveTo>
                      <a:cubicBezTo>
                        <a:pt x="33" y="20"/>
                        <a:pt x="30" y="17"/>
                        <a:pt x="30" y="13"/>
                      </a:cubicBezTo>
                      <a:cubicBezTo>
                        <a:pt x="30" y="9"/>
                        <a:pt x="33" y="6"/>
                        <a:pt x="37" y="6"/>
                      </a:cubicBezTo>
                      <a:cubicBezTo>
                        <a:pt x="41" y="6"/>
                        <a:pt x="44" y="9"/>
                        <a:pt x="44" y="13"/>
                      </a:cubicBezTo>
                      <a:cubicBezTo>
                        <a:pt x="44" y="17"/>
                        <a:pt x="41" y="20"/>
                        <a:pt x="37" y="20"/>
                      </a:cubicBezTo>
                      <a:close/>
                      <a:moveTo>
                        <a:pt x="58" y="20"/>
                      </a:moveTo>
                      <a:cubicBezTo>
                        <a:pt x="54" y="20"/>
                        <a:pt x="51" y="17"/>
                        <a:pt x="51" y="13"/>
                      </a:cubicBezTo>
                      <a:cubicBezTo>
                        <a:pt x="51" y="9"/>
                        <a:pt x="54" y="6"/>
                        <a:pt x="58" y="6"/>
                      </a:cubicBezTo>
                      <a:cubicBezTo>
                        <a:pt x="62" y="6"/>
                        <a:pt x="65" y="9"/>
                        <a:pt x="65" y="13"/>
                      </a:cubicBezTo>
                      <a:cubicBezTo>
                        <a:pt x="65" y="17"/>
                        <a:pt x="62" y="20"/>
                        <a:pt x="5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defTabSz="514487"/>
                  <a:endParaRPr lang="en-US" sz="1100" kern="0">
                    <a:solidFill>
                      <a:schemeClr val="tx2">
                        <a:lumMod val="75000"/>
                        <a:lumOff val="25000"/>
                      </a:schemeClr>
                    </a:solidFill>
                  </a:endParaRPr>
                </a:p>
              </p:txBody>
            </p:sp>
          </p:grpSp>
          <p:grpSp>
            <p:nvGrpSpPr>
              <p:cNvPr id="16" name="Group 15"/>
              <p:cNvGrpSpPr/>
              <p:nvPr/>
            </p:nvGrpSpPr>
            <p:grpSpPr>
              <a:xfrm>
                <a:off x="2926912" y="3772436"/>
                <a:ext cx="440770" cy="383194"/>
                <a:chOff x="2998387" y="3758652"/>
                <a:chExt cx="413356" cy="359360"/>
              </a:xfrm>
            </p:grpSpPr>
            <p:pic>
              <p:nvPicPr>
                <p:cNvPr id="119" name="Picture 17"/>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t="12749" b="12749"/>
                <a:stretch/>
              </p:blipFill>
              <p:spPr bwMode="auto">
                <a:xfrm>
                  <a:off x="2998387" y="3810054"/>
                  <a:ext cx="413356" cy="30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1" name="Freeform 5"/>
                <p:cNvSpPr>
                  <a:spLocks noEditPoints="1"/>
                </p:cNvSpPr>
                <p:nvPr/>
              </p:nvSpPr>
              <p:spPr bwMode="auto">
                <a:xfrm>
                  <a:off x="2998387" y="3758652"/>
                  <a:ext cx="413356" cy="51402"/>
                </a:xfrm>
                <a:custGeom>
                  <a:avLst/>
                  <a:gdLst>
                    <a:gd name="T0" fmla="*/ 0 w 210"/>
                    <a:gd name="T1" fmla="*/ 0 h 26"/>
                    <a:gd name="T2" fmla="*/ 0 w 210"/>
                    <a:gd name="T3" fmla="*/ 26 h 26"/>
                    <a:gd name="T4" fmla="*/ 210 w 210"/>
                    <a:gd name="T5" fmla="*/ 26 h 26"/>
                    <a:gd name="T6" fmla="*/ 210 w 210"/>
                    <a:gd name="T7" fmla="*/ 0 h 26"/>
                    <a:gd name="T8" fmla="*/ 0 w 210"/>
                    <a:gd name="T9" fmla="*/ 0 h 26"/>
                    <a:gd name="T10" fmla="*/ 15 w 210"/>
                    <a:gd name="T11" fmla="*/ 20 h 26"/>
                    <a:gd name="T12" fmla="*/ 8 w 210"/>
                    <a:gd name="T13" fmla="*/ 13 h 26"/>
                    <a:gd name="T14" fmla="*/ 15 w 210"/>
                    <a:gd name="T15" fmla="*/ 6 h 26"/>
                    <a:gd name="T16" fmla="*/ 22 w 210"/>
                    <a:gd name="T17" fmla="*/ 13 h 26"/>
                    <a:gd name="T18" fmla="*/ 15 w 210"/>
                    <a:gd name="T19" fmla="*/ 20 h 26"/>
                    <a:gd name="T20" fmla="*/ 37 w 210"/>
                    <a:gd name="T21" fmla="*/ 20 h 26"/>
                    <a:gd name="T22" fmla="*/ 30 w 210"/>
                    <a:gd name="T23" fmla="*/ 13 h 26"/>
                    <a:gd name="T24" fmla="*/ 37 w 210"/>
                    <a:gd name="T25" fmla="*/ 6 h 26"/>
                    <a:gd name="T26" fmla="*/ 44 w 210"/>
                    <a:gd name="T27" fmla="*/ 13 h 26"/>
                    <a:gd name="T28" fmla="*/ 37 w 210"/>
                    <a:gd name="T29" fmla="*/ 20 h 26"/>
                    <a:gd name="T30" fmla="*/ 58 w 210"/>
                    <a:gd name="T31" fmla="*/ 20 h 26"/>
                    <a:gd name="T32" fmla="*/ 51 w 210"/>
                    <a:gd name="T33" fmla="*/ 13 h 26"/>
                    <a:gd name="T34" fmla="*/ 58 w 210"/>
                    <a:gd name="T35" fmla="*/ 6 h 26"/>
                    <a:gd name="T36" fmla="*/ 65 w 210"/>
                    <a:gd name="T37" fmla="*/ 13 h 26"/>
                    <a:gd name="T38" fmla="*/ 58 w 210"/>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6">
                      <a:moveTo>
                        <a:pt x="0" y="0"/>
                      </a:moveTo>
                      <a:cubicBezTo>
                        <a:pt x="0" y="26"/>
                        <a:pt x="0" y="26"/>
                        <a:pt x="0" y="26"/>
                      </a:cubicBezTo>
                      <a:cubicBezTo>
                        <a:pt x="210" y="26"/>
                        <a:pt x="210" y="26"/>
                        <a:pt x="210" y="26"/>
                      </a:cubicBezTo>
                      <a:cubicBezTo>
                        <a:pt x="210" y="0"/>
                        <a:pt x="210" y="0"/>
                        <a:pt x="210" y="0"/>
                      </a:cubicBezTo>
                      <a:lnTo>
                        <a:pt x="0" y="0"/>
                      </a:lnTo>
                      <a:close/>
                      <a:moveTo>
                        <a:pt x="15" y="20"/>
                      </a:moveTo>
                      <a:cubicBezTo>
                        <a:pt x="11" y="20"/>
                        <a:pt x="8" y="17"/>
                        <a:pt x="8" y="13"/>
                      </a:cubicBezTo>
                      <a:cubicBezTo>
                        <a:pt x="8" y="9"/>
                        <a:pt x="11" y="6"/>
                        <a:pt x="15" y="6"/>
                      </a:cubicBezTo>
                      <a:cubicBezTo>
                        <a:pt x="18" y="6"/>
                        <a:pt x="22" y="9"/>
                        <a:pt x="22" y="13"/>
                      </a:cubicBezTo>
                      <a:cubicBezTo>
                        <a:pt x="22" y="17"/>
                        <a:pt x="18" y="20"/>
                        <a:pt x="15" y="20"/>
                      </a:cubicBezTo>
                      <a:close/>
                      <a:moveTo>
                        <a:pt x="37" y="20"/>
                      </a:moveTo>
                      <a:cubicBezTo>
                        <a:pt x="33" y="20"/>
                        <a:pt x="30" y="17"/>
                        <a:pt x="30" y="13"/>
                      </a:cubicBezTo>
                      <a:cubicBezTo>
                        <a:pt x="30" y="9"/>
                        <a:pt x="33" y="6"/>
                        <a:pt x="37" y="6"/>
                      </a:cubicBezTo>
                      <a:cubicBezTo>
                        <a:pt x="41" y="6"/>
                        <a:pt x="44" y="9"/>
                        <a:pt x="44" y="13"/>
                      </a:cubicBezTo>
                      <a:cubicBezTo>
                        <a:pt x="44" y="17"/>
                        <a:pt x="41" y="20"/>
                        <a:pt x="37" y="20"/>
                      </a:cubicBezTo>
                      <a:close/>
                      <a:moveTo>
                        <a:pt x="58" y="20"/>
                      </a:moveTo>
                      <a:cubicBezTo>
                        <a:pt x="54" y="20"/>
                        <a:pt x="51" y="17"/>
                        <a:pt x="51" y="13"/>
                      </a:cubicBezTo>
                      <a:cubicBezTo>
                        <a:pt x="51" y="9"/>
                        <a:pt x="54" y="6"/>
                        <a:pt x="58" y="6"/>
                      </a:cubicBezTo>
                      <a:cubicBezTo>
                        <a:pt x="62" y="6"/>
                        <a:pt x="65" y="9"/>
                        <a:pt x="65" y="13"/>
                      </a:cubicBezTo>
                      <a:cubicBezTo>
                        <a:pt x="65" y="17"/>
                        <a:pt x="62" y="20"/>
                        <a:pt x="5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defTabSz="514487"/>
                  <a:endParaRPr lang="en-US" sz="1100" kern="0">
                    <a:solidFill>
                      <a:schemeClr val="tx2">
                        <a:lumMod val="75000"/>
                        <a:lumOff val="25000"/>
                      </a:schemeClr>
                    </a:solidFill>
                  </a:endParaRPr>
                </a:p>
              </p:txBody>
            </p:sp>
          </p:grpSp>
          <p:grpSp>
            <p:nvGrpSpPr>
              <p:cNvPr id="22" name="Group 21"/>
              <p:cNvGrpSpPr/>
              <p:nvPr/>
            </p:nvGrpSpPr>
            <p:grpSpPr>
              <a:xfrm>
                <a:off x="1362075" y="3772436"/>
                <a:ext cx="440770" cy="383194"/>
                <a:chOff x="1362075" y="3746737"/>
                <a:chExt cx="440770" cy="383194"/>
              </a:xfrm>
            </p:grpSpPr>
            <p:sp>
              <p:nvSpPr>
                <p:cNvPr id="159" name="Freeform 5"/>
                <p:cNvSpPr>
                  <a:spLocks noEditPoints="1"/>
                </p:cNvSpPr>
                <p:nvPr/>
              </p:nvSpPr>
              <p:spPr bwMode="auto">
                <a:xfrm>
                  <a:off x="1362075" y="3746737"/>
                  <a:ext cx="440770" cy="54811"/>
                </a:xfrm>
                <a:custGeom>
                  <a:avLst/>
                  <a:gdLst>
                    <a:gd name="T0" fmla="*/ 0 w 210"/>
                    <a:gd name="T1" fmla="*/ 0 h 26"/>
                    <a:gd name="T2" fmla="*/ 0 w 210"/>
                    <a:gd name="T3" fmla="*/ 26 h 26"/>
                    <a:gd name="T4" fmla="*/ 210 w 210"/>
                    <a:gd name="T5" fmla="*/ 26 h 26"/>
                    <a:gd name="T6" fmla="*/ 210 w 210"/>
                    <a:gd name="T7" fmla="*/ 0 h 26"/>
                    <a:gd name="T8" fmla="*/ 0 w 210"/>
                    <a:gd name="T9" fmla="*/ 0 h 26"/>
                    <a:gd name="T10" fmla="*/ 15 w 210"/>
                    <a:gd name="T11" fmla="*/ 20 h 26"/>
                    <a:gd name="T12" fmla="*/ 8 w 210"/>
                    <a:gd name="T13" fmla="*/ 13 h 26"/>
                    <a:gd name="T14" fmla="*/ 15 w 210"/>
                    <a:gd name="T15" fmla="*/ 6 h 26"/>
                    <a:gd name="T16" fmla="*/ 22 w 210"/>
                    <a:gd name="T17" fmla="*/ 13 h 26"/>
                    <a:gd name="T18" fmla="*/ 15 w 210"/>
                    <a:gd name="T19" fmla="*/ 20 h 26"/>
                    <a:gd name="T20" fmla="*/ 37 w 210"/>
                    <a:gd name="T21" fmla="*/ 20 h 26"/>
                    <a:gd name="T22" fmla="*/ 30 w 210"/>
                    <a:gd name="T23" fmla="*/ 13 h 26"/>
                    <a:gd name="T24" fmla="*/ 37 w 210"/>
                    <a:gd name="T25" fmla="*/ 6 h 26"/>
                    <a:gd name="T26" fmla="*/ 44 w 210"/>
                    <a:gd name="T27" fmla="*/ 13 h 26"/>
                    <a:gd name="T28" fmla="*/ 37 w 210"/>
                    <a:gd name="T29" fmla="*/ 20 h 26"/>
                    <a:gd name="T30" fmla="*/ 58 w 210"/>
                    <a:gd name="T31" fmla="*/ 20 h 26"/>
                    <a:gd name="T32" fmla="*/ 51 w 210"/>
                    <a:gd name="T33" fmla="*/ 13 h 26"/>
                    <a:gd name="T34" fmla="*/ 58 w 210"/>
                    <a:gd name="T35" fmla="*/ 6 h 26"/>
                    <a:gd name="T36" fmla="*/ 65 w 210"/>
                    <a:gd name="T37" fmla="*/ 13 h 26"/>
                    <a:gd name="T38" fmla="*/ 58 w 210"/>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0" h="26">
                      <a:moveTo>
                        <a:pt x="0" y="0"/>
                      </a:moveTo>
                      <a:cubicBezTo>
                        <a:pt x="0" y="26"/>
                        <a:pt x="0" y="26"/>
                        <a:pt x="0" y="26"/>
                      </a:cubicBezTo>
                      <a:cubicBezTo>
                        <a:pt x="210" y="26"/>
                        <a:pt x="210" y="26"/>
                        <a:pt x="210" y="26"/>
                      </a:cubicBezTo>
                      <a:cubicBezTo>
                        <a:pt x="210" y="0"/>
                        <a:pt x="210" y="0"/>
                        <a:pt x="210" y="0"/>
                      </a:cubicBezTo>
                      <a:lnTo>
                        <a:pt x="0" y="0"/>
                      </a:lnTo>
                      <a:close/>
                      <a:moveTo>
                        <a:pt x="15" y="20"/>
                      </a:moveTo>
                      <a:cubicBezTo>
                        <a:pt x="11" y="20"/>
                        <a:pt x="8" y="17"/>
                        <a:pt x="8" y="13"/>
                      </a:cubicBezTo>
                      <a:cubicBezTo>
                        <a:pt x="8" y="9"/>
                        <a:pt x="11" y="6"/>
                        <a:pt x="15" y="6"/>
                      </a:cubicBezTo>
                      <a:cubicBezTo>
                        <a:pt x="18" y="6"/>
                        <a:pt x="22" y="9"/>
                        <a:pt x="22" y="13"/>
                      </a:cubicBezTo>
                      <a:cubicBezTo>
                        <a:pt x="22" y="17"/>
                        <a:pt x="18" y="20"/>
                        <a:pt x="15" y="20"/>
                      </a:cubicBezTo>
                      <a:close/>
                      <a:moveTo>
                        <a:pt x="37" y="20"/>
                      </a:moveTo>
                      <a:cubicBezTo>
                        <a:pt x="33" y="20"/>
                        <a:pt x="30" y="17"/>
                        <a:pt x="30" y="13"/>
                      </a:cubicBezTo>
                      <a:cubicBezTo>
                        <a:pt x="30" y="9"/>
                        <a:pt x="33" y="6"/>
                        <a:pt x="37" y="6"/>
                      </a:cubicBezTo>
                      <a:cubicBezTo>
                        <a:pt x="41" y="6"/>
                        <a:pt x="44" y="9"/>
                        <a:pt x="44" y="13"/>
                      </a:cubicBezTo>
                      <a:cubicBezTo>
                        <a:pt x="44" y="17"/>
                        <a:pt x="41" y="20"/>
                        <a:pt x="37" y="20"/>
                      </a:cubicBezTo>
                      <a:close/>
                      <a:moveTo>
                        <a:pt x="58" y="20"/>
                      </a:moveTo>
                      <a:cubicBezTo>
                        <a:pt x="54" y="20"/>
                        <a:pt x="51" y="17"/>
                        <a:pt x="51" y="13"/>
                      </a:cubicBezTo>
                      <a:cubicBezTo>
                        <a:pt x="51" y="9"/>
                        <a:pt x="54" y="6"/>
                        <a:pt x="58" y="6"/>
                      </a:cubicBezTo>
                      <a:cubicBezTo>
                        <a:pt x="62" y="6"/>
                        <a:pt x="65" y="9"/>
                        <a:pt x="65" y="13"/>
                      </a:cubicBezTo>
                      <a:cubicBezTo>
                        <a:pt x="65" y="17"/>
                        <a:pt x="62" y="20"/>
                        <a:pt x="58" y="2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ctr" anchorCtr="0" compatLnSpc="1">
                  <a:prstTxWarp prst="textNoShape">
                    <a:avLst/>
                  </a:prstTxWarp>
                </a:bodyPr>
                <a:lstStyle/>
                <a:p>
                  <a:pPr defTabSz="514487"/>
                  <a:endParaRPr lang="en-US" sz="1100" kern="0">
                    <a:solidFill>
                      <a:schemeClr val="tx2">
                        <a:lumMod val="75000"/>
                        <a:lumOff val="25000"/>
                      </a:schemeClr>
                    </a:solidFill>
                  </a:endParaRPr>
                </a:p>
              </p:txBody>
            </p:sp>
            <p:grpSp>
              <p:nvGrpSpPr>
                <p:cNvPr id="17" name="Group 16"/>
                <p:cNvGrpSpPr/>
                <p:nvPr/>
              </p:nvGrpSpPr>
              <p:grpSpPr>
                <a:xfrm>
                  <a:off x="1362075" y="3801548"/>
                  <a:ext cx="438912" cy="328383"/>
                  <a:chOff x="1362075" y="3801548"/>
                  <a:chExt cx="438912" cy="328383"/>
                </a:xfrm>
              </p:grpSpPr>
              <p:sp>
                <p:nvSpPr>
                  <p:cNvPr id="98" name="Rectangle 97"/>
                  <p:cNvSpPr/>
                  <p:nvPr/>
                </p:nvSpPr>
                <p:spPr>
                  <a:xfrm>
                    <a:off x="1362075" y="3801548"/>
                    <a:ext cx="438912" cy="328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endParaRPr lang="en-US" sz="1100" kern="0">
                      <a:solidFill>
                        <a:schemeClr val="tx2">
                          <a:lumMod val="75000"/>
                          <a:lumOff val="25000"/>
                        </a:schemeClr>
                      </a:solidFill>
                    </a:endParaRPr>
                  </a:p>
                </p:txBody>
              </p:sp>
              <p:pic>
                <p:nvPicPr>
                  <p:cNvPr id="1026" name="Picture 2" descr="http://41.media.tumblr.com/60d6aed9f846d6231d269d6c75c84770/tumblr_mog1ed3eWb1svlv8bo1_1280.pn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429318" y="3813526"/>
                    <a:ext cx="304426" cy="304426"/>
                  </a:xfrm>
                  <a:prstGeom prst="rect">
                    <a:avLst/>
                  </a:prstGeom>
                  <a:noFill/>
                  <a:extLst>
                    <a:ext uri="{909E8E84-426E-40DD-AFC4-6F175D3DCCD1}">
                      <a14:hiddenFill xmlns:a14="http://schemas.microsoft.com/office/drawing/2010/main">
                        <a:solidFill>
                          <a:srgbClr val="FFFFFF"/>
                        </a:solidFill>
                      </a14:hiddenFill>
                    </a:ext>
                  </a:extLst>
                </p:spPr>
              </p:pic>
            </p:grpSp>
          </p:grpSp>
        </p:grpSp>
        <p:grpSp>
          <p:nvGrpSpPr>
            <p:cNvPr id="25" name="Group 24"/>
            <p:cNvGrpSpPr/>
            <p:nvPr/>
          </p:nvGrpSpPr>
          <p:grpSpPr>
            <a:xfrm>
              <a:off x="1342384" y="4736478"/>
              <a:ext cx="2823702" cy="921925"/>
              <a:chOff x="1362075" y="5038773"/>
              <a:chExt cx="2824438" cy="922165"/>
            </a:xfrm>
          </p:grpSpPr>
          <p:sp>
            <p:nvSpPr>
              <p:cNvPr id="472" name="Left Bracket 471"/>
              <p:cNvSpPr/>
              <p:nvPr/>
            </p:nvSpPr>
            <p:spPr>
              <a:xfrm rot="10800000" flipV="1">
                <a:off x="3908482" y="5038773"/>
                <a:ext cx="130915" cy="922165"/>
              </a:xfrm>
              <a:prstGeom prst="leftBracket">
                <a:avLst>
                  <a:gd name="adj"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defTabSz="514487"/>
                <a:endParaRPr lang="en-US" sz="1400" kern="0">
                  <a:solidFill>
                    <a:schemeClr val="tx2">
                      <a:lumMod val="75000"/>
                      <a:lumOff val="25000"/>
                    </a:schemeClr>
                  </a:solidFill>
                </a:endParaRPr>
              </a:p>
            </p:txBody>
          </p:sp>
          <p:grpSp>
            <p:nvGrpSpPr>
              <p:cNvPr id="479" name="Group 478"/>
              <p:cNvGrpSpPr/>
              <p:nvPr/>
            </p:nvGrpSpPr>
            <p:grpSpPr>
              <a:xfrm>
                <a:off x="3892281" y="5352740"/>
                <a:ext cx="294232" cy="294232"/>
                <a:chOff x="5789612" y="4276437"/>
                <a:chExt cx="609600" cy="609600"/>
              </a:xfrm>
            </p:grpSpPr>
            <p:sp>
              <p:nvSpPr>
                <p:cNvPr id="480" name="Oval 479"/>
                <p:cNvSpPr/>
                <p:nvPr/>
              </p:nvSpPr>
              <p:spPr>
                <a:xfrm>
                  <a:off x="5789612" y="4276437"/>
                  <a:ext cx="609600" cy="609600"/>
                </a:xfrm>
                <a:prstGeom prst="ellipse">
                  <a:avLst/>
                </a:prstGeom>
                <a:gradFill>
                  <a:gsLst>
                    <a:gs pos="60000">
                      <a:schemeClr val="tx1">
                        <a:lumMod val="95000"/>
                        <a:lumOff val="5000"/>
                      </a:schemeClr>
                    </a:gs>
                    <a:gs pos="27000">
                      <a:schemeClr val="tx1">
                        <a:lumMod val="85000"/>
                        <a:lumOff val="15000"/>
                      </a:schemeClr>
                    </a:gs>
                  </a:gsLst>
                  <a:path path="circle">
                    <a:fillToRect l="50000" t="50000" r="50000" b="50000"/>
                  </a:path>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487">
                    <a:lnSpc>
                      <a:spcPct val="90000"/>
                    </a:lnSpc>
                  </a:pPr>
                  <a:endParaRPr lang="en-US" sz="1600" b="1" kern="0" dirty="0">
                    <a:solidFill>
                      <a:schemeClr val="tx2">
                        <a:lumMod val="75000"/>
                        <a:lumOff val="25000"/>
                      </a:schemeClr>
                    </a:solidFill>
                  </a:endParaRPr>
                </a:p>
              </p:txBody>
            </p:sp>
            <p:sp>
              <p:nvSpPr>
                <p:cNvPr id="481" name="Chevron 480"/>
                <p:cNvSpPr/>
                <p:nvPr/>
              </p:nvSpPr>
              <p:spPr>
                <a:xfrm>
                  <a:off x="6033011" y="4428837"/>
                  <a:ext cx="152400" cy="304800"/>
                </a:xfrm>
                <a:prstGeom prst="chevron">
                  <a:avLst>
                    <a:gd name="adj" fmla="val 71867"/>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487"/>
                  <a:endParaRPr lang="en-US" sz="1100" kern="0" dirty="0">
                    <a:solidFill>
                      <a:schemeClr val="tx2">
                        <a:lumMod val="75000"/>
                        <a:lumOff val="25000"/>
                      </a:schemeClr>
                    </a:solidFill>
                  </a:endParaRPr>
                </a:p>
              </p:txBody>
            </p:sp>
          </p:grpSp>
          <p:pic>
            <p:nvPicPr>
              <p:cNvPr id="122" name="Picture 23" descr="http://a3.mzstatic.com/us/r30/Purple7/v4/0b/19/a8/0b19a8f2-79b6-95ec-af0c-3de98d55921c/icon175x175.pn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2406432" y="5293178"/>
                <a:ext cx="413356" cy="413356"/>
              </a:xfrm>
              <a:prstGeom prst="roundRect">
                <a:avLst/>
              </a:prstGeom>
              <a:noFill/>
              <a:extLst>
                <a:ext uri="{909E8E84-426E-40DD-AFC4-6F175D3DCCD1}">
                  <a14:hiddenFill xmlns:a14="http://schemas.microsoft.com/office/drawing/2010/main">
                    <a:solidFill>
                      <a:srgbClr val="FFFFFF"/>
                    </a:solidFill>
                  </a14:hiddenFill>
                </a:ext>
              </a:extLst>
            </p:spPr>
          </p:pic>
          <p:pic>
            <p:nvPicPr>
              <p:cNvPr id="116" name="Picture 9"/>
              <p:cNvPicPr>
                <a:picLocks noChangeAspect="1" noChangeArrowheads="1"/>
              </p:cNvPicPr>
              <p:nvPr/>
            </p:nvPicPr>
            <p:blipFill rotWithShape="1">
              <a:blip r:embed="rId21" cstate="email">
                <a:extLst>
                  <a:ext uri="{28A0092B-C50C-407E-A947-70E740481C1C}">
                    <a14:useLocalDpi xmlns:a14="http://schemas.microsoft.com/office/drawing/2010/main"/>
                  </a:ext>
                </a:extLst>
              </a:blip>
              <a:srcRect t="12749" b="12749"/>
              <a:stretch/>
            </p:blipFill>
            <p:spPr bwMode="auto">
              <a:xfrm>
                <a:off x="2926912" y="5290720"/>
                <a:ext cx="440770" cy="41827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 name="Group 20"/>
              <p:cNvGrpSpPr/>
              <p:nvPr/>
            </p:nvGrpSpPr>
            <p:grpSpPr>
              <a:xfrm>
                <a:off x="1885951" y="5293178"/>
                <a:ext cx="413356" cy="488116"/>
                <a:chOff x="2004721" y="5293178"/>
                <a:chExt cx="413356" cy="488116"/>
              </a:xfrm>
            </p:grpSpPr>
            <p:pic>
              <p:nvPicPr>
                <p:cNvPr id="121" name="Picture 21" descr="http://a5.mzstatic.com/us/r30/Purple5/v4/24/04/f6/2404f6cc-bf6f-2ae6-8723-4e532ed21910/icon175x175.jpe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004721" y="5293178"/>
                  <a:ext cx="413356" cy="413356"/>
                </a:xfrm>
                <a:prstGeom prst="round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04721" y="5507716"/>
                  <a:ext cx="413356" cy="273578"/>
                </a:xfrm>
                <a:prstGeom prst="rect">
                  <a:avLst/>
                </a:prstGeom>
              </p:spPr>
              <p:txBody>
                <a:bodyPr wrap="square" lIns="0" tIns="0" rIns="0" bIns="0" anchor="ctr">
                  <a:spAutoFit/>
                </a:bodyPr>
                <a:lstStyle/>
                <a:p>
                  <a:pPr algn="ctr" defTabSz="514487"/>
                  <a:r>
                    <a:rPr lang="en-US" sz="500" b="1" kern="0" dirty="0" err="1">
                      <a:solidFill>
                        <a:schemeClr val="tx2">
                          <a:lumMod val="75000"/>
                          <a:lumOff val="25000"/>
                        </a:schemeClr>
                      </a:solidFill>
                    </a:rPr>
                    <a:t>Socialcast</a:t>
                  </a:r>
                  <a:endParaRPr lang="en-US" sz="500" kern="0" dirty="0">
                    <a:solidFill>
                      <a:schemeClr val="tx2">
                        <a:lumMod val="75000"/>
                        <a:lumOff val="25000"/>
                      </a:schemeClr>
                    </a:solidFill>
                  </a:endParaRPr>
                </a:p>
              </p:txBody>
            </p:sp>
          </p:grpSp>
          <p:grpSp>
            <p:nvGrpSpPr>
              <p:cNvPr id="20" name="Group 19"/>
              <p:cNvGrpSpPr/>
              <p:nvPr/>
            </p:nvGrpSpPr>
            <p:grpSpPr>
              <a:xfrm>
                <a:off x="1362075" y="5293178"/>
                <a:ext cx="416751" cy="419722"/>
                <a:chOff x="1515551" y="5293178"/>
                <a:chExt cx="416751" cy="419722"/>
              </a:xfrm>
            </p:grpSpPr>
            <p:pic>
              <p:nvPicPr>
                <p:cNvPr id="120" name="Picture 19" descr="http://www.agstechnology.co.uk/Images/office365-icon.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515551" y="5293178"/>
                  <a:ext cx="413356" cy="413356"/>
                </a:xfrm>
                <a:prstGeom prst="roundRect">
                  <a:avLst/>
                </a:prstGeom>
                <a:noFill/>
                <a:extLst>
                  <a:ext uri="{909E8E84-426E-40DD-AFC4-6F175D3DCCD1}">
                    <a14:hiddenFill xmlns:a14="http://schemas.microsoft.com/office/drawing/2010/main">
                      <a:solidFill>
                        <a:srgbClr val="FFFFFF"/>
                      </a:solidFill>
                    </a14:hiddenFill>
                  </a:ext>
                </a:extLst>
              </p:spPr>
            </p:pic>
            <p:sp>
              <p:nvSpPr>
                <p:cNvPr id="100" name="Rectangle 99"/>
                <p:cNvSpPr/>
                <p:nvPr/>
              </p:nvSpPr>
              <p:spPr>
                <a:xfrm>
                  <a:off x="1518947" y="5576111"/>
                  <a:ext cx="413355" cy="136789"/>
                </a:xfrm>
                <a:prstGeom prst="rect">
                  <a:avLst/>
                </a:prstGeom>
              </p:spPr>
              <p:txBody>
                <a:bodyPr wrap="square" lIns="0" tIns="0" rIns="0" bIns="0" anchor="ctr">
                  <a:spAutoFit/>
                </a:bodyPr>
                <a:lstStyle/>
                <a:p>
                  <a:pPr algn="ctr" defTabSz="514487"/>
                  <a:r>
                    <a:rPr lang="en-US" sz="500" b="1" kern="0" dirty="0">
                      <a:solidFill>
                        <a:schemeClr val="tx2">
                          <a:lumMod val="75000"/>
                          <a:lumOff val="25000"/>
                        </a:schemeClr>
                      </a:solidFill>
                    </a:rPr>
                    <a:t>365</a:t>
                  </a:r>
                  <a:endParaRPr lang="en-US" sz="500" kern="0" dirty="0">
                    <a:solidFill>
                      <a:schemeClr val="tx2">
                        <a:lumMod val="75000"/>
                        <a:lumOff val="25000"/>
                      </a:schemeClr>
                    </a:solidFill>
                  </a:endParaRPr>
                </a:p>
              </p:txBody>
            </p:sp>
          </p:grpSp>
        </p:grpSp>
        <p:sp>
          <p:nvSpPr>
            <p:cNvPr id="19" name="TextBox 18"/>
            <p:cNvSpPr txBox="1"/>
            <p:nvPr/>
          </p:nvSpPr>
          <p:spPr>
            <a:xfrm>
              <a:off x="1314175" y="2987077"/>
              <a:ext cx="2374960" cy="670094"/>
            </a:xfrm>
            <a:prstGeom prst="rect">
              <a:avLst/>
            </a:prstGeom>
            <a:noFill/>
            <a:ln w="12700">
              <a:noFill/>
              <a:tailEnd type="oval"/>
            </a:ln>
            <a:effectLst/>
          </p:spPr>
          <p:txBody>
            <a:bodyPr wrap="none" lIns="102870" tIns="102870" rIns="102870" bIns="102870" rtlCol="0">
              <a:spAutoFit/>
            </a:bodyPr>
            <a:lstStyle/>
            <a:p>
              <a:pPr defTabSz="514487"/>
              <a:r>
                <a:rPr lang="zh-TW" altLang="en-US" sz="1100" kern="0" dirty="0">
                  <a:solidFill>
                    <a:schemeClr val="tx2">
                      <a:lumMod val="75000"/>
                      <a:lumOff val="25000"/>
                    </a:schemeClr>
                  </a:solidFill>
                </a:rPr>
                <a:t>透過虛擬桌面存取</a:t>
              </a:r>
              <a:endParaRPr lang="en-US" sz="1100" kern="0" dirty="0">
                <a:solidFill>
                  <a:schemeClr val="tx2">
                    <a:lumMod val="75000"/>
                    <a:lumOff val="25000"/>
                  </a:schemeClr>
                </a:solidFill>
              </a:endParaRPr>
            </a:p>
          </p:txBody>
        </p:sp>
        <p:sp>
          <p:nvSpPr>
            <p:cNvPr id="110" name="TextBox 109"/>
            <p:cNvSpPr txBox="1"/>
            <p:nvPr/>
          </p:nvSpPr>
          <p:spPr>
            <a:xfrm>
              <a:off x="1334618" y="4090315"/>
              <a:ext cx="2124244" cy="670094"/>
            </a:xfrm>
            <a:prstGeom prst="rect">
              <a:avLst/>
            </a:prstGeom>
            <a:noFill/>
            <a:ln w="12700">
              <a:noFill/>
              <a:tailEnd type="oval"/>
            </a:ln>
            <a:effectLst/>
          </p:spPr>
          <p:txBody>
            <a:bodyPr wrap="none" lIns="102870" tIns="102870" rIns="102870" bIns="102870" rtlCol="0">
              <a:spAutoFit/>
            </a:bodyPr>
            <a:lstStyle/>
            <a:p>
              <a:pPr defTabSz="514487"/>
              <a:r>
                <a:rPr lang="zh-TW" altLang="en-US" sz="1100" kern="0" dirty="0">
                  <a:solidFill>
                    <a:schemeClr val="tx2">
                      <a:lumMod val="75000"/>
                      <a:lumOff val="25000"/>
                    </a:schemeClr>
                  </a:solidFill>
                </a:rPr>
                <a:t>透過瀏覽器存取</a:t>
              </a:r>
              <a:endParaRPr lang="en-US" sz="1100" kern="0" dirty="0">
                <a:solidFill>
                  <a:schemeClr val="tx2">
                    <a:lumMod val="75000"/>
                    <a:lumOff val="25000"/>
                  </a:schemeClr>
                </a:solidFill>
              </a:endParaRPr>
            </a:p>
          </p:txBody>
        </p:sp>
        <p:sp>
          <p:nvSpPr>
            <p:cNvPr id="111" name="TextBox 110"/>
            <p:cNvSpPr txBox="1"/>
            <p:nvPr/>
          </p:nvSpPr>
          <p:spPr>
            <a:xfrm>
              <a:off x="1278762" y="5270980"/>
              <a:ext cx="2275245" cy="670094"/>
            </a:xfrm>
            <a:prstGeom prst="rect">
              <a:avLst/>
            </a:prstGeom>
            <a:noFill/>
            <a:ln w="12700">
              <a:noFill/>
              <a:tailEnd type="oval"/>
            </a:ln>
            <a:effectLst/>
          </p:spPr>
          <p:txBody>
            <a:bodyPr wrap="none" lIns="102870" tIns="102870" rIns="102870" bIns="102870" rtlCol="0">
              <a:spAutoFit/>
            </a:bodyPr>
            <a:lstStyle/>
            <a:p>
              <a:pPr defTabSz="514487"/>
              <a:r>
                <a:rPr lang="zh-TW" altLang="en-US" sz="1100" kern="0" dirty="0">
                  <a:solidFill>
                    <a:schemeClr val="tx2">
                      <a:lumMod val="75000"/>
                      <a:lumOff val="25000"/>
                    </a:schemeClr>
                  </a:solidFill>
                </a:rPr>
                <a:t>透過打包</a:t>
              </a:r>
              <a:r>
                <a:rPr lang="en-US" altLang="zh-TW" sz="1100" kern="0" dirty="0">
                  <a:solidFill>
                    <a:schemeClr val="tx2">
                      <a:lumMod val="75000"/>
                      <a:lumOff val="25000"/>
                    </a:schemeClr>
                  </a:solidFill>
                </a:rPr>
                <a:t>APP</a:t>
              </a:r>
              <a:r>
                <a:rPr lang="zh-TW" altLang="en-US" sz="1100" kern="0" dirty="0">
                  <a:solidFill>
                    <a:schemeClr val="tx2">
                      <a:lumMod val="75000"/>
                      <a:lumOff val="25000"/>
                    </a:schemeClr>
                  </a:solidFill>
                </a:rPr>
                <a:t>存取</a:t>
              </a:r>
              <a:endParaRPr lang="en-US" sz="1100" kern="0" dirty="0">
                <a:solidFill>
                  <a:schemeClr val="tx2">
                    <a:lumMod val="75000"/>
                    <a:lumOff val="25000"/>
                  </a:schemeClr>
                </a:solidFill>
              </a:endParaRPr>
            </a:p>
          </p:txBody>
        </p:sp>
      </p:grpSp>
      <p:sp>
        <p:nvSpPr>
          <p:cNvPr id="4" name="文字方塊 3"/>
          <p:cNvSpPr txBox="1"/>
          <p:nvPr/>
        </p:nvSpPr>
        <p:spPr>
          <a:xfrm>
            <a:off x="3763762" y="1817385"/>
            <a:ext cx="1537628" cy="514484"/>
          </a:xfrm>
          <a:prstGeom prst="rect">
            <a:avLst/>
          </a:prstGeom>
          <a:noFill/>
        </p:spPr>
        <p:txBody>
          <a:bodyPr wrap="none" lIns="0" tIns="0" rIns="0" bIns="0" rtlCol="0">
            <a:noAutofit/>
          </a:bodyPr>
          <a:lstStyle/>
          <a:p>
            <a:pPr defTabSz="514487">
              <a:lnSpc>
                <a:spcPct val="90000"/>
              </a:lnSpc>
            </a:pPr>
            <a:r>
              <a:rPr kumimoji="1" lang="en-US" altLang="zh-TW" sz="2800" b="1" kern="0" dirty="0">
                <a:solidFill>
                  <a:schemeClr val="accent4">
                    <a:lumMod val="75000"/>
                  </a:schemeClr>
                </a:solidFill>
              </a:rPr>
              <a:t>One Cloud</a:t>
            </a:r>
            <a:endParaRPr kumimoji="1" lang="zh-TW" altLang="en-US" sz="2800" b="1" kern="0" dirty="0">
              <a:solidFill>
                <a:schemeClr val="accent4">
                  <a:lumMod val="75000"/>
                </a:schemeClr>
              </a:solidFill>
            </a:endParaRPr>
          </a:p>
        </p:txBody>
      </p:sp>
      <p:sp>
        <p:nvSpPr>
          <p:cNvPr id="77" name="文字方塊 76"/>
          <p:cNvSpPr txBox="1"/>
          <p:nvPr/>
        </p:nvSpPr>
        <p:spPr>
          <a:xfrm>
            <a:off x="1248622" y="4777747"/>
            <a:ext cx="1251048" cy="276999"/>
          </a:xfrm>
          <a:prstGeom prst="rect">
            <a:avLst/>
          </a:prstGeom>
          <a:noFill/>
        </p:spPr>
        <p:txBody>
          <a:bodyPr wrap="none" rtlCol="0">
            <a:spAutoFit/>
          </a:bodyPr>
          <a:lstStyle/>
          <a:p>
            <a:r>
              <a:rPr lang="en-US" altLang="zh-TW" sz="1200" dirty="0"/>
              <a:t>Source: VMware </a:t>
            </a:r>
            <a:endParaRPr lang="zh-TW" altLang="en-US" sz="1200" dirty="0"/>
          </a:p>
        </p:txBody>
      </p:sp>
    </p:spTree>
    <p:extLst>
      <p:ext uri="{BB962C8B-B14F-4D97-AF65-F5344CB8AC3E}">
        <p14:creationId xmlns:p14="http://schemas.microsoft.com/office/powerpoint/2010/main" val="253216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謝謝指教</a:t>
            </a:r>
          </a:p>
        </p:txBody>
      </p:sp>
      <p:sp>
        <p:nvSpPr>
          <p:cNvPr id="3" name="文字版面配置區 2"/>
          <p:cNvSpPr>
            <a:spLocks noGrp="1"/>
          </p:cNvSpPr>
          <p:nvPr>
            <p:ph type="body" idx="1"/>
          </p:nvPr>
        </p:nvSpPr>
        <p:spPr/>
        <p:txBody>
          <a:bodyPr/>
          <a:lstStyle/>
          <a:p>
            <a:endParaRPr lang="zh-TW" altLang="en-US"/>
          </a:p>
        </p:txBody>
      </p:sp>
      <p:sp>
        <p:nvSpPr>
          <p:cNvPr id="2" name="投影片編號版面配置區 1"/>
          <p:cNvSpPr>
            <a:spLocks noGrp="1"/>
          </p:cNvSpPr>
          <p:nvPr>
            <p:ph type="sldNum" sz="quarter" idx="4294967295"/>
          </p:nvPr>
        </p:nvSpPr>
        <p:spPr>
          <a:xfrm>
            <a:off x="7848600" y="4516438"/>
            <a:ext cx="1295400" cy="188912"/>
          </a:xfrm>
        </p:spPr>
        <p:txBody>
          <a:bodyPr/>
          <a:lstStyle/>
          <a:p>
            <a:fld id="{26ABC516-D93B-4368-B021-9DF04E8EFC6F}" type="slidenum">
              <a:rPr lang="en-US" altLang="zh-TW" smtClean="0"/>
              <a:pPr/>
              <a:t>44</a:t>
            </a:fld>
            <a:endParaRPr lang="en-US" altLang="zh-TW" dirty="0"/>
          </a:p>
        </p:txBody>
      </p:sp>
    </p:spTree>
    <p:extLst>
      <p:ext uri="{BB962C8B-B14F-4D97-AF65-F5344CB8AC3E}">
        <p14:creationId xmlns:p14="http://schemas.microsoft.com/office/powerpoint/2010/main" val="1671180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197"/>
        </a:solidFill>
        <a:effectLst/>
      </p:bgPr>
    </p:bg>
    <p:spTree>
      <p:nvGrpSpPr>
        <p:cNvPr id="1" name=""/>
        <p:cNvGrpSpPr/>
        <p:nvPr/>
      </p:nvGrpSpPr>
      <p:grpSpPr>
        <a:xfrm>
          <a:off x="0" y="0"/>
          <a:ext cx="0" cy="0"/>
          <a:chOff x="0" y="0"/>
          <a:chExt cx="0" cy="0"/>
        </a:xfrm>
      </p:grpSpPr>
      <p:grpSp>
        <p:nvGrpSpPr>
          <p:cNvPr id="6" name="群組 5"/>
          <p:cNvGrpSpPr/>
          <p:nvPr/>
        </p:nvGrpSpPr>
        <p:grpSpPr>
          <a:xfrm>
            <a:off x="-395257" y="-909127"/>
            <a:ext cx="9717469" cy="6433207"/>
            <a:chOff x="-360008" y="-1003533"/>
            <a:chExt cx="9720000" cy="8577622"/>
          </a:xfrm>
        </p:grpSpPr>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0008" y="-1003533"/>
              <a:ext cx="9720000" cy="85776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內容版面配置區 2"/>
            <p:cNvSpPr txBox="1">
              <a:spLocks/>
            </p:cNvSpPr>
            <p:nvPr/>
          </p:nvSpPr>
          <p:spPr bwMode="auto">
            <a:xfrm>
              <a:off x="5112600" y="590575"/>
              <a:ext cx="2952328" cy="742810"/>
            </a:xfrm>
            <a:prstGeom prst="rect">
              <a:avLst/>
            </a:prstGeom>
            <a:noFill/>
            <a:ln w="9525">
              <a:noFill/>
              <a:miter lim="800000"/>
              <a:headEnd/>
              <a:tailEnd/>
            </a:ln>
            <a:effec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defTabSz="685800" eaLnBrk="1" fontAlgn="base" hangingPunct="1">
                <a:lnSpc>
                  <a:spcPts val="2200"/>
                </a:lnSpc>
                <a:spcBef>
                  <a:spcPct val="0"/>
                </a:spcBef>
                <a:spcAft>
                  <a:spcPct val="0"/>
                </a:spcAft>
              </a:pPr>
              <a:r>
                <a:rPr kumimoji="0" lang="en-US" altLang="zh-TW" sz="2325" kern="0" dirty="0">
                  <a:solidFill>
                    <a:prstClr val="black"/>
                  </a:solidFill>
                  <a:ea typeface="微軟正黑體" pitchFamily="34" charset="-120"/>
                  <a:cs typeface="Calibri" pitchFamily="34" charset="0"/>
                </a:rPr>
                <a:t>     </a:t>
              </a:r>
              <a:endParaRPr kumimoji="0" lang="en-US" altLang="zh-TW" sz="2025" b="1" kern="0" dirty="0">
                <a:solidFill>
                  <a:prstClr val="black"/>
                </a:solidFill>
                <a:ea typeface="微軟正黑體" pitchFamily="34" charset="-120"/>
                <a:cs typeface="Calibri" pitchFamily="34" charset="0"/>
              </a:endParaRPr>
            </a:p>
          </p:txBody>
        </p:sp>
        <p:sp>
          <p:nvSpPr>
            <p:cNvPr id="13" name="文字方塊 12"/>
            <p:cNvSpPr txBox="1"/>
            <p:nvPr/>
          </p:nvSpPr>
          <p:spPr>
            <a:xfrm>
              <a:off x="5401737" y="757319"/>
              <a:ext cx="3456384" cy="984887"/>
            </a:xfrm>
            <a:prstGeom prst="rect">
              <a:avLst/>
            </a:prstGeom>
            <a:noFill/>
          </p:spPr>
          <p:txBody>
            <a:bodyPr wrap="square">
              <a:spAutoFit/>
            </a:bodyPr>
            <a:lstStyle/>
            <a:p>
              <a:pPr defTabSz="685800">
                <a:defRPr/>
              </a:pPr>
              <a:r>
                <a:rPr lang="en-US" altLang="zh-TW" sz="4200" b="1" i="1" kern="0" dirty="0">
                  <a:solidFill>
                    <a:srgbClr val="005098"/>
                  </a:solidFill>
                  <a:latin typeface="Calibri" pitchFamily="34" charset="0"/>
                  <a:cs typeface="Calibri" pitchFamily="34" charset="0"/>
                </a:rPr>
                <a:t>Datacenter</a:t>
              </a:r>
              <a:endParaRPr lang="zh-TW" altLang="en-US" sz="4200" i="1" kern="0" dirty="0">
                <a:solidFill>
                  <a:srgbClr val="005098"/>
                </a:solidFill>
                <a:latin typeface="Calibri" pitchFamily="34" charset="0"/>
                <a:cs typeface="Calibri" pitchFamily="34" charset="0"/>
              </a:endParaRPr>
            </a:p>
          </p:txBody>
        </p:sp>
        <p:sp>
          <p:nvSpPr>
            <p:cNvPr id="14" name="內容版面配置區 2"/>
            <p:cNvSpPr txBox="1">
              <a:spLocks/>
            </p:cNvSpPr>
            <p:nvPr/>
          </p:nvSpPr>
          <p:spPr bwMode="auto">
            <a:xfrm>
              <a:off x="4681658" y="1622195"/>
              <a:ext cx="2448272" cy="1656184"/>
            </a:xfrm>
            <a:prstGeom prst="rect">
              <a:avLst/>
            </a:prstGeom>
            <a:noFill/>
            <a:ln w="9525">
              <a:noFill/>
              <a:miter lim="800000"/>
              <a:headEnd/>
              <a:tailEnd/>
            </a:ln>
            <a:effectLst/>
          </p:spPr>
          <p:txBody>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defTabSz="685800" eaLnBrk="1" fontAlgn="base" hangingPunct="1">
                <a:lnSpc>
                  <a:spcPts val="1800"/>
                </a:lnSpc>
                <a:spcBef>
                  <a:spcPts val="600"/>
                </a:spcBef>
                <a:spcAft>
                  <a:spcPct val="0"/>
                </a:spcAft>
              </a:pPr>
              <a:r>
                <a:rPr kumimoji="0" lang="en-US" altLang="zh-TW" sz="2625" b="1" kern="0" dirty="0">
                  <a:solidFill>
                    <a:srgbClr val="005098"/>
                  </a:solidFill>
                  <a:ea typeface="微軟正黑體" pitchFamily="34" charset="-120"/>
                  <a:cs typeface="Calibri" pitchFamily="34" charset="0"/>
                </a:rPr>
                <a:t>       </a:t>
              </a:r>
              <a:r>
                <a:rPr kumimoji="0" lang="en-US" altLang="zh-TW" sz="2400" b="1" kern="0" dirty="0">
                  <a:solidFill>
                    <a:srgbClr val="00B0F0"/>
                  </a:solidFill>
                  <a:ea typeface="微軟正黑體" pitchFamily="34" charset="-120"/>
                  <a:cs typeface="Calibri" pitchFamily="34" charset="0"/>
                </a:rPr>
                <a:t>Servers </a:t>
              </a:r>
            </a:p>
            <a:p>
              <a:pPr defTabSz="685800" eaLnBrk="1" fontAlgn="base" hangingPunct="1">
                <a:lnSpc>
                  <a:spcPts val="1800"/>
                </a:lnSpc>
                <a:spcBef>
                  <a:spcPts val="600"/>
                </a:spcBef>
                <a:spcAft>
                  <a:spcPct val="0"/>
                </a:spcAft>
              </a:pPr>
              <a:r>
                <a:rPr kumimoji="0" lang="en-US" altLang="zh-TW" sz="2400" b="1" kern="0" dirty="0">
                  <a:solidFill>
                    <a:srgbClr val="005098"/>
                  </a:solidFill>
                  <a:ea typeface="微軟正黑體" pitchFamily="34" charset="-120"/>
                </a:rPr>
                <a:t>     </a:t>
              </a:r>
              <a:r>
                <a:rPr kumimoji="0" lang="en-US" altLang="zh-TW" sz="2400" b="1" kern="0" dirty="0">
                  <a:solidFill>
                    <a:srgbClr val="FFAA00"/>
                  </a:solidFill>
                  <a:ea typeface="微軟正黑體" pitchFamily="34" charset="-120"/>
                </a:rPr>
                <a:t>Storage</a:t>
              </a:r>
            </a:p>
            <a:p>
              <a:pPr defTabSz="685800" eaLnBrk="1" fontAlgn="base" hangingPunct="1">
                <a:lnSpc>
                  <a:spcPts val="1800"/>
                </a:lnSpc>
                <a:spcBef>
                  <a:spcPts val="600"/>
                </a:spcBef>
                <a:spcAft>
                  <a:spcPct val="0"/>
                </a:spcAft>
              </a:pPr>
              <a:r>
                <a:rPr kumimoji="0" lang="en-US" altLang="zh-TW" sz="2400" b="1" kern="0" dirty="0">
                  <a:solidFill>
                    <a:srgbClr val="005098"/>
                  </a:solidFill>
                  <a:ea typeface="微軟正黑體" pitchFamily="34" charset="-120"/>
                </a:rPr>
                <a:t>   </a:t>
              </a:r>
              <a:r>
                <a:rPr kumimoji="0" lang="en-US" altLang="zh-TW" sz="2400" b="1" kern="0" dirty="0">
                  <a:solidFill>
                    <a:srgbClr val="8CD21E"/>
                  </a:solidFill>
                  <a:ea typeface="微軟正黑體" pitchFamily="34" charset="-120"/>
                </a:rPr>
                <a:t>Switches</a:t>
              </a:r>
            </a:p>
            <a:p>
              <a:pPr defTabSz="685800" eaLnBrk="1" fontAlgn="base" hangingPunct="1">
                <a:lnSpc>
                  <a:spcPts val="1800"/>
                </a:lnSpc>
                <a:spcBef>
                  <a:spcPts val="600"/>
                </a:spcBef>
                <a:spcAft>
                  <a:spcPct val="0"/>
                </a:spcAft>
              </a:pPr>
              <a:r>
                <a:rPr kumimoji="0" lang="en-US" altLang="zh-TW" sz="2400" b="1" kern="0" dirty="0">
                  <a:solidFill>
                    <a:srgbClr val="005098"/>
                  </a:solidFill>
                  <a:ea typeface="微軟正黑體" pitchFamily="34" charset="-120"/>
                </a:rPr>
                <a:t> Rack Systems</a:t>
              </a:r>
            </a:p>
          </p:txBody>
        </p:sp>
      </p:grpSp>
      <p:sp>
        <p:nvSpPr>
          <p:cNvPr id="34819" name="標題 1"/>
          <p:cNvSpPr>
            <a:spLocks noGrp="1"/>
          </p:cNvSpPr>
          <p:nvPr>
            <p:ph type="title"/>
          </p:nvPr>
        </p:nvSpPr>
        <p:spPr>
          <a:xfrm>
            <a:off x="468613" y="788441"/>
            <a:ext cx="3959409" cy="800100"/>
          </a:xfrm>
        </p:spPr>
        <p:txBody>
          <a:bodyPr>
            <a:normAutofit fontScale="90000"/>
          </a:bodyPr>
          <a:lstStyle/>
          <a:p>
            <a:pPr>
              <a:lnSpc>
                <a:spcPts val="4599"/>
              </a:lnSpc>
            </a:pPr>
            <a:r>
              <a:rPr lang="zh-TW" altLang="en-US" sz="3975" dirty="0">
                <a:solidFill>
                  <a:schemeClr val="tx1"/>
                </a:solidFill>
              </a:rPr>
              <a:t>廣達 </a:t>
            </a:r>
            <a:r>
              <a:rPr lang="en-US" altLang="zh-TW" sz="3975" dirty="0">
                <a:solidFill>
                  <a:schemeClr val="tx1"/>
                </a:solidFill>
              </a:rPr>
              <a:t/>
            </a:r>
            <a:br>
              <a:rPr lang="en-US" altLang="zh-TW" sz="3975" dirty="0">
                <a:solidFill>
                  <a:schemeClr val="tx1"/>
                </a:solidFill>
              </a:rPr>
            </a:br>
            <a:r>
              <a:rPr lang="en-US" altLang="zh-TW" sz="3975" dirty="0">
                <a:solidFill>
                  <a:schemeClr val="tx1"/>
                </a:solidFill>
              </a:rPr>
              <a:t>2015</a:t>
            </a:r>
            <a:r>
              <a:rPr lang="zh-TW" altLang="en-US" sz="3975" dirty="0">
                <a:solidFill>
                  <a:schemeClr val="tx1"/>
                </a:solidFill>
              </a:rPr>
              <a:t> 營收</a:t>
            </a:r>
            <a:endParaRPr lang="en-US" altLang="zh-TW" sz="3975" dirty="0">
              <a:solidFill>
                <a:schemeClr val="tx1"/>
              </a:solidFill>
            </a:endParaRPr>
          </a:p>
        </p:txBody>
      </p:sp>
      <p:pic>
        <p:nvPicPr>
          <p:cNvPr id="34823" name="圖片 9"/>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bwMode="auto">
          <a:xfrm>
            <a:off x="1836758" y="532774"/>
            <a:ext cx="2087456" cy="62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內容版面配置區 2"/>
          <p:cNvSpPr txBox="1">
            <a:spLocks/>
          </p:cNvSpPr>
          <p:nvPr/>
        </p:nvSpPr>
        <p:spPr bwMode="auto">
          <a:xfrm>
            <a:off x="59673" y="1768581"/>
            <a:ext cx="3946453" cy="1026114"/>
          </a:xfrm>
          <a:prstGeom prst="rect">
            <a:avLst/>
          </a:prstGeom>
          <a:noFill/>
          <a:ln w="9525">
            <a:noFill/>
            <a:miter lim="800000"/>
            <a:headEnd/>
            <a:tailEnd/>
          </a:ln>
          <a:effectLst/>
        </p:spPr>
        <p:txBody>
          <a:bodyPr lIns="91408" tIns="45704" rIns="91408" bIns="45704"/>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defTabSz="685800" eaLnBrk="1" fontAlgn="base" hangingPunct="1">
              <a:lnSpc>
                <a:spcPts val="5598"/>
              </a:lnSpc>
              <a:spcAft>
                <a:spcPct val="0"/>
              </a:spcAft>
            </a:pPr>
            <a:r>
              <a:rPr lang="zh-TW" altLang="en-US" sz="2700" b="1" kern="0" dirty="0">
                <a:ea typeface="微軟正黑體" pitchFamily="34" charset="-120"/>
                <a:cs typeface="Calibri" pitchFamily="34" charset="0"/>
              </a:rPr>
              <a:t>台幣 </a:t>
            </a:r>
            <a:r>
              <a:rPr lang="en-US" altLang="zh-TW" sz="4950" b="1" kern="0" dirty="0">
                <a:ea typeface="微軟正黑體" pitchFamily="34" charset="-120"/>
                <a:cs typeface="Calibri" pitchFamily="34" charset="0"/>
              </a:rPr>
              <a:t>1</a:t>
            </a:r>
            <a:r>
              <a:rPr lang="zh-TW" altLang="en-US" sz="3975" b="1" kern="0" dirty="0">
                <a:ea typeface="微軟正黑體" pitchFamily="34" charset="-120"/>
                <a:cs typeface="Calibri" pitchFamily="34" charset="0"/>
              </a:rPr>
              <a:t>兆</a:t>
            </a:r>
            <a:r>
              <a:rPr lang="en-US" altLang="zh-TW" sz="4950" b="1" kern="0" dirty="0">
                <a:ea typeface="微軟正黑體" pitchFamily="34" charset="-120"/>
                <a:cs typeface="Calibri" pitchFamily="34" charset="0"/>
              </a:rPr>
              <a:t>72</a:t>
            </a:r>
            <a:r>
              <a:rPr lang="zh-TW" altLang="en-US" sz="3975" b="1" kern="0" dirty="0">
                <a:ea typeface="微軟正黑體" pitchFamily="34" charset="-120"/>
                <a:cs typeface="Calibri" pitchFamily="34" charset="0"/>
              </a:rPr>
              <a:t>億元</a:t>
            </a:r>
            <a:endParaRPr lang="en-US" altLang="zh-TW" sz="3975" b="1" kern="0" dirty="0">
              <a:ea typeface="微軟正黑體" pitchFamily="34" charset="-120"/>
              <a:cs typeface="Calibri" pitchFamily="34" charset="0"/>
            </a:endParaRPr>
          </a:p>
        </p:txBody>
      </p:sp>
      <p:pic>
        <p:nvPicPr>
          <p:cNvPr id="15" name="Picture 2" descr="H:\01.QCT US\Collateral\04_Digital\01_QCT Design\QCT-Powerpoint Template\PSD\第八版\company introduction\4 to 3\未命名-1.pn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474" y="4659983"/>
            <a:ext cx="2339391" cy="1834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6" name="Slide Number Placeholder 5"/>
          <p:cNvSpPr txBox="1">
            <a:spLocks/>
          </p:cNvSpPr>
          <p:nvPr/>
        </p:nvSpPr>
        <p:spPr bwMode="auto">
          <a:xfrm>
            <a:off x="75241" y="4840024"/>
            <a:ext cx="423675" cy="225287"/>
          </a:xfrm>
          <a:prstGeom prst="rect">
            <a:avLst/>
          </a:prstGeom>
          <a:noFill/>
          <a:ln w="9525">
            <a:noFill/>
            <a:miter lim="800000"/>
            <a:headEnd/>
            <a:tailEnd/>
          </a:ln>
          <a:effectLst/>
        </p:spPr>
        <p:txBody>
          <a:bodyPr vert="horz" wrap="square" lIns="91408" tIns="45704" rIns="91408" bIns="45704" numCol="1" anchor="t"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Calibri" panose="020F0502020204030204" pitchFamily="34" charset="0"/>
                <a:ea typeface="新細明體" charset="-120"/>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685800"/>
            <a:fld id="{3F03DB6F-265E-5C4F-A42D-2A563BB4C44D}" type="slidenum">
              <a:rPr lang="en-US" sz="900">
                <a:solidFill>
                  <a:srgbClr val="005197"/>
                </a:solidFill>
              </a:rPr>
              <a:pPr defTabSz="685800"/>
              <a:t>5</a:t>
            </a:fld>
            <a:endParaRPr lang="en-US" sz="900" dirty="0">
              <a:solidFill>
                <a:srgbClr val="005197"/>
              </a:solidFill>
            </a:endParaRPr>
          </a:p>
        </p:txBody>
      </p:sp>
    </p:spTree>
    <p:extLst>
      <p:ext uri="{BB962C8B-B14F-4D97-AF65-F5344CB8AC3E}">
        <p14:creationId xmlns:p14="http://schemas.microsoft.com/office/powerpoint/2010/main" val="18350930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1"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1" name="Picture 2" descr="C:\Users\10304001\Desktop\未命名-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775630" y="1759240"/>
            <a:ext cx="4438052" cy="4207577"/>
          </a:xfrm>
          <a:prstGeom prst="rect">
            <a:avLst/>
          </a:prstGeom>
          <a:noFill/>
          <a:extLst>
            <a:ext uri="{909E8E84-426E-40DD-AFC4-6F175D3DCCD1}">
              <a14:hiddenFill xmlns:a14="http://schemas.microsoft.com/office/drawing/2010/main">
                <a:solidFill>
                  <a:srgbClr val="FFFFFF"/>
                </a:solidFill>
              </a14:hiddenFill>
            </a:ext>
          </a:extLst>
        </p:spPr>
      </p:pic>
      <p:sp>
        <p:nvSpPr>
          <p:cNvPr id="85" name="矩形 84"/>
          <p:cNvSpPr/>
          <p:nvPr/>
        </p:nvSpPr>
        <p:spPr bwMode="auto">
          <a:xfrm>
            <a:off x="469225" y="297431"/>
            <a:ext cx="8158517" cy="958529"/>
          </a:xfrm>
          <a:prstGeom prst="rect">
            <a:avLst/>
          </a:prstGeom>
          <a:noFill/>
          <a:ln w="9525" cap="flat" cmpd="sng" algn="ctr">
            <a:noFill/>
            <a:prstDash val="solid"/>
            <a:round/>
            <a:headEnd type="none" w="med" len="med"/>
            <a:tailEnd type="none" w="med" len="med"/>
          </a:ln>
          <a:effectLst/>
        </p:spPr>
        <p:txBody>
          <a:bodyPr vert="horz" wrap="square" lIns="68544" tIns="34280" rIns="68544" bIns="34280" numCol="1" rtlCol="0" anchor="ctr" anchorCtr="0" compatLnSpc="1">
            <a:prstTxWarp prst="textNoShape">
              <a:avLst/>
            </a:prstTxWarp>
          </a:bodyPr>
          <a:lstStyle/>
          <a:p>
            <a:pPr algn="ctr" defTabSz="685340" eaLnBrk="0" fontAlgn="base" hangingPunct="0">
              <a:spcBef>
                <a:spcPct val="0"/>
              </a:spcBef>
              <a:spcAft>
                <a:spcPct val="0"/>
              </a:spcAft>
            </a:pPr>
            <a:r>
              <a:rPr lang="en-US" altLang="zh-TW" sz="2324" b="1" kern="0" dirty="0">
                <a:solidFill>
                  <a:srgbClr val="FFFFFF"/>
                </a:solidFill>
                <a:latin typeface="Calibri" pitchFamily="34" charset="0"/>
                <a:cs typeface="Calibri" pitchFamily="34" charset="0"/>
              </a:rPr>
              <a:t>QCT </a:t>
            </a:r>
            <a:r>
              <a:rPr lang="zh-TW" altLang="en-US" sz="2324" b="1" kern="0" dirty="0">
                <a:solidFill>
                  <a:srgbClr val="FFFFFF"/>
                </a:solidFill>
                <a:latin typeface="Calibri" pitchFamily="34" charset="0"/>
                <a:cs typeface="Calibri" pitchFamily="34" charset="0"/>
              </a:rPr>
              <a:t>已是全球知名雲端資通服務及大型企業的伺服器供應商</a:t>
            </a:r>
            <a:endParaRPr lang="en-US" altLang="zh-TW" sz="2324" b="1" kern="0" dirty="0">
              <a:solidFill>
                <a:srgbClr val="FFFFFF"/>
              </a:solidFill>
              <a:latin typeface="Calibri" pitchFamily="34" charset="0"/>
              <a:cs typeface="Calibri" pitchFamily="34" charset="0"/>
            </a:endParaRPr>
          </a:p>
        </p:txBody>
      </p:sp>
      <p:grpSp>
        <p:nvGrpSpPr>
          <p:cNvPr id="167" name="群組 166"/>
          <p:cNvGrpSpPr/>
          <p:nvPr/>
        </p:nvGrpSpPr>
        <p:grpSpPr>
          <a:xfrm>
            <a:off x="4274370" y="2664153"/>
            <a:ext cx="3593598" cy="1462042"/>
            <a:chOff x="3408497" y="2420538"/>
            <a:chExt cx="4792712" cy="1949897"/>
          </a:xfrm>
        </p:grpSpPr>
        <p:cxnSp>
          <p:nvCxnSpPr>
            <p:cNvPr id="88" name="肘形接點 87"/>
            <p:cNvCxnSpPr/>
            <p:nvPr/>
          </p:nvCxnSpPr>
          <p:spPr bwMode="auto">
            <a:xfrm rot="10800000">
              <a:off x="3444615" y="2475621"/>
              <a:ext cx="4697086" cy="1833759"/>
            </a:xfrm>
            <a:prstGeom prst="bentConnector3">
              <a:avLst>
                <a:gd name="adj1" fmla="val 20363"/>
              </a:avLst>
            </a:prstGeom>
            <a:solidFill>
              <a:schemeClr val="tx1">
                <a:lumMod val="75000"/>
              </a:schemeClr>
            </a:solidFill>
            <a:ln w="19050" cap="flat" cmpd="sng" algn="ctr">
              <a:solidFill>
                <a:schemeClr val="tx1">
                  <a:lumMod val="85000"/>
                </a:schemeClr>
              </a:solidFill>
              <a:prstDash val="solid"/>
              <a:round/>
              <a:headEnd type="none" w="med" len="med"/>
              <a:tailEnd type="none" w="med" len="med"/>
            </a:ln>
            <a:effectLst/>
          </p:spPr>
        </p:cxnSp>
        <p:sp>
          <p:nvSpPr>
            <p:cNvPr id="89" name="橢圓 1258"/>
            <p:cNvSpPr>
              <a:spLocks noChangeArrowheads="1"/>
            </p:cNvSpPr>
            <p:nvPr/>
          </p:nvSpPr>
          <p:spPr bwMode="auto">
            <a:xfrm>
              <a:off x="3408497" y="2420538"/>
              <a:ext cx="108000" cy="108000"/>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sp>
          <p:nvSpPr>
            <p:cNvPr id="90" name="橢圓 1258"/>
            <p:cNvSpPr>
              <a:spLocks noChangeArrowheads="1"/>
            </p:cNvSpPr>
            <p:nvPr/>
          </p:nvSpPr>
          <p:spPr bwMode="auto">
            <a:xfrm>
              <a:off x="8093209" y="4262435"/>
              <a:ext cx="108000" cy="108000"/>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grpSp>
      <p:grpSp>
        <p:nvGrpSpPr>
          <p:cNvPr id="166" name="群組 165"/>
          <p:cNvGrpSpPr/>
          <p:nvPr/>
        </p:nvGrpSpPr>
        <p:grpSpPr>
          <a:xfrm>
            <a:off x="3949516" y="2425611"/>
            <a:ext cx="3821169" cy="985798"/>
            <a:chOff x="2524848" y="2839447"/>
            <a:chExt cx="5096219" cy="1314739"/>
          </a:xfrm>
        </p:grpSpPr>
        <p:cxnSp>
          <p:nvCxnSpPr>
            <p:cNvPr id="92" name="肘形接點 91"/>
            <p:cNvCxnSpPr/>
            <p:nvPr/>
          </p:nvCxnSpPr>
          <p:spPr bwMode="auto">
            <a:xfrm rot="10800000">
              <a:off x="2524848" y="2839447"/>
              <a:ext cx="5021806" cy="1258909"/>
            </a:xfrm>
            <a:prstGeom prst="bentConnector3">
              <a:avLst>
                <a:gd name="adj1" fmla="val 50000"/>
              </a:avLst>
            </a:prstGeom>
            <a:solidFill>
              <a:schemeClr val="tx1">
                <a:lumMod val="75000"/>
              </a:schemeClr>
            </a:solidFill>
            <a:ln w="19050" cap="flat" cmpd="sng" algn="ctr">
              <a:solidFill>
                <a:schemeClr val="tx1">
                  <a:lumMod val="85000"/>
                </a:schemeClr>
              </a:solidFill>
              <a:prstDash val="solid"/>
              <a:round/>
              <a:headEnd type="none" w="med" len="med"/>
              <a:tailEnd type="none" w="med" len="med"/>
            </a:ln>
            <a:effectLst/>
          </p:spPr>
        </p:cxnSp>
        <p:sp>
          <p:nvSpPr>
            <p:cNvPr id="93" name="橢圓 1258"/>
            <p:cNvSpPr>
              <a:spLocks noChangeArrowheads="1"/>
            </p:cNvSpPr>
            <p:nvPr/>
          </p:nvSpPr>
          <p:spPr bwMode="auto">
            <a:xfrm>
              <a:off x="7513067" y="4054088"/>
              <a:ext cx="108000" cy="100098"/>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grpSp>
      <p:grpSp>
        <p:nvGrpSpPr>
          <p:cNvPr id="165" name="群組 164"/>
          <p:cNvGrpSpPr/>
          <p:nvPr/>
        </p:nvGrpSpPr>
        <p:grpSpPr>
          <a:xfrm>
            <a:off x="2260930" y="3804167"/>
            <a:ext cx="4489728" cy="88095"/>
            <a:chOff x="600350" y="4541499"/>
            <a:chExt cx="5987862" cy="117490"/>
          </a:xfrm>
        </p:grpSpPr>
        <p:cxnSp>
          <p:nvCxnSpPr>
            <p:cNvPr id="95" name="直線接點 94"/>
            <p:cNvCxnSpPr/>
            <p:nvPr/>
          </p:nvCxnSpPr>
          <p:spPr bwMode="auto">
            <a:xfrm flipH="1" flipV="1">
              <a:off x="660890" y="4603220"/>
              <a:ext cx="5903636" cy="1"/>
            </a:xfrm>
            <a:prstGeom prst="line">
              <a:avLst/>
            </a:prstGeom>
            <a:solidFill>
              <a:schemeClr val="tx1">
                <a:lumMod val="75000"/>
              </a:schemeClr>
            </a:solidFill>
            <a:ln w="19050" cap="flat" cmpd="sng" algn="ctr">
              <a:solidFill>
                <a:schemeClr val="tx1">
                  <a:lumMod val="85000"/>
                </a:schemeClr>
              </a:solidFill>
              <a:prstDash val="solid"/>
              <a:round/>
              <a:headEnd type="none" w="med" len="med"/>
              <a:tailEnd type="none" w="med" len="med"/>
            </a:ln>
            <a:effectLst/>
          </p:spPr>
        </p:cxnSp>
        <p:sp>
          <p:nvSpPr>
            <p:cNvPr id="96" name="橢圓 1258"/>
            <p:cNvSpPr>
              <a:spLocks noChangeArrowheads="1"/>
            </p:cNvSpPr>
            <p:nvPr/>
          </p:nvSpPr>
          <p:spPr bwMode="auto">
            <a:xfrm>
              <a:off x="600350" y="4541499"/>
              <a:ext cx="108000" cy="108000"/>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sp>
          <p:nvSpPr>
            <p:cNvPr id="97" name="橢圓 1258"/>
            <p:cNvSpPr>
              <a:spLocks noChangeArrowheads="1"/>
            </p:cNvSpPr>
            <p:nvPr/>
          </p:nvSpPr>
          <p:spPr bwMode="auto">
            <a:xfrm>
              <a:off x="6480212" y="4550989"/>
              <a:ext cx="108000" cy="108000"/>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grpSp>
      <p:grpSp>
        <p:nvGrpSpPr>
          <p:cNvPr id="164" name="群組 163"/>
          <p:cNvGrpSpPr/>
          <p:nvPr/>
        </p:nvGrpSpPr>
        <p:grpSpPr>
          <a:xfrm>
            <a:off x="4162130" y="3358881"/>
            <a:ext cx="2624496" cy="715390"/>
            <a:chOff x="2903955" y="4084092"/>
            <a:chExt cx="3500240" cy="954101"/>
          </a:xfrm>
        </p:grpSpPr>
        <p:cxnSp>
          <p:nvCxnSpPr>
            <p:cNvPr id="99" name="肘形接點 98"/>
            <p:cNvCxnSpPr/>
            <p:nvPr/>
          </p:nvCxnSpPr>
          <p:spPr bwMode="auto">
            <a:xfrm flipH="1" flipV="1">
              <a:off x="2971080" y="4158362"/>
              <a:ext cx="3373082" cy="826327"/>
            </a:xfrm>
            <a:prstGeom prst="bentConnector3">
              <a:avLst>
                <a:gd name="adj1" fmla="val 50000"/>
              </a:avLst>
            </a:prstGeom>
            <a:solidFill>
              <a:schemeClr val="tx1">
                <a:lumMod val="75000"/>
              </a:schemeClr>
            </a:solidFill>
            <a:ln w="19050" cap="flat" cmpd="sng" algn="ctr">
              <a:solidFill>
                <a:schemeClr val="tx1">
                  <a:lumMod val="85000"/>
                </a:schemeClr>
              </a:solidFill>
              <a:prstDash val="solid"/>
              <a:round/>
              <a:headEnd type="none" w="med" len="med"/>
              <a:tailEnd type="none" w="med" len="med"/>
            </a:ln>
            <a:effectLst/>
          </p:spPr>
        </p:cxnSp>
        <p:sp>
          <p:nvSpPr>
            <p:cNvPr id="100" name="橢圓 1258"/>
            <p:cNvSpPr>
              <a:spLocks noChangeArrowheads="1"/>
            </p:cNvSpPr>
            <p:nvPr/>
          </p:nvSpPr>
          <p:spPr bwMode="auto">
            <a:xfrm>
              <a:off x="2903955" y="4084092"/>
              <a:ext cx="108000" cy="149233"/>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sp>
          <p:nvSpPr>
            <p:cNvPr id="101" name="橢圓 1258"/>
            <p:cNvSpPr>
              <a:spLocks noChangeArrowheads="1"/>
            </p:cNvSpPr>
            <p:nvPr/>
          </p:nvSpPr>
          <p:spPr bwMode="auto">
            <a:xfrm>
              <a:off x="6296195" y="4888960"/>
              <a:ext cx="108000" cy="149233"/>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grpSp>
      <p:grpSp>
        <p:nvGrpSpPr>
          <p:cNvPr id="163" name="群組 162"/>
          <p:cNvGrpSpPr/>
          <p:nvPr/>
        </p:nvGrpSpPr>
        <p:grpSpPr>
          <a:xfrm>
            <a:off x="1893599" y="3105063"/>
            <a:ext cx="5507445" cy="624716"/>
            <a:chOff x="519913" y="3609139"/>
            <a:chExt cx="7345173" cy="833171"/>
          </a:xfrm>
        </p:grpSpPr>
        <p:cxnSp>
          <p:nvCxnSpPr>
            <p:cNvPr id="103" name="肘形接點 102"/>
            <p:cNvCxnSpPr/>
            <p:nvPr/>
          </p:nvCxnSpPr>
          <p:spPr bwMode="auto">
            <a:xfrm flipH="1" flipV="1">
              <a:off x="604357" y="3681108"/>
              <a:ext cx="7154539" cy="761202"/>
            </a:xfrm>
            <a:prstGeom prst="bentConnector3">
              <a:avLst>
                <a:gd name="adj1" fmla="val -564"/>
              </a:avLst>
            </a:prstGeom>
            <a:solidFill>
              <a:schemeClr val="tx1">
                <a:lumMod val="75000"/>
              </a:schemeClr>
            </a:solidFill>
            <a:ln w="19050" cap="flat" cmpd="sng" algn="ctr">
              <a:solidFill>
                <a:schemeClr val="tx1">
                  <a:lumMod val="85000"/>
                </a:schemeClr>
              </a:solidFill>
              <a:prstDash val="solid"/>
              <a:round/>
              <a:headEnd type="none" w="med" len="med"/>
              <a:tailEnd type="none" w="med" len="med"/>
            </a:ln>
            <a:effectLst/>
          </p:spPr>
        </p:cxnSp>
        <p:sp>
          <p:nvSpPr>
            <p:cNvPr id="104" name="橢圓 1258"/>
            <p:cNvSpPr>
              <a:spLocks noChangeArrowheads="1"/>
            </p:cNvSpPr>
            <p:nvPr/>
          </p:nvSpPr>
          <p:spPr bwMode="auto">
            <a:xfrm>
              <a:off x="519913" y="3609139"/>
              <a:ext cx="184955" cy="107999"/>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sp>
          <p:nvSpPr>
            <p:cNvPr id="105" name="橢圓 1258"/>
            <p:cNvSpPr>
              <a:spLocks noChangeArrowheads="1"/>
            </p:cNvSpPr>
            <p:nvPr/>
          </p:nvSpPr>
          <p:spPr bwMode="auto">
            <a:xfrm>
              <a:off x="7680131" y="4311951"/>
              <a:ext cx="184955" cy="107999"/>
            </a:xfrm>
            <a:prstGeom prst="ellipse">
              <a:avLst/>
            </a:prstGeom>
            <a:solidFill>
              <a:schemeClr val="tx1">
                <a:lumMod val="75000"/>
              </a:schemeClr>
            </a:solidFill>
            <a:ln w="19050">
              <a:solidFill>
                <a:schemeClr val="tx1">
                  <a:lumMod val="85000"/>
                </a:schemeClr>
              </a:solidFill>
            </a:ln>
            <a:extLst/>
          </p:spPr>
          <p:txBody>
            <a:bodyPr/>
            <a:lstStyle/>
            <a:p>
              <a:pPr defTabSz="685340" eaLnBrk="0" fontAlgn="base" hangingPunct="0">
                <a:spcBef>
                  <a:spcPct val="0"/>
                </a:spcBef>
                <a:spcAft>
                  <a:spcPct val="0"/>
                </a:spcAft>
              </a:pPr>
              <a:endParaRPr lang="zh-TW" altLang="en-US" sz="1424" kern="0">
                <a:solidFill>
                  <a:srgbClr val="FFFFFF"/>
                </a:solidFill>
                <a:latin typeface="Arial" pitchFamily="34" charset="0"/>
                <a:cs typeface="Calibri" pitchFamily="34" charset="0"/>
              </a:endParaRPr>
            </a:p>
          </p:txBody>
        </p:sp>
      </p:grpSp>
      <p:grpSp>
        <p:nvGrpSpPr>
          <p:cNvPr id="5" name="群組 4"/>
          <p:cNvGrpSpPr/>
          <p:nvPr/>
        </p:nvGrpSpPr>
        <p:grpSpPr>
          <a:xfrm>
            <a:off x="6456580" y="3031476"/>
            <a:ext cx="1975049" cy="1163134"/>
            <a:chOff x="6196024" y="3811199"/>
            <a:chExt cx="2634085" cy="1551249"/>
          </a:xfrm>
        </p:grpSpPr>
        <p:pic>
          <p:nvPicPr>
            <p:cNvPr id="119" name="圖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6196024" y="3811199"/>
              <a:ext cx="2634085" cy="153733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pic>
          <p:nvPicPr>
            <p:cNvPr id="120" name="圖片 1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4331" y="4108916"/>
              <a:ext cx="1247201" cy="1253532"/>
            </a:xfrm>
            <a:prstGeom prst="rect">
              <a:avLst/>
            </a:prstGeom>
            <a:ln>
              <a:noFill/>
            </a:ln>
          </p:spPr>
        </p:pic>
      </p:grpSp>
      <p:grpSp>
        <p:nvGrpSpPr>
          <p:cNvPr id="3" name="群組 2"/>
          <p:cNvGrpSpPr/>
          <p:nvPr/>
        </p:nvGrpSpPr>
        <p:grpSpPr>
          <a:xfrm>
            <a:off x="932904" y="1509700"/>
            <a:ext cx="4130762" cy="3346238"/>
            <a:chOff x="1010590" y="1780548"/>
            <a:chExt cx="5826195" cy="4719671"/>
          </a:xfrm>
        </p:grpSpPr>
        <p:sp>
          <p:nvSpPr>
            <p:cNvPr id="106" name="淚滴形 105"/>
            <p:cNvSpPr/>
            <p:nvPr/>
          </p:nvSpPr>
          <p:spPr bwMode="auto">
            <a:xfrm rot="8040000">
              <a:off x="1965206" y="4913307"/>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07" name="淚滴形 106"/>
            <p:cNvSpPr/>
            <p:nvPr/>
          </p:nvSpPr>
          <p:spPr bwMode="auto">
            <a:xfrm rot="8040000">
              <a:off x="1354026" y="4292757"/>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08" name="淚滴形 107"/>
            <p:cNvSpPr/>
            <p:nvPr/>
          </p:nvSpPr>
          <p:spPr bwMode="auto">
            <a:xfrm rot="8040000">
              <a:off x="1491393" y="3149872"/>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09" name="淚滴形 108"/>
            <p:cNvSpPr/>
            <p:nvPr/>
          </p:nvSpPr>
          <p:spPr bwMode="auto">
            <a:xfrm rot="8040000">
              <a:off x="2055049" y="362704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0" name="淚滴形 109"/>
            <p:cNvSpPr/>
            <p:nvPr/>
          </p:nvSpPr>
          <p:spPr bwMode="auto">
            <a:xfrm rot="8040000">
              <a:off x="6188785" y="3907996"/>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1" name="淚滴形 110"/>
            <p:cNvSpPr/>
            <p:nvPr/>
          </p:nvSpPr>
          <p:spPr bwMode="auto">
            <a:xfrm rot="8040000">
              <a:off x="2900486" y="3440820"/>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2" name="淚滴形 111"/>
            <p:cNvSpPr/>
            <p:nvPr/>
          </p:nvSpPr>
          <p:spPr bwMode="auto">
            <a:xfrm rot="8040000">
              <a:off x="4296273" y="3466304"/>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3" name="淚滴形 112"/>
            <p:cNvSpPr/>
            <p:nvPr/>
          </p:nvSpPr>
          <p:spPr bwMode="auto">
            <a:xfrm rot="8040000">
              <a:off x="5425279" y="407619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4" name="淚滴形 113"/>
            <p:cNvSpPr/>
            <p:nvPr/>
          </p:nvSpPr>
          <p:spPr bwMode="auto">
            <a:xfrm rot="8040000">
              <a:off x="3226861" y="4178005"/>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5" name="淚滴形 114"/>
            <p:cNvSpPr/>
            <p:nvPr/>
          </p:nvSpPr>
          <p:spPr bwMode="auto">
            <a:xfrm rot="8040000">
              <a:off x="5713811" y="3312987"/>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6" name="淚滴形 115"/>
            <p:cNvSpPr/>
            <p:nvPr/>
          </p:nvSpPr>
          <p:spPr bwMode="auto">
            <a:xfrm rot="8040000">
              <a:off x="2423341" y="292530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17" name="淚滴形 116"/>
            <p:cNvSpPr/>
            <p:nvPr/>
          </p:nvSpPr>
          <p:spPr bwMode="auto">
            <a:xfrm rot="8040000">
              <a:off x="5661727" y="5489129"/>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1" name="淚滴形 120"/>
            <p:cNvSpPr/>
            <p:nvPr/>
          </p:nvSpPr>
          <p:spPr bwMode="auto">
            <a:xfrm rot="8040000">
              <a:off x="2050654" y="5780218"/>
              <a:ext cx="720000" cy="720001"/>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2" name="淚滴形 121"/>
            <p:cNvSpPr/>
            <p:nvPr/>
          </p:nvSpPr>
          <p:spPr bwMode="auto">
            <a:xfrm rot="8040000">
              <a:off x="2601861" y="438258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3" name="淚滴形 122"/>
            <p:cNvSpPr/>
            <p:nvPr/>
          </p:nvSpPr>
          <p:spPr bwMode="auto">
            <a:xfrm rot="8040000">
              <a:off x="3493397" y="2709655"/>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4" name="淚滴形 123"/>
            <p:cNvSpPr/>
            <p:nvPr/>
          </p:nvSpPr>
          <p:spPr bwMode="auto">
            <a:xfrm rot="8040000">
              <a:off x="3928142" y="4121623"/>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5" name="淚滴形 124"/>
            <p:cNvSpPr/>
            <p:nvPr/>
          </p:nvSpPr>
          <p:spPr bwMode="auto">
            <a:xfrm rot="8040000">
              <a:off x="1882937" y="2507443"/>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6" name="淚滴形 125"/>
            <p:cNvSpPr/>
            <p:nvPr/>
          </p:nvSpPr>
          <p:spPr bwMode="auto">
            <a:xfrm rot="8040000">
              <a:off x="5015401" y="346953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7" name="淚滴形 126"/>
            <p:cNvSpPr/>
            <p:nvPr/>
          </p:nvSpPr>
          <p:spPr bwMode="auto">
            <a:xfrm rot="8040000">
              <a:off x="2543735" y="203568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8" name="淚滴形 127"/>
            <p:cNvSpPr/>
            <p:nvPr/>
          </p:nvSpPr>
          <p:spPr bwMode="auto">
            <a:xfrm rot="8040000">
              <a:off x="5931673" y="4660099"/>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29" name="淚滴形 128"/>
            <p:cNvSpPr/>
            <p:nvPr/>
          </p:nvSpPr>
          <p:spPr bwMode="auto">
            <a:xfrm rot="8040000">
              <a:off x="4276737" y="2155196"/>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0" name="淚滴形 129"/>
            <p:cNvSpPr/>
            <p:nvPr/>
          </p:nvSpPr>
          <p:spPr bwMode="auto">
            <a:xfrm rot="8040000">
              <a:off x="3163334" y="1780548"/>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1" name="淚滴形 130"/>
            <p:cNvSpPr/>
            <p:nvPr/>
          </p:nvSpPr>
          <p:spPr bwMode="auto">
            <a:xfrm rot="8040000">
              <a:off x="1081071" y="498849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2" name="淚滴形 131"/>
            <p:cNvSpPr/>
            <p:nvPr/>
          </p:nvSpPr>
          <p:spPr bwMode="auto">
            <a:xfrm rot="8040000">
              <a:off x="1487319" y="5576371"/>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3" name="淚滴形 132"/>
            <p:cNvSpPr/>
            <p:nvPr/>
          </p:nvSpPr>
          <p:spPr bwMode="auto">
            <a:xfrm rot="8040000">
              <a:off x="1010590" y="3662759"/>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4" name="淚滴形 133"/>
            <p:cNvSpPr/>
            <p:nvPr/>
          </p:nvSpPr>
          <p:spPr bwMode="auto">
            <a:xfrm rot="8040000">
              <a:off x="4696273" y="4197412"/>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sp>
          <p:nvSpPr>
            <p:cNvPr id="135" name="淚滴形 134"/>
            <p:cNvSpPr/>
            <p:nvPr/>
          </p:nvSpPr>
          <p:spPr bwMode="auto">
            <a:xfrm rot="8040000">
              <a:off x="5137479" y="4898987"/>
              <a:ext cx="648000" cy="648000"/>
            </a:xfrm>
            <a:prstGeom prst="teardrop">
              <a:avLst>
                <a:gd name="adj" fmla="val 108681"/>
              </a:avLst>
            </a:prstGeom>
            <a:solidFill>
              <a:schemeClr val="tx1"/>
            </a:solidFill>
            <a:ln w="9525" cap="flat" cmpd="sng" algn="ctr">
              <a:noFill/>
              <a:prstDash val="solid"/>
              <a:round/>
              <a:headEnd type="none" w="med" len="med"/>
              <a:tailEnd type="none" w="med" len="med"/>
            </a:ln>
            <a:effectLst/>
          </p:spPr>
          <p:txBody>
            <a:bodyPr vert="horz" wrap="square" lIns="68546" tIns="34280" rIns="68546" bIns="34280" numCol="1" rtlCol="0" anchor="t" anchorCtr="0" compatLnSpc="1">
              <a:prstTxWarp prst="textNoShape">
                <a:avLst/>
              </a:prstTxWarp>
            </a:bodyPr>
            <a:lstStyle/>
            <a:p>
              <a:pPr defTabSz="685340" eaLnBrk="0" fontAlgn="base" hangingPunct="0">
                <a:spcBef>
                  <a:spcPct val="0"/>
                </a:spcBef>
                <a:spcAft>
                  <a:spcPct val="0"/>
                </a:spcAft>
              </a:pPr>
              <a:endParaRPr lang="zh-TW" altLang="en-US" sz="1424" kern="0">
                <a:solidFill>
                  <a:srgbClr val="FFFFFF"/>
                </a:solidFill>
                <a:latin typeface="Arial" charset="0"/>
              </a:endParaRPr>
            </a:p>
          </p:txBody>
        </p:sp>
        <p:pic>
          <p:nvPicPr>
            <p:cNvPr id="136" name="圖片 13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5787" y="2305712"/>
              <a:ext cx="466131" cy="363509"/>
            </a:xfrm>
            <a:prstGeom prst="rect">
              <a:avLst/>
            </a:prstGeom>
          </p:spPr>
        </p:pic>
        <p:pic>
          <p:nvPicPr>
            <p:cNvPr id="137" name="圖片 13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70045" y="2794023"/>
              <a:ext cx="703903" cy="492732"/>
            </a:xfrm>
            <a:prstGeom prst="rect">
              <a:avLst/>
            </a:prstGeom>
          </p:spPr>
        </p:pic>
        <p:pic>
          <p:nvPicPr>
            <p:cNvPr id="138" name="圖片 137"/>
            <p:cNvPicPr>
              <a:picLocks noChangeAspect="1"/>
            </p:cNvPicPr>
            <p:nvPr/>
          </p:nvPicPr>
          <p:blipFill>
            <a:blip r:embed="rId9" cstate="email">
              <a:extLst>
                <a:ext uri="{BEBA8EAE-BF5A-486C-A8C5-ECC9F3942E4B}">
                  <a14:imgProps xmlns:a14="http://schemas.microsoft.com/office/drawing/2010/main">
                    <a14:imgLayer r:embed="rId10">
                      <a14:imgEffect>
                        <a14:backgroundRemoval t="0" b="89778" l="0" r="100000"/>
                      </a14:imgEffect>
                    </a14:imgLayer>
                  </a14:imgProps>
                </a:ext>
                <a:ext uri="{28A0092B-C50C-407E-A947-70E740481C1C}">
                  <a14:useLocalDpi xmlns:a14="http://schemas.microsoft.com/office/drawing/2010/main"/>
                </a:ext>
              </a:extLst>
            </a:blip>
            <a:stretch>
              <a:fillRect/>
            </a:stretch>
          </p:blipFill>
          <p:spPr>
            <a:xfrm>
              <a:off x="3229090" y="1850435"/>
              <a:ext cx="499361" cy="499361"/>
            </a:xfrm>
            <a:prstGeom prst="rect">
              <a:avLst/>
            </a:prstGeom>
          </p:spPr>
        </p:pic>
        <p:pic>
          <p:nvPicPr>
            <p:cNvPr id="139" name="圖片 13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037579" y="4238359"/>
              <a:ext cx="429207" cy="440807"/>
            </a:xfrm>
            <a:prstGeom prst="rect">
              <a:avLst/>
            </a:prstGeom>
          </p:spPr>
        </p:pic>
        <p:pic>
          <p:nvPicPr>
            <p:cNvPr id="140" name="圖片 13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25428" y="4264841"/>
              <a:ext cx="450847" cy="450847"/>
            </a:xfrm>
            <a:prstGeom prst="rect">
              <a:avLst/>
            </a:prstGeom>
          </p:spPr>
        </p:pic>
        <p:pic>
          <p:nvPicPr>
            <p:cNvPr id="141" name="圖片 140"/>
            <p:cNvPicPr>
              <a:picLocks noChangeAspect="1"/>
            </p:cNvPicPr>
            <p:nvPr/>
          </p:nvPicPr>
          <p:blipFill>
            <a:blip r:embed="rId13" cstate="email">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665887" y="4290895"/>
              <a:ext cx="708795" cy="422263"/>
            </a:xfrm>
            <a:prstGeom prst="rect">
              <a:avLst/>
            </a:prstGeom>
          </p:spPr>
        </p:pic>
        <p:pic>
          <p:nvPicPr>
            <p:cNvPr id="142" name="圖片 14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757174" y="5588044"/>
              <a:ext cx="464797" cy="464797"/>
            </a:xfrm>
            <a:prstGeom prst="rect">
              <a:avLst/>
            </a:prstGeom>
          </p:spPr>
        </p:pic>
        <p:pic>
          <p:nvPicPr>
            <p:cNvPr id="143" name="圖片 14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059122" y="4805597"/>
              <a:ext cx="394407" cy="394407"/>
            </a:xfrm>
            <a:prstGeom prst="rect">
              <a:avLst/>
            </a:prstGeom>
          </p:spPr>
        </p:pic>
        <p:pic>
          <p:nvPicPr>
            <p:cNvPr id="144" name="圖片 14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287703" y="4037331"/>
              <a:ext cx="464008" cy="386673"/>
            </a:xfrm>
            <a:prstGeom prst="rect">
              <a:avLst/>
            </a:prstGeom>
          </p:spPr>
        </p:pic>
        <p:pic>
          <p:nvPicPr>
            <p:cNvPr id="145" name="圖片 14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136192" y="5969716"/>
              <a:ext cx="542383" cy="399541"/>
            </a:xfrm>
            <a:prstGeom prst="rect">
              <a:avLst/>
            </a:prstGeom>
          </p:spPr>
        </p:pic>
        <p:pic>
          <p:nvPicPr>
            <p:cNvPr id="146" name="圖片 145"/>
            <p:cNvPicPr>
              <a:picLocks noChangeAspect="1"/>
            </p:cNvPicPr>
            <p:nvPr/>
          </p:nvPicPr>
          <p:blipFill>
            <a:blip r:embed="rId19" cstate="email">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4396351" y="3587952"/>
              <a:ext cx="447919" cy="447919"/>
            </a:xfrm>
            <a:prstGeom prst="rect">
              <a:avLst/>
            </a:prstGeom>
          </p:spPr>
        </p:pic>
        <p:pic>
          <p:nvPicPr>
            <p:cNvPr id="147" name="圖片 146"/>
            <p:cNvPicPr>
              <a:picLocks noChangeAspect="1"/>
            </p:cNvPicPr>
            <p:nvPr/>
          </p:nvPicPr>
          <p:blipFill>
            <a:blip r:embed="rId21" cstate="email">
              <a:extLst>
                <a:ext uri="{BEBA8EAE-BF5A-486C-A8C5-ECC9F3942E4B}">
                  <a14:imgProps xmlns:a14="http://schemas.microsoft.com/office/drawing/2010/main">
                    <a14:imgLayer r:embed="rId22">
                      <a14:imgEffect>
                        <a14:backgroundRemoval t="0" b="97778" l="0" r="100000"/>
                      </a14:imgEffect>
                    </a14:imgLayer>
                  </a14:imgProps>
                </a:ext>
                <a:ext uri="{28A0092B-C50C-407E-A947-70E740481C1C}">
                  <a14:useLocalDpi xmlns:a14="http://schemas.microsoft.com/office/drawing/2010/main"/>
                </a:ext>
              </a:extLst>
            </a:blip>
            <a:stretch>
              <a:fillRect/>
            </a:stretch>
          </p:blipFill>
          <p:spPr>
            <a:xfrm>
              <a:off x="1962279" y="2596861"/>
              <a:ext cx="494027" cy="494027"/>
            </a:xfrm>
            <a:prstGeom prst="rect">
              <a:avLst/>
            </a:prstGeom>
          </p:spPr>
        </p:pic>
        <p:pic>
          <p:nvPicPr>
            <p:cNvPr id="148" name="圖片 147"/>
            <p:cNvPicPr>
              <a:picLocks noChangeAspect="1"/>
            </p:cNvPicPr>
            <p:nvPr/>
          </p:nvPicPr>
          <p:blipFill>
            <a:blip r:embed="rId23" cstate="email">
              <a:extLst>
                <a:ext uri="{BEBA8EAE-BF5A-486C-A8C5-ECC9F3942E4B}">
                  <a14:imgProps xmlns:a14="http://schemas.microsoft.com/office/drawing/2010/main">
                    <a14:imgLayer r:embed="rId24">
                      <a14:imgEffect>
                        <a14:backgroundRemoval t="0" b="97333" l="0" r="100000"/>
                      </a14:imgEffect>
                    </a14:imgLayer>
                  </a14:imgProps>
                </a:ext>
                <a:ext uri="{28A0092B-C50C-407E-A947-70E740481C1C}">
                  <a14:useLocalDpi xmlns:a14="http://schemas.microsoft.com/office/drawing/2010/main"/>
                </a:ext>
              </a:extLst>
            </a:blip>
            <a:stretch>
              <a:fillRect/>
            </a:stretch>
          </p:blipFill>
          <p:spPr>
            <a:xfrm>
              <a:off x="2634667" y="2119589"/>
              <a:ext cx="494027" cy="494027"/>
            </a:xfrm>
            <a:prstGeom prst="rect">
              <a:avLst/>
            </a:prstGeom>
          </p:spPr>
        </p:pic>
        <p:pic>
          <p:nvPicPr>
            <p:cNvPr id="149" name="圖片 148"/>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687938" y="4515847"/>
              <a:ext cx="463399" cy="305660"/>
            </a:xfrm>
            <a:prstGeom prst="rect">
              <a:avLst/>
            </a:prstGeom>
          </p:spPr>
        </p:pic>
        <p:pic>
          <p:nvPicPr>
            <p:cNvPr id="150" name="圖片 14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163239" y="3632467"/>
              <a:ext cx="353955" cy="355716"/>
            </a:xfrm>
            <a:prstGeom prst="rect">
              <a:avLst/>
            </a:prstGeom>
          </p:spPr>
        </p:pic>
        <p:pic>
          <p:nvPicPr>
            <p:cNvPr id="151" name="圖片 15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193286" y="5114672"/>
              <a:ext cx="434869" cy="434869"/>
            </a:xfrm>
            <a:prstGeom prst="rect">
              <a:avLst/>
            </a:prstGeom>
          </p:spPr>
        </p:pic>
        <p:pic>
          <p:nvPicPr>
            <p:cNvPr id="152" name="圖片 151"/>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1126261" y="3790299"/>
              <a:ext cx="416660" cy="416660"/>
            </a:xfrm>
            <a:prstGeom prst="rect">
              <a:avLst/>
            </a:prstGeom>
          </p:spPr>
        </p:pic>
        <p:pic>
          <p:nvPicPr>
            <p:cNvPr id="153" name="圖片 152"/>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5531574" y="4173019"/>
              <a:ext cx="443783" cy="443783"/>
            </a:xfrm>
            <a:prstGeom prst="rect">
              <a:avLst/>
            </a:prstGeom>
          </p:spPr>
        </p:pic>
        <p:pic>
          <p:nvPicPr>
            <p:cNvPr id="154" name="圖片 153"/>
            <p:cNvPicPr>
              <a:picLocks noChangeAspect="1"/>
            </p:cNvPicPr>
            <p:nvPr/>
          </p:nvPicPr>
          <p:blipFill>
            <a:blip r:embed="rId30" cstate="email">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579278" y="3173297"/>
              <a:ext cx="545049" cy="545049"/>
            </a:xfrm>
            <a:prstGeom prst="rect">
              <a:avLst/>
            </a:prstGeom>
          </p:spPr>
        </p:pic>
        <p:pic>
          <p:nvPicPr>
            <p:cNvPr id="155" name="圖片 154"/>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990707" y="3615178"/>
              <a:ext cx="488035" cy="299283"/>
            </a:xfrm>
            <a:prstGeom prst="rect">
              <a:avLst/>
            </a:prstGeom>
          </p:spPr>
        </p:pic>
        <p:pic>
          <p:nvPicPr>
            <p:cNvPr id="156" name="圖片 155"/>
            <p:cNvPicPr>
              <a:picLocks noChangeAspect="1"/>
            </p:cNvPicPr>
            <p:nvPr/>
          </p:nvPicPr>
          <p:blipFill>
            <a:blip r:embed="rId33" cstate="email">
              <a:extLst>
                <a:ext uri="{BEBA8EAE-BF5A-486C-A8C5-ECC9F3942E4B}">
                  <a14:imgProps xmlns:a14="http://schemas.microsoft.com/office/drawing/2010/main">
                    <a14:imgLayer r:embed="rId34">
                      <a14:imgEffect>
                        <a14:backgroundRemoval t="0" b="100000" l="0" r="100000">
                          <a14:foregroundMark x1="16889" y1="89333" x2="68889" y2="17333"/>
                          <a14:foregroundMark x1="14667" y1="56444" x2="49333" y2="0"/>
                        </a14:backgroundRemoval>
                      </a14:imgEffect>
                    </a14:imgLayer>
                  </a14:imgProps>
                </a:ext>
                <a:ext uri="{28A0092B-C50C-407E-A947-70E740481C1C}">
                  <a14:useLocalDpi xmlns:a14="http://schemas.microsoft.com/office/drawing/2010/main"/>
                </a:ext>
              </a:extLst>
            </a:blip>
            <a:stretch>
              <a:fillRect/>
            </a:stretch>
          </p:blipFill>
          <p:spPr>
            <a:xfrm>
              <a:off x="2124327" y="3696461"/>
              <a:ext cx="545049" cy="545049"/>
            </a:xfrm>
            <a:prstGeom prst="rect">
              <a:avLst/>
            </a:prstGeom>
          </p:spPr>
        </p:pic>
        <p:pic>
          <p:nvPicPr>
            <p:cNvPr id="157" name="圖片 156"/>
            <p:cNvPicPr>
              <a:picLocks noChangeAspect="1"/>
            </p:cNvPicPr>
            <p:nvPr/>
          </p:nvPicPr>
          <p:blipFill>
            <a:blip r:embed="rId35" cstate="email">
              <a:extLst>
                <a:ext uri="{28A0092B-C50C-407E-A947-70E740481C1C}">
                  <a14:useLocalDpi xmlns:a14="http://schemas.microsoft.com/office/drawing/2010/main"/>
                </a:ext>
              </a:extLst>
            </a:blip>
            <a:stretch>
              <a:fillRect/>
            </a:stretch>
          </p:blipFill>
          <p:spPr>
            <a:xfrm>
              <a:off x="5256577" y="5017630"/>
              <a:ext cx="409879" cy="409879"/>
            </a:xfrm>
            <a:prstGeom prst="rect">
              <a:avLst/>
            </a:prstGeom>
          </p:spPr>
        </p:pic>
        <p:pic>
          <p:nvPicPr>
            <p:cNvPr id="158" name="圖片 157"/>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2501291" y="3089383"/>
              <a:ext cx="482675" cy="265471"/>
            </a:xfrm>
            <a:prstGeom prst="rect">
              <a:avLst/>
            </a:prstGeom>
          </p:spPr>
        </p:pic>
        <p:pic>
          <p:nvPicPr>
            <p:cNvPr id="159" name="圖片 158"/>
            <p:cNvPicPr>
              <a:picLocks noChangeAspect="1"/>
            </p:cNvPicPr>
            <p:nvPr/>
          </p:nvPicPr>
          <p:blipFill>
            <a:blip r:embed="rId37" cstate="email">
              <a:extLst>
                <a:ext uri="{BEBA8EAE-BF5A-486C-A8C5-ECC9F3942E4B}">
                  <a14:imgProps xmlns:a14="http://schemas.microsoft.com/office/drawing/2010/main">
                    <a14:imgLayer r:embed="rId38">
                      <a14:imgEffect>
                        <a14:backgroundRemoval t="0" b="100000" l="0" r="100000">
                          <a14:foregroundMark x1="44000" y1="70667" x2="72444" y2="40000"/>
                          <a14:foregroundMark x1="44000" y1="55111" x2="61333" y2="40000"/>
                          <a14:foregroundMark x1="32889" y1="52889" x2="54667" y2="33333"/>
                        </a14:backgroundRemoval>
                      </a14:imgEffect>
                    </a14:imgLayer>
                  </a14:imgProps>
                </a:ext>
                <a:ext uri="{28A0092B-C50C-407E-A947-70E740481C1C}">
                  <a14:useLocalDpi xmlns:a14="http://schemas.microsoft.com/office/drawing/2010/main"/>
                </a:ext>
              </a:extLst>
            </a:blip>
            <a:stretch>
              <a:fillRect/>
            </a:stretch>
          </p:blipFill>
          <p:spPr>
            <a:xfrm>
              <a:off x="1402319" y="4344278"/>
              <a:ext cx="545049" cy="545049"/>
            </a:xfrm>
            <a:prstGeom prst="rect">
              <a:avLst/>
            </a:prstGeom>
          </p:spPr>
        </p:pic>
        <p:pic>
          <p:nvPicPr>
            <p:cNvPr id="160" name="圖片 159"/>
            <p:cNvPicPr>
              <a:picLocks noChangeAspect="1"/>
            </p:cNvPicPr>
            <p:nvPr/>
          </p:nvPicPr>
          <p:blipFill>
            <a:blip r:embed="rId39" cstate="email">
              <a:extLst>
                <a:ext uri="{28A0092B-C50C-407E-A947-70E740481C1C}">
                  <a14:useLocalDpi xmlns:a14="http://schemas.microsoft.com/office/drawing/2010/main"/>
                </a:ext>
              </a:extLst>
            </a:blip>
            <a:stretch>
              <a:fillRect/>
            </a:stretch>
          </p:blipFill>
          <p:spPr>
            <a:xfrm>
              <a:off x="2048035" y="5045474"/>
              <a:ext cx="498491" cy="354191"/>
            </a:xfrm>
            <a:prstGeom prst="rect">
              <a:avLst/>
            </a:prstGeom>
          </p:spPr>
        </p:pic>
        <p:pic>
          <p:nvPicPr>
            <p:cNvPr id="161" name="圖片 160"/>
            <p:cNvPicPr>
              <a:picLocks noChangeAspect="1"/>
            </p:cNvPicPr>
            <p:nvPr/>
          </p:nvPicPr>
          <p:blipFill>
            <a:blip r:embed="rId40" cstate="email">
              <a:extLst>
                <a:ext uri="{BEBA8EAE-BF5A-486C-A8C5-ECC9F3942E4B}">
                  <a14:imgProps xmlns:a14="http://schemas.microsoft.com/office/drawing/2010/main">
                    <a14:imgLayer r:embed="rId41">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1449619" y="5639301"/>
              <a:ext cx="691671" cy="553888"/>
            </a:xfrm>
            <a:prstGeom prst="rect">
              <a:avLst/>
            </a:prstGeom>
          </p:spPr>
        </p:pic>
        <p:pic>
          <p:nvPicPr>
            <p:cNvPr id="162" name="圖片 161"/>
            <p:cNvPicPr>
              <a:picLocks noChangeAspect="1"/>
            </p:cNvPicPr>
            <p:nvPr/>
          </p:nvPicPr>
          <p:blipFill>
            <a:blip r:embed="rId42" cstate="email">
              <a:extLst>
                <a:ext uri="{BEBA8EAE-BF5A-486C-A8C5-ECC9F3942E4B}">
                  <a14:imgProps xmlns:a14="http://schemas.microsoft.com/office/drawing/2010/main">
                    <a14:imgLayer r:embed="rId43">
                      <a14:imgEffect>
                        <a14:backgroundRemoval t="4889" b="99556" l="0" r="100000"/>
                      </a14:imgEffect>
                    </a14:imgLayer>
                  </a14:imgProps>
                </a:ext>
                <a:ext uri="{28A0092B-C50C-407E-A947-70E740481C1C}">
                  <a14:useLocalDpi xmlns:a14="http://schemas.microsoft.com/office/drawing/2010/main"/>
                </a:ext>
              </a:extLst>
            </a:blip>
            <a:stretch>
              <a:fillRect/>
            </a:stretch>
          </p:blipFill>
          <p:spPr>
            <a:xfrm>
              <a:off x="5801785" y="3423431"/>
              <a:ext cx="469884" cy="469884"/>
            </a:xfrm>
            <a:prstGeom prst="rect">
              <a:avLst/>
            </a:prstGeom>
          </p:spPr>
        </p:pic>
      </p:grpSp>
    </p:spTree>
    <p:extLst>
      <p:ext uri="{BB962C8B-B14F-4D97-AF65-F5344CB8AC3E}">
        <p14:creationId xmlns:p14="http://schemas.microsoft.com/office/powerpoint/2010/main" val="130461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內容版面配置區 1"/>
          <p:cNvSpPr txBox="1">
            <a:spLocks/>
          </p:cNvSpPr>
          <p:nvPr/>
        </p:nvSpPr>
        <p:spPr bwMode="auto">
          <a:xfrm>
            <a:off x="811560" y="1167594"/>
            <a:ext cx="5200600" cy="16201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300"/>
              </a:spcBef>
              <a:spcAft>
                <a:spcPct val="0"/>
              </a:spcAft>
              <a:buChar char="•"/>
              <a:defRPr sz="2400">
                <a:solidFill>
                  <a:schemeClr val="accent4">
                    <a:lumMod val="10000"/>
                  </a:schemeClr>
                </a:solidFill>
                <a:latin typeface="+mj-lt"/>
                <a:ea typeface="+mn-ea"/>
                <a:cs typeface="+mn-cs"/>
              </a:defRPr>
            </a:lvl1pPr>
            <a:lvl2pPr marL="742950" indent="-285750" algn="l" rtl="0" eaLnBrk="1" fontAlgn="base" hangingPunct="1">
              <a:spcBef>
                <a:spcPts val="300"/>
              </a:spcBef>
              <a:spcAft>
                <a:spcPct val="0"/>
              </a:spcAft>
              <a:buChar char="–"/>
              <a:defRPr sz="2000">
                <a:solidFill>
                  <a:schemeClr val="accent4">
                    <a:lumMod val="10000"/>
                  </a:schemeClr>
                </a:solidFill>
                <a:latin typeface="+mj-lt"/>
                <a:ea typeface="+mn-ea"/>
              </a:defRPr>
            </a:lvl2pPr>
            <a:lvl3pPr marL="1143000" indent="-228600" algn="l" rtl="0" eaLnBrk="1" fontAlgn="base" hangingPunct="1">
              <a:spcBef>
                <a:spcPts val="300"/>
              </a:spcBef>
              <a:spcAft>
                <a:spcPct val="0"/>
              </a:spcAft>
              <a:buChar char="•"/>
              <a:defRPr sz="1800">
                <a:solidFill>
                  <a:schemeClr val="accent4">
                    <a:lumMod val="10000"/>
                  </a:schemeClr>
                </a:solidFill>
                <a:latin typeface="+mj-lt"/>
                <a:ea typeface="+mn-ea"/>
              </a:defRPr>
            </a:lvl3pPr>
            <a:lvl4pPr marL="1600200" indent="-228600" algn="l" rtl="0" eaLnBrk="1" fontAlgn="base" hangingPunct="1">
              <a:spcBef>
                <a:spcPts val="300"/>
              </a:spcBef>
              <a:spcAft>
                <a:spcPct val="0"/>
              </a:spcAft>
              <a:buChar char="–"/>
              <a:defRPr sz="1600">
                <a:solidFill>
                  <a:schemeClr val="accent4">
                    <a:lumMod val="10000"/>
                  </a:schemeClr>
                </a:solidFill>
                <a:latin typeface="+mj-lt"/>
                <a:ea typeface="+mn-ea"/>
              </a:defRPr>
            </a:lvl4pPr>
            <a:lvl5pPr marL="2057400" indent="-228600" algn="l" rtl="0" eaLnBrk="1" fontAlgn="base" hangingPunct="1">
              <a:spcBef>
                <a:spcPts val="300"/>
              </a:spcBef>
              <a:spcAft>
                <a:spcPct val="0"/>
              </a:spcAft>
              <a:buChar char="»"/>
              <a:defRPr sz="1400">
                <a:solidFill>
                  <a:schemeClr val="accent4">
                    <a:lumMod val="10000"/>
                  </a:schemeClr>
                </a:solidFill>
                <a:latin typeface="+mj-lt"/>
                <a:ea typeface="+mn-ea"/>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0"/>
              </a:spcBef>
              <a:spcAft>
                <a:spcPts val="0"/>
              </a:spcAft>
              <a:buFontTx/>
              <a:buNone/>
              <a:tabLst>
                <a:tab pos="258523" algn="l"/>
              </a:tabLst>
            </a:pPr>
            <a:r>
              <a:rPr lang="en-US" altLang="zh-TW" sz="2000" dirty="0">
                <a:solidFill>
                  <a:prstClr val="white"/>
                </a:solidFill>
                <a:latin typeface="Calibri" pitchFamily="34" charset="0"/>
                <a:cs typeface="Calibri" pitchFamily="34" charset="0"/>
              </a:rPr>
              <a:t>A leading cloud datacenter</a:t>
            </a:r>
          </a:p>
          <a:p>
            <a:pPr marL="0" indent="0">
              <a:spcBef>
                <a:spcPts val="0"/>
              </a:spcBef>
              <a:spcAft>
                <a:spcPts val="0"/>
              </a:spcAft>
              <a:buFontTx/>
              <a:buNone/>
              <a:tabLst>
                <a:tab pos="258523" algn="l"/>
              </a:tabLst>
            </a:pPr>
            <a:r>
              <a:rPr lang="en-US" altLang="zh-TW" sz="2000" dirty="0">
                <a:solidFill>
                  <a:prstClr val="white"/>
                </a:solidFill>
                <a:latin typeface="Calibri" pitchFamily="34" charset="0"/>
                <a:cs typeface="Calibri" pitchFamily="34" charset="0"/>
              </a:rPr>
              <a:t>solution provider that delivers </a:t>
            </a:r>
          </a:p>
          <a:p>
            <a:pPr marL="0" indent="0">
              <a:spcBef>
                <a:spcPts val="0"/>
              </a:spcBef>
              <a:spcAft>
                <a:spcPts val="0"/>
              </a:spcAft>
              <a:buFontTx/>
              <a:buNone/>
              <a:tabLst>
                <a:tab pos="258523" algn="l"/>
              </a:tabLst>
            </a:pPr>
            <a:r>
              <a:rPr lang="en-US" altLang="zh-TW" sz="2800" b="1" dirty="0">
                <a:solidFill>
                  <a:srgbClr val="009CE1"/>
                </a:solidFill>
                <a:effectLst>
                  <a:outerShdw blurRad="38100" dist="38100" dir="2700000" algn="tl">
                    <a:srgbClr val="000000">
                      <a:alpha val="43137"/>
                    </a:srgbClr>
                  </a:outerShdw>
                </a:effectLst>
                <a:latin typeface="Calibri" pitchFamily="34" charset="0"/>
                <a:cs typeface="Calibri" pitchFamily="34" charset="0"/>
              </a:rPr>
              <a:t>Server</a:t>
            </a:r>
            <a:r>
              <a:rPr lang="en-US" altLang="zh-TW" sz="2000" dirty="0">
                <a:solidFill>
                  <a:prstClr val="white"/>
                </a:solidFill>
                <a:latin typeface="Calibri" pitchFamily="34" charset="0"/>
                <a:cs typeface="Calibri" pitchFamily="34" charset="0"/>
              </a:rPr>
              <a:t>, </a:t>
            </a:r>
            <a:r>
              <a:rPr lang="en-US" altLang="zh-TW" sz="2800" b="1" dirty="0">
                <a:solidFill>
                  <a:srgbClr val="FFAA00"/>
                </a:solidFill>
                <a:effectLst>
                  <a:outerShdw blurRad="38100" dist="38100" dir="2700000" algn="tl">
                    <a:srgbClr val="000000">
                      <a:alpha val="43137"/>
                    </a:srgbClr>
                  </a:outerShdw>
                </a:effectLst>
                <a:latin typeface="Calibri" pitchFamily="34" charset="0"/>
                <a:cs typeface="Calibri" pitchFamily="34" charset="0"/>
              </a:rPr>
              <a:t>Storage</a:t>
            </a:r>
            <a:r>
              <a:rPr lang="en-US" altLang="zh-TW" sz="2000" dirty="0">
                <a:solidFill>
                  <a:prstClr val="white"/>
                </a:solidFill>
                <a:latin typeface="Calibri" pitchFamily="34" charset="0"/>
                <a:cs typeface="Calibri" pitchFamily="34" charset="0"/>
              </a:rPr>
              <a:t>, </a:t>
            </a:r>
            <a:r>
              <a:rPr lang="en-US" altLang="zh-TW" sz="2800" b="1" dirty="0">
                <a:solidFill>
                  <a:srgbClr val="92D050"/>
                </a:solidFill>
                <a:effectLst>
                  <a:outerShdw blurRad="38100" dist="38100" dir="2700000" algn="tl">
                    <a:srgbClr val="000000">
                      <a:alpha val="43137"/>
                    </a:srgbClr>
                  </a:outerShdw>
                </a:effectLst>
                <a:latin typeface="Calibri" pitchFamily="34" charset="0"/>
                <a:cs typeface="Calibri" pitchFamily="34" charset="0"/>
              </a:rPr>
              <a:t>Networking</a:t>
            </a:r>
            <a:r>
              <a:rPr lang="en-US" altLang="zh-TW" sz="2000" dirty="0">
                <a:solidFill>
                  <a:prstClr val="white"/>
                </a:solidFill>
                <a:latin typeface="Calibri" pitchFamily="34" charset="0"/>
                <a:cs typeface="Calibri" pitchFamily="34" charset="0"/>
              </a:rPr>
              <a:t>,  </a:t>
            </a:r>
          </a:p>
          <a:p>
            <a:pPr marL="0" indent="0">
              <a:spcBef>
                <a:spcPts val="0"/>
              </a:spcBef>
              <a:spcAft>
                <a:spcPts val="0"/>
              </a:spcAft>
              <a:buFontTx/>
              <a:buNone/>
              <a:tabLst>
                <a:tab pos="258523" algn="l"/>
              </a:tabLst>
            </a:pPr>
            <a:r>
              <a:rPr lang="en-US" altLang="zh-TW" sz="2800" b="1" dirty="0">
                <a:solidFill>
                  <a:srgbClr val="99CCFF">
                    <a:lumMod val="50000"/>
                  </a:srgbClr>
                </a:solidFill>
                <a:effectLst>
                  <a:outerShdw blurRad="38100" dist="38100" dir="2700000" algn="tl">
                    <a:srgbClr val="000000">
                      <a:alpha val="43137"/>
                    </a:srgbClr>
                  </a:outerShdw>
                </a:effectLst>
                <a:latin typeface="Calibri" pitchFamily="34" charset="0"/>
                <a:cs typeface="Calibri" pitchFamily="34" charset="0"/>
              </a:rPr>
              <a:t>Rack System </a:t>
            </a:r>
            <a:r>
              <a:rPr lang="en-US" altLang="zh-TW" sz="2000" dirty="0">
                <a:solidFill>
                  <a:prstClr val="white"/>
                </a:solidFill>
                <a:latin typeface="Calibri" pitchFamily="34" charset="0"/>
                <a:cs typeface="Calibri" pitchFamily="34" charset="0"/>
              </a:rPr>
              <a:t>and </a:t>
            </a:r>
            <a:r>
              <a:rPr lang="en-US" altLang="zh-TW" sz="2800" b="1" dirty="0">
                <a:solidFill>
                  <a:srgbClr val="DADADA">
                    <a:lumMod val="75000"/>
                  </a:srgbClr>
                </a:solidFill>
                <a:effectLst>
                  <a:outerShdw blurRad="38100" dist="38100" dir="2700000" algn="tl">
                    <a:srgbClr val="000000">
                      <a:alpha val="43137"/>
                    </a:srgbClr>
                  </a:outerShdw>
                </a:effectLst>
                <a:latin typeface="Calibri" pitchFamily="34" charset="0"/>
                <a:cs typeface="Calibri" pitchFamily="34" charset="0"/>
              </a:rPr>
              <a:t>Cloud Solution</a:t>
            </a:r>
          </a:p>
          <a:p>
            <a:pPr marL="0" indent="0">
              <a:spcBef>
                <a:spcPts val="0"/>
              </a:spcBef>
              <a:spcAft>
                <a:spcPts val="0"/>
              </a:spcAft>
              <a:buFontTx/>
              <a:buNone/>
              <a:tabLst>
                <a:tab pos="258523" algn="l"/>
              </a:tabLst>
            </a:pPr>
            <a:r>
              <a:rPr lang="en-US" altLang="zh-TW" sz="2000" dirty="0">
                <a:solidFill>
                  <a:prstClr val="white"/>
                </a:solidFill>
                <a:latin typeface="Calibri" pitchFamily="34" charset="0"/>
                <a:cs typeface="Calibri" pitchFamily="34" charset="0"/>
              </a:rPr>
              <a:t>under a single, proven roof</a:t>
            </a:r>
          </a:p>
        </p:txBody>
      </p:sp>
      <p:pic>
        <p:nvPicPr>
          <p:cNvPr id="4" name="Picture 2" descr="H:\B.Project\0 New QCT Logo\Ofap08\00.QCT Brand Assets\02.QCT logo\QCT Logo-USA\Core Logos\Horizontal\Digital\Single color\QCT-Logo-Core-Horizontal-White-RGB.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371644"/>
            <a:ext cx="2304000" cy="90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80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fontScale="90000"/>
          </a:bodyPr>
          <a:lstStyle/>
          <a:p>
            <a:r>
              <a:rPr lang="en-US" altLang="zh-TW" sz="4000" b="1" dirty="0">
                <a:solidFill>
                  <a:srgbClr val="005197"/>
                </a:solidFill>
                <a:cs typeface="Calibri" pitchFamily="34" charset="0"/>
              </a:rPr>
              <a:t>GTC 2016 </a:t>
            </a:r>
            <a:r>
              <a:rPr lang="en-US" altLang="zh-TW" b="1" dirty="0">
                <a:solidFill>
                  <a:srgbClr val="005197"/>
                </a:solidFill>
                <a:cs typeface="Calibri" pitchFamily="34" charset="0"/>
              </a:rPr>
              <a:t>- </a:t>
            </a:r>
            <a:r>
              <a:rPr lang="zh-TW" altLang="en-US" b="1" dirty="0">
                <a:solidFill>
                  <a:srgbClr val="005197"/>
                </a:solidFill>
                <a:cs typeface="Calibri" pitchFamily="34" charset="0"/>
              </a:rPr>
              <a:t>廣達是</a:t>
            </a:r>
            <a:r>
              <a:rPr lang="en-US" altLang="zh-TW" b="1" dirty="0">
                <a:solidFill>
                  <a:srgbClr val="005197"/>
                </a:solidFill>
                <a:cs typeface="Calibri" pitchFamily="34" charset="0"/>
              </a:rPr>
              <a:t> </a:t>
            </a:r>
            <a:r>
              <a:rPr lang="en-US" altLang="zh-TW" b="1" dirty="0" err="1">
                <a:solidFill>
                  <a:srgbClr val="005197"/>
                </a:solidFill>
                <a:cs typeface="Calibri" pitchFamily="34" charset="0"/>
              </a:rPr>
              <a:t>nVIDIA</a:t>
            </a:r>
            <a:r>
              <a:rPr lang="en-US" altLang="zh-TW" b="1" dirty="0">
                <a:solidFill>
                  <a:srgbClr val="005197"/>
                </a:solidFill>
                <a:cs typeface="Calibri" pitchFamily="34" charset="0"/>
              </a:rPr>
              <a:t> GTX-1 </a:t>
            </a:r>
            <a:r>
              <a:rPr lang="zh-TW" altLang="en-US" b="1" dirty="0">
                <a:solidFill>
                  <a:srgbClr val="005197"/>
                </a:solidFill>
                <a:cs typeface="Calibri" pitchFamily="34" charset="0"/>
              </a:rPr>
              <a:t>唯一製造商</a:t>
            </a:r>
            <a:endParaRPr lang="zh-TW" altLang="en-US" dirty="0"/>
          </a:p>
        </p:txBody>
      </p:sp>
      <p:sp>
        <p:nvSpPr>
          <p:cNvPr id="5" name="內容版面配置區 4"/>
          <p:cNvSpPr>
            <a:spLocks noGrp="1"/>
          </p:cNvSpPr>
          <p:nvPr>
            <p:ph idx="1"/>
          </p:nvPr>
        </p:nvSpPr>
        <p:spPr/>
        <p:txBody>
          <a:bodyPr/>
          <a:lstStyle/>
          <a:p>
            <a:endParaRPr lang="zh-TW" altLang="en-US"/>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7704" y="1275607"/>
            <a:ext cx="5112568" cy="3356143"/>
          </a:xfrm>
          <a:prstGeom prst="rect">
            <a:avLst/>
          </a:prstGeom>
        </p:spPr>
      </p:pic>
    </p:spTree>
    <p:extLst>
      <p:ext uri="{BB962C8B-B14F-4D97-AF65-F5344CB8AC3E}">
        <p14:creationId xmlns:p14="http://schemas.microsoft.com/office/powerpoint/2010/main" val="320285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rgbClr val="005197"/>
                </a:solidFill>
                <a:cs typeface="Calibri" pitchFamily="34" charset="0"/>
              </a:rPr>
              <a:t>廣達是</a:t>
            </a:r>
            <a:r>
              <a:rPr lang="en-US" altLang="zh-TW" b="1" dirty="0">
                <a:solidFill>
                  <a:srgbClr val="005197"/>
                </a:solidFill>
                <a:cs typeface="Calibri" pitchFamily="34" charset="0"/>
              </a:rPr>
              <a:t> Facebook Big Sur </a:t>
            </a:r>
            <a:r>
              <a:rPr lang="zh-TW" altLang="en-US" b="1" dirty="0">
                <a:solidFill>
                  <a:srgbClr val="005197"/>
                </a:solidFill>
                <a:cs typeface="Calibri" pitchFamily="34" charset="0"/>
              </a:rPr>
              <a:t>唯一的供應商</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4"/>
          </p:nvPr>
        </p:nvSpPr>
        <p:spPr/>
        <p:txBody>
          <a:bodyPr/>
          <a:lstStyle/>
          <a:p>
            <a:fld id="{26ABC516-D93B-4368-B021-9DF04E8EFC6F}" type="slidenum">
              <a:rPr lang="en-US" altLang="zh-TW" smtClean="0"/>
              <a:pPr/>
              <a:t>9</a:t>
            </a:fld>
            <a:endParaRPr lang="en-US" altLang="zh-TW" dirty="0"/>
          </a:p>
        </p:txBody>
      </p:sp>
      <p:grpSp>
        <p:nvGrpSpPr>
          <p:cNvPr id="7" name="群組 6"/>
          <p:cNvGrpSpPr/>
          <p:nvPr/>
        </p:nvGrpSpPr>
        <p:grpSpPr>
          <a:xfrm>
            <a:off x="755576" y="1314557"/>
            <a:ext cx="7704856" cy="3139498"/>
            <a:chOff x="755576" y="1314557"/>
            <a:chExt cx="7704856" cy="3139498"/>
          </a:xfrm>
        </p:grpSpPr>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1353508"/>
              <a:ext cx="3098463" cy="3100547"/>
            </a:xfrm>
            <a:prstGeom prst="rect">
              <a:avLst/>
            </a:prstGeom>
          </p:spPr>
        </p:pic>
        <p:pic>
          <p:nvPicPr>
            <p:cNvPr id="6" name="圖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4994" y="1314557"/>
              <a:ext cx="3975438" cy="2625345"/>
            </a:xfrm>
            <a:prstGeom prst="rect">
              <a:avLst/>
            </a:prstGeom>
          </p:spPr>
        </p:pic>
      </p:grpSp>
    </p:spTree>
    <p:extLst>
      <p:ext uri="{BB962C8B-B14F-4D97-AF65-F5344CB8AC3E}">
        <p14:creationId xmlns:p14="http://schemas.microsoft.com/office/powerpoint/2010/main" val="1843779307"/>
      </p:ext>
    </p:extLst>
  </p:cSld>
  <p:clrMapOvr>
    <a:masterClrMapping/>
  </p:clrMapOvr>
</p:sld>
</file>

<file path=ppt/theme/theme1.xml><?xml version="1.0" encoding="utf-8"?>
<a:theme xmlns:a="http://schemas.openxmlformats.org/drawingml/2006/main" name="QCT-淺色佈景主題">
  <a:themeElements>
    <a:clrScheme name="QuantaQCT-佈景主題-白底">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B8CCE4"/>
      </a:folHlink>
    </a:clrScheme>
    <a:fontScheme name="Quanta">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accent4">
                <a:lumMod val="25000"/>
              </a:schemeClr>
            </a:solidFill>
            <a:latin typeface="Calibri" pitchFamily="34" charset="0"/>
            <a:cs typeface="Calibri" pitchFamily="34" charset="0"/>
          </a:defRPr>
        </a:defPPr>
      </a:lstStyle>
    </a:txDef>
  </a:objectDefaults>
  <a:extraClrSchemeLst/>
</a:theme>
</file>

<file path=ppt/theme/theme2.xml><?xml version="1.0" encoding="utf-8"?>
<a:theme xmlns:a="http://schemas.openxmlformats.org/drawingml/2006/main" name="2_Black and white pushpins design template">
  <a:themeElements>
    <a:clrScheme name="PPT03">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FF9900"/>
      </a:hlink>
      <a:folHlink>
        <a:srgbClr val="7A87A5"/>
      </a:folHlink>
    </a:clrScheme>
    <a:fontScheme name="自訂 2">
      <a:majorFont>
        <a:latin typeface="Myriad Pro"/>
        <a:ea typeface="微軟正黑體"/>
        <a:cs typeface=""/>
      </a:majorFont>
      <a:minorFont>
        <a:latin typeface="Myriad Pro"/>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Default Design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Default Design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Default Design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Default Design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Default Desig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Mware_white_16x9">
  <a:themeElements>
    <a:clrScheme name="VMware">
      <a:dk1>
        <a:srgbClr val="717074"/>
      </a:dk1>
      <a:lt1>
        <a:sysClr val="window" lastClr="FFFFFF"/>
      </a:lt1>
      <a:dk2>
        <a:srgbClr val="000000"/>
      </a:dk2>
      <a:lt2>
        <a:srgbClr val="C6C6C8"/>
      </a:lt2>
      <a:accent1>
        <a:srgbClr val="0095D3"/>
      </a:accent1>
      <a:accent2>
        <a:srgbClr val="89CBDF"/>
      </a:accent2>
      <a:accent3>
        <a:srgbClr val="006990"/>
      </a:accent3>
      <a:accent4>
        <a:srgbClr val="6DB33F"/>
      </a:accent4>
      <a:accent5>
        <a:srgbClr val="C2CD23"/>
      </a:accent5>
      <a:accent6>
        <a:srgbClr val="387C2C"/>
      </a:accent6>
      <a:hlink>
        <a:srgbClr val="0095D3"/>
      </a:hlink>
      <a:folHlink>
        <a:srgbClr val="89CBD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miter lim="800000"/>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smtClean="0"/>
        </a:defPPr>
      </a:lstStyle>
    </a:txDef>
  </a:objectDefaults>
  <a:extraClrSchemeLst/>
  <a:custClrLst>
    <a:custClr name="PMS130">
      <a:srgbClr val="FDB813"/>
    </a:custClr>
    <a:custClr name="PMS144">
      <a:srgbClr val="F8981D"/>
    </a:custClr>
    <a:custClr name="PMS180">
      <a:srgbClr val="D9541E"/>
    </a:custClr>
    <a:custClr name="PMS1807">
      <a:srgbClr val="9E3039"/>
    </a:custClr>
    <a:custClr name="PMS195">
      <a:srgbClr val="820024"/>
    </a:custClr>
    <a:custClr name="PMS174">
      <a:srgbClr val="9A3B26"/>
    </a:custClr>
    <a:custClr name="PMS7519">
      <a:srgbClr val="574319"/>
    </a:custClr>
    <a:custClr name="PMS654">
      <a:srgbClr val="003D79"/>
    </a:custClr>
  </a:custClrLst>
</a:theme>
</file>

<file path=ppt/theme/theme4.xml><?xml version="1.0" encoding="utf-8"?>
<a:theme xmlns:a="http://schemas.openxmlformats.org/drawingml/2006/main" name="2_QCT-淺色佈景主題">
  <a:themeElements>
    <a:clrScheme name="QuantaQCT-佈景主題-白底">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B8CCE4"/>
      </a:folHlink>
    </a:clrScheme>
    <a:fontScheme name="Quanta">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ck and white pushpins design templat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自訂 2">
      <a:majorFont>
        <a:latin typeface="Myriad Pro"/>
        <a:ea typeface="微軟正黑體"/>
        <a:cs typeface=""/>
      </a:majorFont>
      <a:minorFont>
        <a:latin typeface="Myriad Pro"/>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Default Design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Default Design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Default Design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Default Design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Default Desig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ck and white pushpins design template">
  <a:themeElements>
    <a:clrScheme name="PPT03">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FF9900"/>
      </a:hlink>
      <a:folHlink>
        <a:srgbClr val="7A87A5"/>
      </a:folHlink>
    </a:clrScheme>
    <a:fontScheme name="自訂 2">
      <a:majorFont>
        <a:latin typeface="Myriad Pro"/>
        <a:ea typeface="微軟正黑體"/>
        <a:cs typeface=""/>
      </a:majorFont>
      <a:minorFont>
        <a:latin typeface="Myriad Pro"/>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Default Design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Default Design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Default Design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Default Design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Default Desig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ck and white pushpins design template">
  <a:themeElements>
    <a:clrScheme name="PPT03">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FF9900"/>
      </a:hlink>
      <a:folHlink>
        <a:srgbClr val="7A87A5"/>
      </a:folHlink>
    </a:clrScheme>
    <a:fontScheme name="自訂 2">
      <a:majorFont>
        <a:latin typeface="Myriad Pro"/>
        <a:ea typeface="微軟正黑體"/>
        <a:cs typeface=""/>
      </a:majorFont>
      <a:minorFont>
        <a:latin typeface="Myriad Pro"/>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Default Design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Default Design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Default Design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Default Design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Default Design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1684</TotalTime>
  <Words>3717</Words>
  <Application>Microsoft Office PowerPoint</Application>
  <PresentationFormat>如螢幕大小 (16:9)</PresentationFormat>
  <Paragraphs>527</Paragraphs>
  <Slides>44</Slides>
  <Notes>22</Notes>
  <HiddenSlides>0</HiddenSlides>
  <MMClips>0</MMClips>
  <ScaleCrop>false</ScaleCrop>
  <HeadingPairs>
    <vt:vector size="4" baseType="variant">
      <vt:variant>
        <vt:lpstr>佈景主題</vt:lpstr>
      </vt:variant>
      <vt:variant>
        <vt:i4>7</vt:i4>
      </vt:variant>
      <vt:variant>
        <vt:lpstr>投影片標題</vt:lpstr>
      </vt:variant>
      <vt:variant>
        <vt:i4>44</vt:i4>
      </vt:variant>
    </vt:vector>
  </HeadingPairs>
  <TitlesOfParts>
    <vt:vector size="51" baseType="lpstr">
      <vt:lpstr>QCT-淺色佈景主題</vt:lpstr>
      <vt:lpstr>2_Black and white pushpins design template</vt:lpstr>
      <vt:lpstr>1_VMware_white_16x9</vt:lpstr>
      <vt:lpstr>2_QCT-淺色佈景主題</vt:lpstr>
      <vt:lpstr>3_Black and white pushpins design template</vt:lpstr>
      <vt:lpstr>4_Black and white pushpins design template</vt:lpstr>
      <vt:lpstr>5_Black and white pushpins design template</vt:lpstr>
      <vt:lpstr> 如何翻轉行動教學 -桌面虛擬化教學應用 </vt:lpstr>
      <vt:lpstr>Legal Disclaimer</vt:lpstr>
      <vt:lpstr>簡報內容</vt:lpstr>
      <vt:lpstr>PowerPoint 簡報</vt:lpstr>
      <vt:lpstr>廣達  2015 營收</vt:lpstr>
      <vt:lpstr>PowerPoint 簡報</vt:lpstr>
      <vt:lpstr>PowerPoint 簡報</vt:lpstr>
      <vt:lpstr>GTC 2016 - 廣達是 nVIDIA GTX-1 唯一製造商</vt:lpstr>
      <vt:lpstr>廣達是 Facebook Big Sur 唯一的供應商</vt:lpstr>
      <vt:lpstr>廣達 Quanta vs. 雲達 QCT</vt:lpstr>
      <vt:lpstr>雲達科技的願景 - 提供一站式服務的雲端產品方案 </vt:lpstr>
      <vt:lpstr>教學的演進</vt:lpstr>
      <vt:lpstr>資訊教育現況與目的</vt:lpstr>
      <vt:lpstr>PowerPoint 簡報</vt:lpstr>
      <vt:lpstr>PowerPoint 簡報</vt:lpstr>
      <vt:lpstr>PowerPoint 簡報</vt:lpstr>
      <vt:lpstr>PowerPoint 簡報</vt:lpstr>
      <vt:lpstr>傳統個人PC維護管理遇到的挑戰</vt:lpstr>
      <vt:lpstr>企業採用桌面虛擬化的主要驅動力</vt:lpstr>
      <vt:lpstr>PowerPoint 簡報</vt:lpstr>
      <vt:lpstr>PowerPoint 簡報</vt:lpstr>
      <vt:lpstr>PowerPoint 簡報</vt:lpstr>
      <vt:lpstr>全新高度整合 VDI 一體機| 簡化管理 超融和架構取代傳統架構 </vt:lpstr>
      <vt:lpstr>PowerPoint 簡報</vt:lpstr>
      <vt:lpstr>優化存儲環境 | 強化體驗 </vt:lpstr>
      <vt:lpstr>硬體架構及規格 </vt:lpstr>
      <vt:lpstr>QxVDI VMware Edition-OA 內建交換器 </vt:lpstr>
      <vt:lpstr>QxVDI | QxStack VMware Edition-HC</vt:lpstr>
      <vt:lpstr>PowerPoint 簡報</vt:lpstr>
      <vt:lpstr>PowerPoint 簡報</vt:lpstr>
      <vt:lpstr>預先驗證以及測試 | 高可靠性 </vt:lpstr>
      <vt:lpstr>PowerPoint 簡報</vt:lpstr>
      <vt:lpstr>PowerPoint 簡報</vt:lpstr>
      <vt:lpstr>QxVDI | QxStack VMware Edition-HC 規格</vt:lpstr>
      <vt:lpstr>成功案例-美和科大</vt:lpstr>
      <vt:lpstr>QxVDI  VMware Edition-3D </vt:lpstr>
      <vt:lpstr>PowerPoint 簡報</vt:lpstr>
      <vt:lpstr>PowerPoint 簡報</vt:lpstr>
      <vt:lpstr>QxVDI VMware Edition-3D 高繪圖效能的超融合架構解決方案</vt:lpstr>
      <vt:lpstr>QxVDI VMware Edition- 3D Solution Spec </vt:lpstr>
      <vt:lpstr>PowerPoint 簡報</vt:lpstr>
      <vt:lpstr>PowerPoint 簡報</vt:lpstr>
      <vt:lpstr>PowerPoint 簡報</vt:lpstr>
      <vt:lpstr>謝謝指教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Ashley Yu (游馥菱)</dc:creator>
  <cp:lastModifiedBy>Winnie Chen (陳冠妤)</cp:lastModifiedBy>
  <cp:revision>133</cp:revision>
  <dcterms:created xsi:type="dcterms:W3CDTF">2012-08-27T03:22:04Z</dcterms:created>
  <dcterms:modified xsi:type="dcterms:W3CDTF">2017-02-21T09:11:43Z</dcterms:modified>
</cp:coreProperties>
</file>