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711" r:id="rId3"/>
    <p:sldMasterId id="2147483732" r:id="rId4"/>
  </p:sldMasterIdLst>
  <p:notesMasterIdLst>
    <p:notesMasterId r:id="rId18"/>
  </p:notesMasterIdLst>
  <p:sldIdLst>
    <p:sldId id="349" r:id="rId5"/>
    <p:sldId id="380" r:id="rId6"/>
    <p:sldId id="388" r:id="rId7"/>
    <p:sldId id="390" r:id="rId8"/>
    <p:sldId id="389" r:id="rId9"/>
    <p:sldId id="385" r:id="rId10"/>
    <p:sldId id="386" r:id="rId11"/>
    <p:sldId id="382" r:id="rId12"/>
    <p:sldId id="383" r:id="rId13"/>
    <p:sldId id="384" r:id="rId14"/>
    <p:sldId id="387" r:id="rId15"/>
    <p:sldId id="379" r:id="rId16"/>
    <p:sldId id="35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3C2"/>
    <a:srgbClr val="DA0000"/>
    <a:srgbClr val="E60000"/>
    <a:srgbClr val="1C1C1C"/>
    <a:srgbClr val="66FF33"/>
    <a:srgbClr val="0066FF"/>
    <a:srgbClr val="FF0000"/>
    <a:srgbClr val="5F5F5F"/>
    <a:srgbClr val="868686"/>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574" autoAdjust="0"/>
    <p:restoredTop sz="94660"/>
  </p:normalViewPr>
  <p:slideViewPr>
    <p:cSldViewPr snapToGrid="0">
      <p:cViewPr varScale="1">
        <p:scale>
          <a:sx n="73" d="100"/>
          <a:sy n="73" d="100"/>
        </p:scale>
        <p:origin x="-114" y="-108"/>
      </p:cViewPr>
      <p:guideLst>
        <p:guide orient="horz" pos="566"/>
        <p:guide pos="603"/>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6B9DB6-A30B-4F88-BF14-F054A3E5A974}" type="doc">
      <dgm:prSet loTypeId="urn:microsoft.com/office/officeart/2008/layout/VerticalCurvedList" loCatId="list" qsTypeId="urn:microsoft.com/office/officeart/2005/8/quickstyle/3d4" qsCatId="3D" csTypeId="urn:microsoft.com/office/officeart/2005/8/colors/accent3_5" csCatId="accent3" phldr="1"/>
      <dgm:spPr/>
      <dgm:t>
        <a:bodyPr/>
        <a:lstStyle/>
        <a:p>
          <a:endParaRPr lang="en-US"/>
        </a:p>
      </dgm:t>
    </dgm:pt>
    <dgm:pt modelId="{3A370E26-7287-467C-A382-1C343CD66D13}">
      <dgm:prSet phldrT="[Text]"/>
      <dgm:spPr/>
      <dgm:t>
        <a:bodyPr/>
        <a:lstStyle/>
        <a:p>
          <a:r>
            <a:rPr lang="en-US" dirty="0"/>
            <a:t>DISSAGREGATION</a:t>
          </a:r>
        </a:p>
      </dgm:t>
    </dgm:pt>
    <dgm:pt modelId="{441BA16D-1213-4859-93C5-1BA0758F622C}" type="parTrans" cxnId="{729B09F1-70A7-41EA-8D1A-3109943FB249}">
      <dgm:prSet/>
      <dgm:spPr/>
      <dgm:t>
        <a:bodyPr/>
        <a:lstStyle/>
        <a:p>
          <a:endParaRPr lang="en-US">
            <a:solidFill>
              <a:schemeClr val="tx1"/>
            </a:solidFill>
          </a:endParaRPr>
        </a:p>
      </dgm:t>
    </dgm:pt>
    <dgm:pt modelId="{87D50D0D-B847-47BF-B028-80AA8F0F9C0E}" type="sibTrans" cxnId="{729B09F1-70A7-41EA-8D1A-3109943FB249}">
      <dgm:prSet/>
      <dgm:spPr>
        <a:ln w="57150">
          <a:solidFill>
            <a:srgbClr val="FF9801"/>
          </a:solidFill>
        </a:ln>
      </dgm:spPr>
      <dgm:t>
        <a:bodyPr/>
        <a:lstStyle/>
        <a:p>
          <a:endParaRPr lang="en-US">
            <a:solidFill>
              <a:schemeClr val="tx1"/>
            </a:solidFill>
          </a:endParaRPr>
        </a:p>
      </dgm:t>
    </dgm:pt>
    <dgm:pt modelId="{51789DB2-9E79-4CB4-9A0C-094426F4CD03}">
      <dgm:prSet/>
      <dgm:spPr/>
      <dgm:t>
        <a:bodyPr/>
        <a:lstStyle/>
        <a:p>
          <a:r>
            <a:rPr lang="en-US" dirty="0"/>
            <a:t>AUTOMATION</a:t>
          </a:r>
        </a:p>
      </dgm:t>
    </dgm:pt>
    <dgm:pt modelId="{004F0299-132A-42A4-B55D-5D0801812D20}" type="parTrans" cxnId="{4EB598F2-1560-450C-8BA7-2249AB28F54E}">
      <dgm:prSet/>
      <dgm:spPr/>
      <dgm:t>
        <a:bodyPr/>
        <a:lstStyle/>
        <a:p>
          <a:endParaRPr lang="en-US">
            <a:solidFill>
              <a:schemeClr val="tx1"/>
            </a:solidFill>
          </a:endParaRPr>
        </a:p>
      </dgm:t>
    </dgm:pt>
    <dgm:pt modelId="{D8851013-CB92-436E-85D5-9BF8770C2FE6}" type="sibTrans" cxnId="{4EB598F2-1560-450C-8BA7-2249AB28F54E}">
      <dgm:prSet/>
      <dgm:spPr/>
      <dgm:t>
        <a:bodyPr/>
        <a:lstStyle/>
        <a:p>
          <a:endParaRPr lang="en-US">
            <a:solidFill>
              <a:schemeClr val="tx1"/>
            </a:solidFill>
          </a:endParaRPr>
        </a:p>
      </dgm:t>
    </dgm:pt>
    <dgm:pt modelId="{8807839B-6816-4916-8247-4E810A35C0A0}">
      <dgm:prSet phldrT="[Text]"/>
      <dgm:spPr/>
      <dgm:t>
        <a:bodyPr/>
        <a:lstStyle/>
        <a:p>
          <a:r>
            <a:rPr lang="en-US" dirty="0"/>
            <a:t>STANDARD </a:t>
          </a:r>
          <a:r>
            <a:rPr lang="en-US" dirty="0" smtClean="0"/>
            <a:t>DESIGNS </a:t>
          </a:r>
          <a:endParaRPr lang="en-US" dirty="0"/>
        </a:p>
      </dgm:t>
    </dgm:pt>
    <dgm:pt modelId="{69D54EAD-7EDF-4424-B88F-656ABB904BF2}" type="sibTrans" cxnId="{BAD75682-DA51-4DF1-98AF-300015CBD192}">
      <dgm:prSet/>
      <dgm:spPr/>
      <dgm:t>
        <a:bodyPr/>
        <a:lstStyle/>
        <a:p>
          <a:endParaRPr lang="en-US">
            <a:solidFill>
              <a:schemeClr val="tx1"/>
            </a:solidFill>
          </a:endParaRPr>
        </a:p>
      </dgm:t>
    </dgm:pt>
    <dgm:pt modelId="{2870F8C1-DDA4-4D46-94E1-A1FBDA2DB9B4}" type="parTrans" cxnId="{BAD75682-DA51-4DF1-98AF-300015CBD192}">
      <dgm:prSet/>
      <dgm:spPr/>
      <dgm:t>
        <a:bodyPr/>
        <a:lstStyle/>
        <a:p>
          <a:endParaRPr lang="en-US">
            <a:solidFill>
              <a:schemeClr val="tx1"/>
            </a:solidFill>
          </a:endParaRPr>
        </a:p>
      </dgm:t>
    </dgm:pt>
    <dgm:pt modelId="{768B4CED-A8A2-4176-9AA6-02EBD3E9D004}">
      <dgm:prSet/>
      <dgm:spPr/>
      <dgm:t>
        <a:bodyPr/>
        <a:lstStyle/>
        <a:p>
          <a:r>
            <a:rPr lang="en-US" dirty="0" smtClean="0"/>
            <a:t>VIRTUALIZATION </a:t>
          </a:r>
          <a:endParaRPr lang="en-US" dirty="0"/>
        </a:p>
      </dgm:t>
    </dgm:pt>
    <dgm:pt modelId="{CD34CDB3-8A96-4A38-B554-DEB239277AD0}" type="parTrans" cxnId="{DD3BFE19-305C-47A0-83DB-61A595B686F3}">
      <dgm:prSet/>
      <dgm:spPr/>
      <dgm:t>
        <a:bodyPr/>
        <a:lstStyle/>
        <a:p>
          <a:endParaRPr lang="en-US"/>
        </a:p>
      </dgm:t>
    </dgm:pt>
    <dgm:pt modelId="{9DE52410-B798-4849-9AAF-3D02274C61D1}" type="sibTrans" cxnId="{DD3BFE19-305C-47A0-83DB-61A595B686F3}">
      <dgm:prSet/>
      <dgm:spPr/>
      <dgm:t>
        <a:bodyPr/>
        <a:lstStyle/>
        <a:p>
          <a:endParaRPr lang="en-US"/>
        </a:p>
      </dgm:t>
    </dgm:pt>
    <dgm:pt modelId="{4A4B8601-DF41-4000-8F62-589724B20754}">
      <dgm:prSet phldrT="[Text]"/>
      <dgm:spPr/>
      <dgm:t>
        <a:bodyPr/>
        <a:lstStyle/>
        <a:p>
          <a:r>
            <a:rPr lang="en-US" dirty="0" smtClean="0"/>
            <a:t>FLEXIBILITY </a:t>
          </a:r>
          <a:endParaRPr lang="en-US" dirty="0"/>
        </a:p>
      </dgm:t>
    </dgm:pt>
    <dgm:pt modelId="{FCCFF92D-FE89-48E1-96BF-A4726051B07F}" type="parTrans" cxnId="{163329A4-C833-4658-9973-D098FB73E535}">
      <dgm:prSet/>
      <dgm:spPr/>
      <dgm:t>
        <a:bodyPr/>
        <a:lstStyle/>
        <a:p>
          <a:endParaRPr lang="en-US"/>
        </a:p>
      </dgm:t>
    </dgm:pt>
    <dgm:pt modelId="{F6460C1C-4EA5-407E-ABCD-3E549B61C3D5}" type="sibTrans" cxnId="{163329A4-C833-4658-9973-D098FB73E535}">
      <dgm:prSet/>
      <dgm:spPr/>
      <dgm:t>
        <a:bodyPr/>
        <a:lstStyle/>
        <a:p>
          <a:endParaRPr lang="en-US"/>
        </a:p>
      </dgm:t>
    </dgm:pt>
    <dgm:pt modelId="{66A4FCB5-AF99-4887-B7C6-A46FAB6B985F}" type="pres">
      <dgm:prSet presAssocID="{DE6B9DB6-A30B-4F88-BF14-F054A3E5A974}" presName="Name0" presStyleCnt="0">
        <dgm:presLayoutVars>
          <dgm:chMax val="7"/>
          <dgm:chPref val="7"/>
          <dgm:dir val="rev"/>
        </dgm:presLayoutVars>
      </dgm:prSet>
      <dgm:spPr/>
      <dgm:t>
        <a:bodyPr/>
        <a:lstStyle/>
        <a:p>
          <a:endParaRPr lang="en-US"/>
        </a:p>
      </dgm:t>
    </dgm:pt>
    <dgm:pt modelId="{BB5C58BC-6FE4-44F0-AD3E-76F9CD9298D0}" type="pres">
      <dgm:prSet presAssocID="{DE6B9DB6-A30B-4F88-BF14-F054A3E5A974}" presName="Name1" presStyleCnt="0"/>
      <dgm:spPr/>
    </dgm:pt>
    <dgm:pt modelId="{FD27D4A9-511F-4BBE-9259-DB1E8325AB36}" type="pres">
      <dgm:prSet presAssocID="{DE6B9DB6-A30B-4F88-BF14-F054A3E5A974}" presName="cycle" presStyleCnt="0"/>
      <dgm:spPr/>
    </dgm:pt>
    <dgm:pt modelId="{DF70A406-AC1C-41DC-A101-EEA6DC80CA42}" type="pres">
      <dgm:prSet presAssocID="{DE6B9DB6-A30B-4F88-BF14-F054A3E5A974}" presName="srcNode" presStyleLbl="node1" presStyleIdx="0" presStyleCnt="5"/>
      <dgm:spPr/>
    </dgm:pt>
    <dgm:pt modelId="{5141B96B-9F4A-433D-8558-9F95C67D91BA}" type="pres">
      <dgm:prSet presAssocID="{DE6B9DB6-A30B-4F88-BF14-F054A3E5A974}" presName="conn" presStyleLbl="parChTrans1D2" presStyleIdx="0" presStyleCnt="1"/>
      <dgm:spPr/>
      <dgm:t>
        <a:bodyPr/>
        <a:lstStyle/>
        <a:p>
          <a:endParaRPr lang="en-US"/>
        </a:p>
      </dgm:t>
    </dgm:pt>
    <dgm:pt modelId="{3FE9E841-1E8D-401D-B35B-CDECA9409471}" type="pres">
      <dgm:prSet presAssocID="{DE6B9DB6-A30B-4F88-BF14-F054A3E5A974}" presName="extraNode" presStyleLbl="node1" presStyleIdx="0" presStyleCnt="5"/>
      <dgm:spPr/>
    </dgm:pt>
    <dgm:pt modelId="{5FE165FC-DE07-45D6-B626-05A0585166E8}" type="pres">
      <dgm:prSet presAssocID="{DE6B9DB6-A30B-4F88-BF14-F054A3E5A974}" presName="dstNode" presStyleLbl="node1" presStyleIdx="0" presStyleCnt="5"/>
      <dgm:spPr/>
    </dgm:pt>
    <dgm:pt modelId="{8DC20EE9-2E9B-4769-98FE-6A984131DB04}" type="pres">
      <dgm:prSet presAssocID="{3A370E26-7287-467C-A382-1C343CD66D13}" presName="text_1" presStyleLbl="node1" presStyleIdx="0" presStyleCnt="5">
        <dgm:presLayoutVars>
          <dgm:bulletEnabled val="1"/>
        </dgm:presLayoutVars>
      </dgm:prSet>
      <dgm:spPr/>
      <dgm:t>
        <a:bodyPr/>
        <a:lstStyle/>
        <a:p>
          <a:endParaRPr lang="en-US"/>
        </a:p>
      </dgm:t>
    </dgm:pt>
    <dgm:pt modelId="{0D7922B9-D5E1-4BDA-8A81-5036A23C292C}" type="pres">
      <dgm:prSet presAssocID="{3A370E26-7287-467C-A382-1C343CD66D13}" presName="accent_1" presStyleCnt="0"/>
      <dgm:spPr/>
    </dgm:pt>
    <dgm:pt modelId="{5CED682A-DF8F-42A7-9D7D-5D4387CDE018}" type="pres">
      <dgm:prSet presAssocID="{3A370E26-7287-467C-A382-1C343CD66D13}" presName="accentRepeatNode" presStyleLbl="solidFgAcc1" presStyleIdx="0" presStyleCnt="5"/>
      <dgm:spPr/>
    </dgm:pt>
    <dgm:pt modelId="{E3AE7E5E-7D68-4959-998A-A96975605FAE}" type="pres">
      <dgm:prSet presAssocID="{8807839B-6816-4916-8247-4E810A35C0A0}" presName="text_2" presStyleLbl="node1" presStyleIdx="1" presStyleCnt="5">
        <dgm:presLayoutVars>
          <dgm:bulletEnabled val="1"/>
        </dgm:presLayoutVars>
      </dgm:prSet>
      <dgm:spPr/>
      <dgm:t>
        <a:bodyPr/>
        <a:lstStyle/>
        <a:p>
          <a:endParaRPr lang="en-US"/>
        </a:p>
      </dgm:t>
    </dgm:pt>
    <dgm:pt modelId="{EDFFEFB1-8081-4E58-B77E-AD66383A1A6F}" type="pres">
      <dgm:prSet presAssocID="{8807839B-6816-4916-8247-4E810A35C0A0}" presName="accent_2" presStyleCnt="0"/>
      <dgm:spPr/>
    </dgm:pt>
    <dgm:pt modelId="{E6A0B611-A8CC-4306-875B-AA503330DB2E}" type="pres">
      <dgm:prSet presAssocID="{8807839B-6816-4916-8247-4E810A35C0A0}" presName="accentRepeatNode" presStyleLbl="solidFgAcc1" presStyleIdx="1" presStyleCnt="5"/>
      <dgm:spPr/>
    </dgm:pt>
    <dgm:pt modelId="{ECEF931E-28EF-40FA-9B07-DD5F65419383}" type="pres">
      <dgm:prSet presAssocID="{4A4B8601-DF41-4000-8F62-589724B20754}" presName="text_3" presStyleLbl="node1" presStyleIdx="2" presStyleCnt="5">
        <dgm:presLayoutVars>
          <dgm:bulletEnabled val="1"/>
        </dgm:presLayoutVars>
      </dgm:prSet>
      <dgm:spPr/>
      <dgm:t>
        <a:bodyPr/>
        <a:lstStyle/>
        <a:p>
          <a:endParaRPr lang="en-US"/>
        </a:p>
      </dgm:t>
    </dgm:pt>
    <dgm:pt modelId="{49A98C14-5353-471F-A340-DD938CC81F9F}" type="pres">
      <dgm:prSet presAssocID="{4A4B8601-DF41-4000-8F62-589724B20754}" presName="accent_3" presStyleCnt="0"/>
      <dgm:spPr/>
    </dgm:pt>
    <dgm:pt modelId="{B4CE049D-4945-4B5F-ABCA-FF02A83CD4BD}" type="pres">
      <dgm:prSet presAssocID="{4A4B8601-DF41-4000-8F62-589724B20754}" presName="accentRepeatNode" presStyleLbl="solidFgAcc1" presStyleIdx="2" presStyleCnt="5"/>
      <dgm:spPr/>
    </dgm:pt>
    <dgm:pt modelId="{33853647-ACAB-4AF9-B7FA-648453DACFD8}" type="pres">
      <dgm:prSet presAssocID="{51789DB2-9E79-4CB4-9A0C-094426F4CD03}" presName="text_4" presStyleLbl="node1" presStyleIdx="3" presStyleCnt="5" custLinFactNeighborY="33919">
        <dgm:presLayoutVars>
          <dgm:bulletEnabled val="1"/>
        </dgm:presLayoutVars>
      </dgm:prSet>
      <dgm:spPr/>
      <dgm:t>
        <a:bodyPr/>
        <a:lstStyle/>
        <a:p>
          <a:endParaRPr lang="en-US"/>
        </a:p>
      </dgm:t>
    </dgm:pt>
    <dgm:pt modelId="{C498488D-D7C4-460F-A597-DCA160EB9AD4}" type="pres">
      <dgm:prSet presAssocID="{51789DB2-9E79-4CB4-9A0C-094426F4CD03}" presName="accent_4" presStyleCnt="0"/>
      <dgm:spPr/>
    </dgm:pt>
    <dgm:pt modelId="{05812BB4-11CA-4608-84D9-AE306885436D}" type="pres">
      <dgm:prSet presAssocID="{51789DB2-9E79-4CB4-9A0C-094426F4CD03}" presName="accentRepeatNode" presStyleLbl="solidFgAcc1" presStyleIdx="3" presStyleCnt="5" custLinFactNeighborY="27135"/>
      <dgm:spPr/>
    </dgm:pt>
    <dgm:pt modelId="{8BECC05B-0EF2-4EB7-8C61-6B1972D24880}" type="pres">
      <dgm:prSet presAssocID="{768B4CED-A8A2-4176-9AA6-02EBD3E9D004}" presName="text_5" presStyleLbl="node1" presStyleIdx="4" presStyleCnt="5">
        <dgm:presLayoutVars>
          <dgm:bulletEnabled val="1"/>
        </dgm:presLayoutVars>
      </dgm:prSet>
      <dgm:spPr/>
      <dgm:t>
        <a:bodyPr/>
        <a:lstStyle/>
        <a:p>
          <a:endParaRPr lang="en-US"/>
        </a:p>
      </dgm:t>
    </dgm:pt>
    <dgm:pt modelId="{318D6F57-489A-4340-961D-ED18B680B999}" type="pres">
      <dgm:prSet presAssocID="{768B4CED-A8A2-4176-9AA6-02EBD3E9D004}" presName="accent_5" presStyleCnt="0"/>
      <dgm:spPr/>
    </dgm:pt>
    <dgm:pt modelId="{B52C9B57-0E2F-4B5D-93A3-6789560B2189}" type="pres">
      <dgm:prSet presAssocID="{768B4CED-A8A2-4176-9AA6-02EBD3E9D004}" presName="accentRepeatNode" presStyleLbl="solidFgAcc1" presStyleIdx="4" presStyleCnt="5"/>
      <dgm:spPr/>
    </dgm:pt>
  </dgm:ptLst>
  <dgm:cxnLst>
    <dgm:cxn modelId="{DD3BFE19-305C-47A0-83DB-61A595B686F3}" srcId="{DE6B9DB6-A30B-4F88-BF14-F054A3E5A974}" destId="{768B4CED-A8A2-4176-9AA6-02EBD3E9D004}" srcOrd="4" destOrd="0" parTransId="{CD34CDB3-8A96-4A38-B554-DEB239277AD0}" sibTransId="{9DE52410-B798-4849-9AAF-3D02274C61D1}"/>
    <dgm:cxn modelId="{D8A7A5C3-DD61-4A13-93EB-F7C1EBDEE41A}" type="presOf" srcId="{51789DB2-9E79-4CB4-9A0C-094426F4CD03}" destId="{33853647-ACAB-4AF9-B7FA-648453DACFD8}" srcOrd="0" destOrd="0" presId="urn:microsoft.com/office/officeart/2008/layout/VerticalCurvedList"/>
    <dgm:cxn modelId="{FEA34AA1-EBE3-4BC8-90C9-5AB7777C98CE}" type="presOf" srcId="{87D50D0D-B847-47BF-B028-80AA8F0F9C0E}" destId="{5141B96B-9F4A-433D-8558-9F95C67D91BA}" srcOrd="0" destOrd="0" presId="urn:microsoft.com/office/officeart/2008/layout/VerticalCurvedList"/>
    <dgm:cxn modelId="{8D295168-AB35-401C-BC8C-110693EDFC56}" type="presOf" srcId="{8807839B-6816-4916-8247-4E810A35C0A0}" destId="{E3AE7E5E-7D68-4959-998A-A96975605FAE}" srcOrd="0" destOrd="0" presId="urn:microsoft.com/office/officeart/2008/layout/VerticalCurvedList"/>
    <dgm:cxn modelId="{27C9BA15-8F1D-4134-A223-259E88D1922F}" type="presOf" srcId="{4A4B8601-DF41-4000-8F62-589724B20754}" destId="{ECEF931E-28EF-40FA-9B07-DD5F65419383}" srcOrd="0" destOrd="0" presId="urn:microsoft.com/office/officeart/2008/layout/VerticalCurvedList"/>
    <dgm:cxn modelId="{729B09F1-70A7-41EA-8D1A-3109943FB249}" srcId="{DE6B9DB6-A30B-4F88-BF14-F054A3E5A974}" destId="{3A370E26-7287-467C-A382-1C343CD66D13}" srcOrd="0" destOrd="0" parTransId="{441BA16D-1213-4859-93C5-1BA0758F622C}" sibTransId="{87D50D0D-B847-47BF-B028-80AA8F0F9C0E}"/>
    <dgm:cxn modelId="{BAD75682-DA51-4DF1-98AF-300015CBD192}" srcId="{DE6B9DB6-A30B-4F88-BF14-F054A3E5A974}" destId="{8807839B-6816-4916-8247-4E810A35C0A0}" srcOrd="1" destOrd="0" parTransId="{2870F8C1-DDA4-4D46-94E1-A1FBDA2DB9B4}" sibTransId="{69D54EAD-7EDF-4424-B88F-656ABB904BF2}"/>
    <dgm:cxn modelId="{88553002-BA13-4F15-904A-16F0209D45D4}" type="presOf" srcId="{DE6B9DB6-A30B-4F88-BF14-F054A3E5A974}" destId="{66A4FCB5-AF99-4887-B7C6-A46FAB6B985F}" srcOrd="0" destOrd="0" presId="urn:microsoft.com/office/officeart/2008/layout/VerticalCurvedList"/>
    <dgm:cxn modelId="{163329A4-C833-4658-9973-D098FB73E535}" srcId="{DE6B9DB6-A30B-4F88-BF14-F054A3E5A974}" destId="{4A4B8601-DF41-4000-8F62-589724B20754}" srcOrd="2" destOrd="0" parTransId="{FCCFF92D-FE89-48E1-96BF-A4726051B07F}" sibTransId="{F6460C1C-4EA5-407E-ABCD-3E549B61C3D5}"/>
    <dgm:cxn modelId="{D120F735-54C0-4E21-8265-5EBCBCB27E13}" type="presOf" srcId="{768B4CED-A8A2-4176-9AA6-02EBD3E9D004}" destId="{8BECC05B-0EF2-4EB7-8C61-6B1972D24880}" srcOrd="0" destOrd="0" presId="urn:microsoft.com/office/officeart/2008/layout/VerticalCurvedList"/>
    <dgm:cxn modelId="{4EB598F2-1560-450C-8BA7-2249AB28F54E}" srcId="{DE6B9DB6-A30B-4F88-BF14-F054A3E5A974}" destId="{51789DB2-9E79-4CB4-9A0C-094426F4CD03}" srcOrd="3" destOrd="0" parTransId="{004F0299-132A-42A4-B55D-5D0801812D20}" sibTransId="{D8851013-CB92-436E-85D5-9BF8770C2FE6}"/>
    <dgm:cxn modelId="{FC8D42FA-7954-46B8-924F-CF4023C06CE8}" type="presOf" srcId="{3A370E26-7287-467C-A382-1C343CD66D13}" destId="{8DC20EE9-2E9B-4769-98FE-6A984131DB04}" srcOrd="0" destOrd="0" presId="urn:microsoft.com/office/officeart/2008/layout/VerticalCurvedList"/>
    <dgm:cxn modelId="{D49B1DCA-1002-4590-B574-1B1CB26EA6E1}" type="presParOf" srcId="{66A4FCB5-AF99-4887-B7C6-A46FAB6B985F}" destId="{BB5C58BC-6FE4-44F0-AD3E-76F9CD9298D0}" srcOrd="0" destOrd="0" presId="urn:microsoft.com/office/officeart/2008/layout/VerticalCurvedList"/>
    <dgm:cxn modelId="{81719BAD-DCF5-4632-9A86-C12AF2B200BC}" type="presParOf" srcId="{BB5C58BC-6FE4-44F0-AD3E-76F9CD9298D0}" destId="{FD27D4A9-511F-4BBE-9259-DB1E8325AB36}" srcOrd="0" destOrd="0" presId="urn:microsoft.com/office/officeart/2008/layout/VerticalCurvedList"/>
    <dgm:cxn modelId="{578865FD-3C45-4250-89FF-1784CFBFAEB4}" type="presParOf" srcId="{FD27D4A9-511F-4BBE-9259-DB1E8325AB36}" destId="{DF70A406-AC1C-41DC-A101-EEA6DC80CA42}" srcOrd="0" destOrd="0" presId="urn:microsoft.com/office/officeart/2008/layout/VerticalCurvedList"/>
    <dgm:cxn modelId="{3D56CF31-8EFA-4F38-A7DD-EE3C48162818}" type="presParOf" srcId="{FD27D4A9-511F-4BBE-9259-DB1E8325AB36}" destId="{5141B96B-9F4A-433D-8558-9F95C67D91BA}" srcOrd="1" destOrd="0" presId="urn:microsoft.com/office/officeart/2008/layout/VerticalCurvedList"/>
    <dgm:cxn modelId="{E9FB789D-3236-496C-BAFE-994E2D62ADA1}" type="presParOf" srcId="{FD27D4A9-511F-4BBE-9259-DB1E8325AB36}" destId="{3FE9E841-1E8D-401D-B35B-CDECA9409471}" srcOrd="2" destOrd="0" presId="urn:microsoft.com/office/officeart/2008/layout/VerticalCurvedList"/>
    <dgm:cxn modelId="{2D76D0C0-567C-4EFB-AB96-B097F811390F}" type="presParOf" srcId="{FD27D4A9-511F-4BBE-9259-DB1E8325AB36}" destId="{5FE165FC-DE07-45D6-B626-05A0585166E8}" srcOrd="3" destOrd="0" presId="urn:microsoft.com/office/officeart/2008/layout/VerticalCurvedList"/>
    <dgm:cxn modelId="{ECE73393-6C3D-4F55-B3B7-B3934E6B5C00}" type="presParOf" srcId="{BB5C58BC-6FE4-44F0-AD3E-76F9CD9298D0}" destId="{8DC20EE9-2E9B-4769-98FE-6A984131DB04}" srcOrd="1" destOrd="0" presId="urn:microsoft.com/office/officeart/2008/layout/VerticalCurvedList"/>
    <dgm:cxn modelId="{62B65048-E994-4326-A868-FD487180922E}" type="presParOf" srcId="{BB5C58BC-6FE4-44F0-AD3E-76F9CD9298D0}" destId="{0D7922B9-D5E1-4BDA-8A81-5036A23C292C}" srcOrd="2" destOrd="0" presId="urn:microsoft.com/office/officeart/2008/layout/VerticalCurvedList"/>
    <dgm:cxn modelId="{3B2206FF-15AB-4A1E-992F-E3B1BF13C7A8}" type="presParOf" srcId="{0D7922B9-D5E1-4BDA-8A81-5036A23C292C}" destId="{5CED682A-DF8F-42A7-9D7D-5D4387CDE018}" srcOrd="0" destOrd="0" presId="urn:microsoft.com/office/officeart/2008/layout/VerticalCurvedList"/>
    <dgm:cxn modelId="{A3A231AF-36F2-4EB4-8807-8E11AF63F2C9}" type="presParOf" srcId="{BB5C58BC-6FE4-44F0-AD3E-76F9CD9298D0}" destId="{E3AE7E5E-7D68-4959-998A-A96975605FAE}" srcOrd="3" destOrd="0" presId="urn:microsoft.com/office/officeart/2008/layout/VerticalCurvedList"/>
    <dgm:cxn modelId="{82FD50C1-27F8-4C1C-8AC2-487CC1D82506}" type="presParOf" srcId="{BB5C58BC-6FE4-44F0-AD3E-76F9CD9298D0}" destId="{EDFFEFB1-8081-4E58-B77E-AD66383A1A6F}" srcOrd="4" destOrd="0" presId="urn:microsoft.com/office/officeart/2008/layout/VerticalCurvedList"/>
    <dgm:cxn modelId="{9CBD31A6-0759-4134-8A56-FB64514EF874}" type="presParOf" srcId="{EDFFEFB1-8081-4E58-B77E-AD66383A1A6F}" destId="{E6A0B611-A8CC-4306-875B-AA503330DB2E}" srcOrd="0" destOrd="0" presId="urn:microsoft.com/office/officeart/2008/layout/VerticalCurvedList"/>
    <dgm:cxn modelId="{CC0D6CE9-E1CC-4E3A-B1F5-6A501689B989}" type="presParOf" srcId="{BB5C58BC-6FE4-44F0-AD3E-76F9CD9298D0}" destId="{ECEF931E-28EF-40FA-9B07-DD5F65419383}" srcOrd="5" destOrd="0" presId="urn:microsoft.com/office/officeart/2008/layout/VerticalCurvedList"/>
    <dgm:cxn modelId="{FFDBFB51-4338-4D34-B31A-51E70657E3F3}" type="presParOf" srcId="{BB5C58BC-6FE4-44F0-AD3E-76F9CD9298D0}" destId="{49A98C14-5353-471F-A340-DD938CC81F9F}" srcOrd="6" destOrd="0" presId="urn:microsoft.com/office/officeart/2008/layout/VerticalCurvedList"/>
    <dgm:cxn modelId="{DF3B02A1-A48F-4C54-A9C9-A5BD41999FFA}" type="presParOf" srcId="{49A98C14-5353-471F-A340-DD938CC81F9F}" destId="{B4CE049D-4945-4B5F-ABCA-FF02A83CD4BD}" srcOrd="0" destOrd="0" presId="urn:microsoft.com/office/officeart/2008/layout/VerticalCurvedList"/>
    <dgm:cxn modelId="{3E5D0D2F-C58A-4E20-B848-6E6450979F4A}" type="presParOf" srcId="{BB5C58BC-6FE4-44F0-AD3E-76F9CD9298D0}" destId="{33853647-ACAB-4AF9-B7FA-648453DACFD8}" srcOrd="7" destOrd="0" presId="urn:microsoft.com/office/officeart/2008/layout/VerticalCurvedList"/>
    <dgm:cxn modelId="{4BC0D415-0EE0-4355-B256-1832FC7983A2}" type="presParOf" srcId="{BB5C58BC-6FE4-44F0-AD3E-76F9CD9298D0}" destId="{C498488D-D7C4-460F-A597-DCA160EB9AD4}" srcOrd="8" destOrd="0" presId="urn:microsoft.com/office/officeart/2008/layout/VerticalCurvedList"/>
    <dgm:cxn modelId="{A84EF7EB-B1B3-42DA-8610-76425E962E41}" type="presParOf" srcId="{C498488D-D7C4-460F-A597-DCA160EB9AD4}" destId="{05812BB4-11CA-4608-84D9-AE306885436D}" srcOrd="0" destOrd="0" presId="urn:microsoft.com/office/officeart/2008/layout/VerticalCurvedList"/>
    <dgm:cxn modelId="{D0D1FB75-833A-46E0-B568-BA4898ED12DE}" type="presParOf" srcId="{BB5C58BC-6FE4-44F0-AD3E-76F9CD9298D0}" destId="{8BECC05B-0EF2-4EB7-8C61-6B1972D24880}" srcOrd="9" destOrd="0" presId="urn:microsoft.com/office/officeart/2008/layout/VerticalCurvedList"/>
    <dgm:cxn modelId="{BBA570FA-5180-467F-A4D3-BFF512D9E63B}" type="presParOf" srcId="{BB5C58BC-6FE4-44F0-AD3E-76F9CD9298D0}" destId="{318D6F57-489A-4340-961D-ED18B680B999}" srcOrd="10" destOrd="0" presId="urn:microsoft.com/office/officeart/2008/layout/VerticalCurvedList"/>
    <dgm:cxn modelId="{B6DF0692-666C-41FC-8A1F-4770EBB0C92D}" type="presParOf" srcId="{318D6F57-489A-4340-961D-ED18B680B999}" destId="{B52C9B57-0E2F-4B5D-93A3-6789560B218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1B96B-9F4A-433D-8558-9F95C67D91BA}">
      <dsp:nvSpPr>
        <dsp:cNvPr id="0" name=""/>
        <dsp:cNvSpPr/>
      </dsp:nvSpPr>
      <dsp:spPr>
        <a:xfrm>
          <a:off x="3398151" y="-620375"/>
          <a:ext cx="4816190" cy="4816190"/>
        </a:xfrm>
        <a:prstGeom prst="blockArc">
          <a:avLst>
            <a:gd name="adj1" fmla="val 8100000"/>
            <a:gd name="adj2" fmla="val 13500000"/>
            <a:gd name="adj3" fmla="val 448"/>
          </a:avLst>
        </a:prstGeom>
        <a:noFill/>
        <a:ln w="57150" cap="flat" cmpd="sng" algn="ctr">
          <a:solidFill>
            <a:srgbClr val="FF9801"/>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8DC20EE9-2E9B-4769-98FE-6A984131DB04}">
      <dsp:nvSpPr>
        <dsp:cNvPr id="0" name=""/>
        <dsp:cNvSpPr/>
      </dsp:nvSpPr>
      <dsp:spPr>
        <a:xfrm>
          <a:off x="47470" y="223393"/>
          <a:ext cx="3785892" cy="447072"/>
        </a:xfrm>
        <a:prstGeom prst="rect">
          <a:avLst/>
        </a:prstGeom>
        <a:solidFill>
          <a:schemeClr val="accent3">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8420" tIns="58420" rIns="354864" bIns="58420" numCol="1" spcCol="1270" anchor="ctr" anchorCtr="0">
          <a:noAutofit/>
        </a:bodyPr>
        <a:lstStyle/>
        <a:p>
          <a:pPr lvl="0" algn="r" defTabSz="1022350">
            <a:lnSpc>
              <a:spcPct val="90000"/>
            </a:lnSpc>
            <a:spcBef>
              <a:spcPct val="0"/>
            </a:spcBef>
            <a:spcAft>
              <a:spcPct val="35000"/>
            </a:spcAft>
          </a:pPr>
          <a:r>
            <a:rPr lang="en-US" sz="2300" kern="1200" dirty="0"/>
            <a:t>DISSAGREGATION</a:t>
          </a:r>
        </a:p>
      </dsp:txBody>
      <dsp:txXfrm>
        <a:off x="47470" y="223393"/>
        <a:ext cx="3785892" cy="447072"/>
      </dsp:txXfrm>
    </dsp:sp>
    <dsp:sp modelId="{5CED682A-DF8F-42A7-9D7D-5D4387CDE018}">
      <dsp:nvSpPr>
        <dsp:cNvPr id="0" name=""/>
        <dsp:cNvSpPr/>
      </dsp:nvSpPr>
      <dsp:spPr>
        <a:xfrm>
          <a:off x="3553942" y="167509"/>
          <a:ext cx="558841" cy="558841"/>
        </a:xfrm>
        <a:prstGeom prst="ellipse">
          <a:avLst/>
        </a:prstGeom>
        <a:solidFill>
          <a:schemeClr val="lt1">
            <a:hueOff val="0"/>
            <a:satOff val="0"/>
            <a:lumOff val="0"/>
            <a:alphaOff val="0"/>
          </a:schemeClr>
        </a:solidFill>
        <a:ln w="6350" cap="flat" cmpd="sng" algn="ctr">
          <a:solidFill>
            <a:schemeClr val="accent3">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3AE7E5E-7D68-4959-998A-A96975605FAE}">
      <dsp:nvSpPr>
        <dsp:cNvPr id="0" name=""/>
        <dsp:cNvSpPr/>
      </dsp:nvSpPr>
      <dsp:spPr>
        <a:xfrm>
          <a:off x="47470" y="893788"/>
          <a:ext cx="3465533" cy="447072"/>
        </a:xfrm>
        <a:prstGeom prst="rect">
          <a:avLst/>
        </a:prstGeom>
        <a:solidFill>
          <a:schemeClr val="accent3">
            <a:alpha val="90000"/>
            <a:hueOff val="0"/>
            <a:satOff val="0"/>
            <a:lumOff val="0"/>
            <a:alphaOff val="-1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8420" tIns="58420" rIns="354864" bIns="58420" numCol="1" spcCol="1270" anchor="ctr" anchorCtr="0">
          <a:noAutofit/>
        </a:bodyPr>
        <a:lstStyle/>
        <a:p>
          <a:pPr lvl="0" algn="r" defTabSz="1022350">
            <a:lnSpc>
              <a:spcPct val="90000"/>
            </a:lnSpc>
            <a:spcBef>
              <a:spcPct val="0"/>
            </a:spcBef>
            <a:spcAft>
              <a:spcPct val="35000"/>
            </a:spcAft>
          </a:pPr>
          <a:r>
            <a:rPr lang="en-US" sz="2300" kern="1200" dirty="0"/>
            <a:t>STANDARD </a:t>
          </a:r>
          <a:r>
            <a:rPr lang="en-US" sz="2300" kern="1200" dirty="0" smtClean="0"/>
            <a:t>DESIGNS </a:t>
          </a:r>
          <a:endParaRPr lang="en-US" sz="2300" kern="1200" dirty="0"/>
        </a:p>
      </dsp:txBody>
      <dsp:txXfrm>
        <a:off x="47470" y="893788"/>
        <a:ext cx="3465533" cy="447072"/>
      </dsp:txXfrm>
    </dsp:sp>
    <dsp:sp modelId="{E6A0B611-A8CC-4306-875B-AA503330DB2E}">
      <dsp:nvSpPr>
        <dsp:cNvPr id="0" name=""/>
        <dsp:cNvSpPr/>
      </dsp:nvSpPr>
      <dsp:spPr>
        <a:xfrm>
          <a:off x="3233582" y="837904"/>
          <a:ext cx="558841" cy="558841"/>
        </a:xfrm>
        <a:prstGeom prst="ellipse">
          <a:avLst/>
        </a:prstGeom>
        <a:solidFill>
          <a:schemeClr val="lt1">
            <a:hueOff val="0"/>
            <a:satOff val="0"/>
            <a:lumOff val="0"/>
            <a:alphaOff val="0"/>
          </a:schemeClr>
        </a:solidFill>
        <a:ln w="6350" cap="flat" cmpd="sng" algn="ctr">
          <a:solidFill>
            <a:schemeClr val="accent3">
              <a:alpha val="90000"/>
              <a:hueOff val="0"/>
              <a:satOff val="0"/>
              <a:lumOff val="0"/>
              <a:alphaOff val="-1000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CEF931E-28EF-40FA-9B07-DD5F65419383}">
      <dsp:nvSpPr>
        <dsp:cNvPr id="0" name=""/>
        <dsp:cNvSpPr/>
      </dsp:nvSpPr>
      <dsp:spPr>
        <a:xfrm>
          <a:off x="47470" y="1564183"/>
          <a:ext cx="3367208" cy="447072"/>
        </a:xfrm>
        <a:prstGeom prst="rect">
          <a:avLst/>
        </a:prstGeom>
        <a:solidFill>
          <a:schemeClr val="accent3">
            <a:alpha val="90000"/>
            <a:hueOff val="0"/>
            <a:satOff val="0"/>
            <a:lumOff val="0"/>
            <a:alphaOff val="-2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8420" tIns="58420" rIns="354864" bIns="58420" numCol="1" spcCol="1270" anchor="ctr" anchorCtr="0">
          <a:noAutofit/>
        </a:bodyPr>
        <a:lstStyle/>
        <a:p>
          <a:pPr lvl="0" algn="r" defTabSz="1022350">
            <a:lnSpc>
              <a:spcPct val="90000"/>
            </a:lnSpc>
            <a:spcBef>
              <a:spcPct val="0"/>
            </a:spcBef>
            <a:spcAft>
              <a:spcPct val="35000"/>
            </a:spcAft>
          </a:pPr>
          <a:r>
            <a:rPr lang="en-US" sz="2300" kern="1200" dirty="0" smtClean="0"/>
            <a:t>FLEXIBILITY </a:t>
          </a:r>
          <a:endParaRPr lang="en-US" sz="2300" kern="1200" dirty="0"/>
        </a:p>
      </dsp:txBody>
      <dsp:txXfrm>
        <a:off x="47470" y="1564183"/>
        <a:ext cx="3367208" cy="447072"/>
      </dsp:txXfrm>
    </dsp:sp>
    <dsp:sp modelId="{B4CE049D-4945-4B5F-ABCA-FF02A83CD4BD}">
      <dsp:nvSpPr>
        <dsp:cNvPr id="0" name=""/>
        <dsp:cNvSpPr/>
      </dsp:nvSpPr>
      <dsp:spPr>
        <a:xfrm>
          <a:off x="3135258" y="1508298"/>
          <a:ext cx="558841" cy="558841"/>
        </a:xfrm>
        <a:prstGeom prst="ellipse">
          <a:avLst/>
        </a:prstGeom>
        <a:solidFill>
          <a:schemeClr val="lt1">
            <a:hueOff val="0"/>
            <a:satOff val="0"/>
            <a:lumOff val="0"/>
            <a:alphaOff val="0"/>
          </a:schemeClr>
        </a:solidFill>
        <a:ln w="6350" cap="flat" cmpd="sng" algn="ctr">
          <a:solidFill>
            <a:schemeClr val="accent3">
              <a:alpha val="90000"/>
              <a:hueOff val="0"/>
              <a:satOff val="0"/>
              <a:lumOff val="0"/>
              <a:alphaOff val="-2000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3853647-ACAB-4AF9-B7FA-648453DACFD8}">
      <dsp:nvSpPr>
        <dsp:cNvPr id="0" name=""/>
        <dsp:cNvSpPr/>
      </dsp:nvSpPr>
      <dsp:spPr>
        <a:xfrm>
          <a:off x="47470" y="2386220"/>
          <a:ext cx="3465533" cy="447072"/>
        </a:xfrm>
        <a:prstGeom prst="rect">
          <a:avLst/>
        </a:prstGeom>
        <a:solidFill>
          <a:schemeClr val="accent3">
            <a:alpha val="90000"/>
            <a:hueOff val="0"/>
            <a:satOff val="0"/>
            <a:lumOff val="0"/>
            <a:alphaOff val="-3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8420" tIns="58420" rIns="354864" bIns="58420" numCol="1" spcCol="1270" anchor="ctr" anchorCtr="0">
          <a:noAutofit/>
        </a:bodyPr>
        <a:lstStyle/>
        <a:p>
          <a:pPr lvl="0" algn="r" defTabSz="1022350">
            <a:lnSpc>
              <a:spcPct val="90000"/>
            </a:lnSpc>
            <a:spcBef>
              <a:spcPct val="0"/>
            </a:spcBef>
            <a:spcAft>
              <a:spcPct val="35000"/>
            </a:spcAft>
          </a:pPr>
          <a:r>
            <a:rPr lang="en-US" sz="2300" kern="1200" dirty="0"/>
            <a:t>AUTOMATION</a:t>
          </a:r>
        </a:p>
      </dsp:txBody>
      <dsp:txXfrm>
        <a:off x="47470" y="2386220"/>
        <a:ext cx="3465533" cy="447072"/>
      </dsp:txXfrm>
    </dsp:sp>
    <dsp:sp modelId="{05812BB4-11CA-4608-84D9-AE306885436D}">
      <dsp:nvSpPr>
        <dsp:cNvPr id="0" name=""/>
        <dsp:cNvSpPr/>
      </dsp:nvSpPr>
      <dsp:spPr>
        <a:xfrm>
          <a:off x="3233582" y="2330335"/>
          <a:ext cx="558841" cy="558841"/>
        </a:xfrm>
        <a:prstGeom prst="ellipse">
          <a:avLst/>
        </a:prstGeom>
        <a:solidFill>
          <a:schemeClr val="lt1">
            <a:hueOff val="0"/>
            <a:satOff val="0"/>
            <a:lumOff val="0"/>
            <a:alphaOff val="0"/>
          </a:schemeClr>
        </a:solidFill>
        <a:ln w="6350" cap="flat" cmpd="sng" algn="ctr">
          <a:solidFill>
            <a:schemeClr val="accent3">
              <a:alpha val="90000"/>
              <a:hueOff val="0"/>
              <a:satOff val="0"/>
              <a:lumOff val="0"/>
              <a:alphaOff val="-3000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BECC05B-0EF2-4EB7-8C61-6B1972D24880}">
      <dsp:nvSpPr>
        <dsp:cNvPr id="0" name=""/>
        <dsp:cNvSpPr/>
      </dsp:nvSpPr>
      <dsp:spPr>
        <a:xfrm>
          <a:off x="47470" y="2904972"/>
          <a:ext cx="3785892" cy="447072"/>
        </a:xfrm>
        <a:prstGeom prst="rect">
          <a:avLst/>
        </a:prstGeom>
        <a:solidFill>
          <a:schemeClr val="accent3">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8420" tIns="58420" rIns="354864" bIns="58420" numCol="1" spcCol="1270" anchor="ctr" anchorCtr="0">
          <a:noAutofit/>
        </a:bodyPr>
        <a:lstStyle/>
        <a:p>
          <a:pPr lvl="0" algn="r" defTabSz="1022350">
            <a:lnSpc>
              <a:spcPct val="90000"/>
            </a:lnSpc>
            <a:spcBef>
              <a:spcPct val="0"/>
            </a:spcBef>
            <a:spcAft>
              <a:spcPct val="35000"/>
            </a:spcAft>
          </a:pPr>
          <a:r>
            <a:rPr lang="en-US" sz="2300" kern="1200" dirty="0" smtClean="0"/>
            <a:t>VIRTUALIZATION </a:t>
          </a:r>
          <a:endParaRPr lang="en-US" sz="2300" kern="1200" dirty="0"/>
        </a:p>
      </dsp:txBody>
      <dsp:txXfrm>
        <a:off x="47470" y="2904972"/>
        <a:ext cx="3785892" cy="447072"/>
      </dsp:txXfrm>
    </dsp:sp>
    <dsp:sp modelId="{B52C9B57-0E2F-4B5D-93A3-6789560B2189}">
      <dsp:nvSpPr>
        <dsp:cNvPr id="0" name=""/>
        <dsp:cNvSpPr/>
      </dsp:nvSpPr>
      <dsp:spPr>
        <a:xfrm>
          <a:off x="3553942" y="2849088"/>
          <a:ext cx="558841" cy="558841"/>
        </a:xfrm>
        <a:prstGeom prst="ellipse">
          <a:avLst/>
        </a:prstGeom>
        <a:solidFill>
          <a:schemeClr val="lt1">
            <a:hueOff val="0"/>
            <a:satOff val="0"/>
            <a:lumOff val="0"/>
            <a:alphaOff val="0"/>
          </a:schemeClr>
        </a:solidFill>
        <a:ln w="6350" cap="flat" cmpd="sng" algn="ctr">
          <a:solidFill>
            <a:schemeClr val="accent3">
              <a:alpha val="90000"/>
              <a:hueOff val="0"/>
              <a:satOff val="0"/>
              <a:lumOff val="0"/>
              <a:alphaOff val="-4000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922982-1964-451C-8006-5FC0610F8C7F}" type="datetimeFigureOut">
              <a:rPr lang="en-GB" smtClean="0"/>
              <a:t>12/01/2017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62EAFE-1CF1-4C06-B1FD-18B363DAF4AC}" type="slidenum">
              <a:rPr lang="en-GB" smtClean="0"/>
              <a:t>‹#›</a:t>
            </a:fld>
            <a:endParaRPr lang="en-GB"/>
          </a:p>
        </p:txBody>
      </p:sp>
    </p:spTree>
    <p:extLst>
      <p:ext uri="{BB962C8B-B14F-4D97-AF65-F5344CB8AC3E}">
        <p14:creationId xmlns:p14="http://schemas.microsoft.com/office/powerpoint/2010/main" val="3497370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62EAFE-1CF1-4C06-B1FD-18B363DAF4AC}" type="slidenum">
              <a:rPr lang="en-GB" smtClean="0"/>
              <a:t>3</a:t>
            </a:fld>
            <a:endParaRPr lang="en-GB"/>
          </a:p>
        </p:txBody>
      </p:sp>
    </p:spTree>
    <p:extLst>
      <p:ext uri="{BB962C8B-B14F-4D97-AF65-F5344CB8AC3E}">
        <p14:creationId xmlns:p14="http://schemas.microsoft.com/office/powerpoint/2010/main" val="3206042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CCC559-BAD0-417D-A75D-E54C7431D7BB}" type="slidenum">
              <a:rPr lang="en-US" smtClean="0"/>
              <a:pPr/>
              <a:t>4</a:t>
            </a:fld>
            <a:endParaRPr lang="en-US"/>
          </a:p>
        </p:txBody>
      </p:sp>
    </p:spTree>
    <p:extLst>
      <p:ext uri="{BB962C8B-B14F-4D97-AF65-F5344CB8AC3E}">
        <p14:creationId xmlns:p14="http://schemas.microsoft.com/office/powerpoint/2010/main" val="2522481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62EAFE-1CF1-4C06-B1FD-18B363DAF4AC}" type="slidenum">
              <a:rPr lang="en-GB" smtClean="0"/>
              <a:t>5</a:t>
            </a:fld>
            <a:endParaRPr lang="en-GB"/>
          </a:p>
        </p:txBody>
      </p:sp>
    </p:spTree>
    <p:extLst>
      <p:ext uri="{BB962C8B-B14F-4D97-AF65-F5344CB8AC3E}">
        <p14:creationId xmlns:p14="http://schemas.microsoft.com/office/powerpoint/2010/main" val="801268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Just like</a:t>
            </a:r>
            <a:r>
              <a:rPr lang="en-US" sz="1200" kern="1200" baseline="0" dirty="0" smtClean="0">
                <a:solidFill>
                  <a:schemeClr val="tx1"/>
                </a:solidFill>
                <a:effectLst/>
                <a:latin typeface="+mn-lt"/>
                <a:ea typeface="+mn-ea"/>
                <a:cs typeface="+mn-cs"/>
              </a:rPr>
              <a:t> BIOS and PXE allows you to install an OS on a server using a remote image, the combination of U-Boot and ONIE allows that for bare metal switches.</a:t>
            </a: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require ONIE preloaded on HCL because U-Boot is different across vendor devices, and U-Boot itself is not very user friendly.</a:t>
            </a: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created ONIE and gave it to the Open Compute Project (OCP); it facilitates easy network OS installation of not just Cumulus Linux (Big Switch’s Switch Light OS is an example). Now you have your choice of installing whatever OS you want, not just what comes with the switch (e.g. Cisco IOS– OEM example, or FASTPATH– Broadcom’s OS).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Think of ONIE as PXE on steroids.</a:t>
            </a:r>
            <a:r>
              <a:rPr lang="en-US" sz="1200" kern="1200" baseline="0" dirty="0" smtClean="0">
                <a:solidFill>
                  <a:schemeClr val="tx1"/>
                </a:solidFill>
                <a:effectLst/>
                <a:latin typeface="+mn-lt"/>
                <a:ea typeface="+mn-ea"/>
                <a:cs typeface="+mn-cs"/>
              </a:rPr>
              <a:t> ONIE is a small </a:t>
            </a:r>
            <a:r>
              <a:rPr lang="en-US" sz="1200" kern="1200" baseline="0" dirty="0" err="1" smtClean="0">
                <a:solidFill>
                  <a:schemeClr val="tx1"/>
                </a:solidFill>
                <a:effectLst/>
                <a:latin typeface="+mn-lt"/>
                <a:ea typeface="+mn-ea"/>
                <a:cs typeface="+mn-cs"/>
              </a:rPr>
              <a:t>BusyBox</a:t>
            </a:r>
            <a:r>
              <a:rPr lang="en-US" sz="1200" kern="1200" baseline="0" dirty="0" smtClean="0">
                <a:solidFill>
                  <a:schemeClr val="tx1"/>
                </a:solidFill>
                <a:effectLst/>
                <a:latin typeface="+mn-lt"/>
                <a:ea typeface="+mn-ea"/>
                <a:cs typeface="+mn-cs"/>
              </a:rPr>
              <a:t> Linux distribution, with a bunch of fetch and execution Bash scripts. It leverages modern ways of discovering networks using what was built into Linux—e.g., IPv6 neighbor discovery, DHCPv6, DHCPv4.</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U-Boot is very good at probing the bus. U-Boot takes about 1MB. It has boot flash that’s dedicated to booting the hardware, separate from the Operating System flash. ONIE is a way to build on top of this. Takes about 3.5 MB.</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ONIE is extremely well documented and flexible, and embraced by the open source community. (Source is on </a:t>
            </a:r>
            <a:r>
              <a:rPr lang="en-US" sz="1200" kern="1200" dirty="0" err="1" smtClean="0">
                <a:solidFill>
                  <a:schemeClr val="tx1"/>
                </a:solidFill>
                <a:effectLst/>
                <a:latin typeface="+mn-lt"/>
                <a:ea typeface="+mn-ea"/>
                <a:cs typeface="+mn-cs"/>
              </a:rPr>
              <a:t>GitHub</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since summer 2013).</a:t>
            </a:r>
          </a:p>
        </p:txBody>
      </p:sp>
      <p:sp>
        <p:nvSpPr>
          <p:cNvPr id="4" name="Slide Number Placeholder 3"/>
          <p:cNvSpPr>
            <a:spLocks noGrp="1"/>
          </p:cNvSpPr>
          <p:nvPr>
            <p:ph type="sldNum" sz="quarter" idx="10"/>
          </p:nvPr>
        </p:nvSpPr>
        <p:spPr/>
        <p:txBody>
          <a:bodyPr/>
          <a:lstStyle/>
          <a:p>
            <a:fld id="{7BE52896-B62E-8246-9974-D43B2F060197}" type="slidenum">
              <a:rPr lang="en-US" smtClean="0"/>
              <a:t>7</a:t>
            </a:fld>
            <a:endParaRPr lang="en-US"/>
          </a:p>
        </p:txBody>
      </p:sp>
    </p:spTree>
    <p:extLst>
      <p:ext uri="{BB962C8B-B14F-4D97-AF65-F5344CB8AC3E}">
        <p14:creationId xmlns:p14="http://schemas.microsoft.com/office/powerpoint/2010/main" val="3666112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62EAFE-1CF1-4C06-B1FD-18B363DAF4AC}"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540469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2" tIns="45716" rIns="91432" bIns="45716"/>
          <a:lstStyle/>
          <a:p>
            <a:pPr>
              <a:defRPr/>
            </a:pPr>
            <a:fld id="{B560BED4-E420-4086-B028-060F8C82E17F}" type="slidenum">
              <a:rPr lang="zh-TW" altLang="en-US" smtClean="0">
                <a:solidFill>
                  <a:prstClr val="black"/>
                </a:solidFill>
              </a:rPr>
              <a:pPr>
                <a:defRPr/>
              </a:pPr>
              <a:t>9</a:t>
            </a:fld>
            <a:endParaRPr lang="en-US" altLang="zh-TW" dirty="0">
              <a:solidFill>
                <a:prstClr val="black"/>
              </a:solidFill>
            </a:endParaRPr>
          </a:p>
        </p:txBody>
      </p:sp>
    </p:spTree>
    <p:extLst>
      <p:ext uri="{BB962C8B-B14F-4D97-AF65-F5344CB8AC3E}">
        <p14:creationId xmlns:p14="http://schemas.microsoft.com/office/powerpoint/2010/main" val="101994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2" tIns="45716" rIns="91432" bIns="45716"/>
          <a:lstStyle/>
          <a:p>
            <a:pPr marL="0" marR="0" lvl="0" indent="0" defTabSz="914400" eaLnBrk="1" fontAlgn="auto" latinLnBrk="0" hangingPunct="1">
              <a:lnSpc>
                <a:spcPct val="100000"/>
              </a:lnSpc>
              <a:spcBef>
                <a:spcPts val="0"/>
              </a:spcBef>
              <a:spcAft>
                <a:spcPts val="0"/>
              </a:spcAft>
              <a:buClrTx/>
              <a:buSzTx/>
              <a:buFontTx/>
              <a:buNone/>
              <a:tabLst/>
              <a:defRPr/>
            </a:pPr>
            <a:fld id="{B560BED4-E420-4086-B028-060F8C82E17F}" type="slidenum">
              <a:rPr kumimoji="0" lang="zh-TW"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altLang="zh-TW"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22055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92018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BC570-6928-4F36-BAC8-AAF9DCAAB24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105172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11.jp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28219"/>
            <a:ext cx="9144000" cy="1356311"/>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1524000" y="4870672"/>
            <a:ext cx="9144000" cy="94058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5" name="Footer Placeholder 4"/>
          <p:cNvSpPr>
            <a:spLocks noGrp="1"/>
          </p:cNvSpPr>
          <p:nvPr>
            <p:ph type="ftr" sz="quarter" idx="11"/>
          </p:nvPr>
        </p:nvSpPr>
        <p:spPr/>
        <p:txBody>
          <a:bodyPr/>
          <a:lstStyle/>
          <a:p>
            <a:r>
              <a:rPr lang="en-GB" smtClean="0"/>
              <a:t>© 2016 Edgecore Networks. All rights reserved  |  www.edge-core.com</a:t>
            </a:r>
            <a:endParaRPr lang="en-GB" dirty="0"/>
          </a:p>
        </p:txBody>
      </p:sp>
      <p:sp>
        <p:nvSpPr>
          <p:cNvPr id="6" name="Slide Number Placeholder 5"/>
          <p:cNvSpPr>
            <a:spLocks noGrp="1"/>
          </p:cNvSpPr>
          <p:nvPr>
            <p:ph type="sldNum" sz="quarter" idx="12"/>
          </p:nvPr>
        </p:nvSpPr>
        <p:spPr/>
        <p:txBody>
          <a:bodyPr/>
          <a:lstStyle/>
          <a:p>
            <a:fld id="{D75D689F-85EA-40D2-87D8-7DBB731EFC2C}" type="slidenum">
              <a:rPr lang="en-GB" smtClean="0"/>
              <a:t>‹#›</a:t>
            </a:fld>
            <a:endParaRPr lang="en-GB" dirty="0"/>
          </a:p>
        </p:txBody>
      </p:sp>
      <p:pic>
        <p:nvPicPr>
          <p:cNvPr id="8" name="Imagem 1"/>
          <p:cNvPicPr>
            <a:picLocks noChangeAspect="1"/>
          </p:cNvPicPr>
          <p:nvPr userDrawn="1"/>
        </p:nvPicPr>
        <p:blipFill>
          <a:blip r:embed="rId2" cstate="print"/>
          <a:stretch>
            <a:fillRect/>
          </a:stretch>
        </p:blipFill>
        <p:spPr>
          <a:xfrm>
            <a:off x="3102448" y="1413438"/>
            <a:ext cx="5987105" cy="1415134"/>
          </a:xfrm>
          <a:prstGeom prst="rect">
            <a:avLst/>
          </a:prstGeom>
        </p:spPr>
      </p:pic>
    </p:spTree>
    <p:extLst>
      <p:ext uri="{BB962C8B-B14F-4D97-AF65-F5344CB8AC3E}">
        <p14:creationId xmlns:p14="http://schemas.microsoft.com/office/powerpoint/2010/main" val="2308702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t="656" b="38865"/>
          <a:stretch/>
        </p:blipFill>
        <p:spPr>
          <a:xfrm>
            <a:off x="0" y="1447800"/>
            <a:ext cx="12256044" cy="4876800"/>
          </a:xfrm>
          <a:prstGeom prst="rect">
            <a:avLst/>
          </a:prstGeom>
        </p:spPr>
      </p:pic>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sz="quarter" idx="11"/>
          </p:nvPr>
        </p:nvSpPr>
        <p:spPr/>
        <p:txBody>
          <a:bodyPr/>
          <a:lstStyle/>
          <a:p>
            <a:r>
              <a:rPr lang="en-GB" smtClean="0"/>
              <a:t>© 2016 Edgecore Networks. All rights reserved  |  www.edge-core.com</a:t>
            </a:r>
            <a:endParaRPr lang="en-GB" dirty="0"/>
          </a:p>
        </p:txBody>
      </p:sp>
      <p:sp>
        <p:nvSpPr>
          <p:cNvPr id="5" name="Slide Number Placeholder 4"/>
          <p:cNvSpPr>
            <a:spLocks noGrp="1"/>
          </p:cNvSpPr>
          <p:nvPr>
            <p:ph type="sldNum" sz="quarter" idx="12"/>
          </p:nvPr>
        </p:nvSpPr>
        <p:spPr/>
        <p:txBody>
          <a:bodyPr/>
          <a:lstStyle/>
          <a:p>
            <a:fld id="{D75D689F-85EA-40D2-87D8-7DBB731EFC2C}" type="slidenum">
              <a:rPr lang="en-GB" smtClean="0"/>
              <a:t>‹#›</a:t>
            </a:fld>
            <a:endParaRPr lang="en-GB"/>
          </a:p>
        </p:txBody>
      </p:sp>
    </p:spTree>
    <p:extLst>
      <p:ext uri="{BB962C8B-B14F-4D97-AF65-F5344CB8AC3E}">
        <p14:creationId xmlns:p14="http://schemas.microsoft.com/office/powerpoint/2010/main" val="2277328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smtClean="0"/>
              <a:t>© 2016 Edgecore Networks. All rights reserved  |  www.edge-core.com</a:t>
            </a:r>
            <a:endParaRPr lang="en-GB" dirty="0"/>
          </a:p>
        </p:txBody>
      </p:sp>
      <p:sp>
        <p:nvSpPr>
          <p:cNvPr id="4" name="Slide Number Placeholder 3"/>
          <p:cNvSpPr>
            <a:spLocks noGrp="1"/>
          </p:cNvSpPr>
          <p:nvPr>
            <p:ph type="sldNum" sz="quarter" idx="12"/>
          </p:nvPr>
        </p:nvSpPr>
        <p:spPr/>
        <p:txBody>
          <a:bodyPr/>
          <a:lstStyle/>
          <a:p>
            <a:fld id="{D75D689F-85EA-40D2-87D8-7DBB731EFC2C}" type="slidenum">
              <a:rPr lang="en-GB" smtClean="0"/>
              <a:t>‹#›</a:t>
            </a:fld>
            <a:endParaRPr lang="en-GB"/>
          </a:p>
        </p:txBody>
      </p:sp>
    </p:spTree>
    <p:extLst>
      <p:ext uri="{BB962C8B-B14F-4D97-AF65-F5344CB8AC3E}">
        <p14:creationId xmlns:p14="http://schemas.microsoft.com/office/powerpoint/2010/main" val="2804175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GB" smtClean="0"/>
              <a:t>© 2016 Edgecore Networks. All rights reserved  |  www.edge-core.com</a:t>
            </a:r>
            <a:endParaRPr lang="en-GB" dirty="0"/>
          </a:p>
        </p:txBody>
      </p:sp>
      <p:sp>
        <p:nvSpPr>
          <p:cNvPr id="7" name="Slide Number Placeholder 6"/>
          <p:cNvSpPr>
            <a:spLocks noGrp="1"/>
          </p:cNvSpPr>
          <p:nvPr>
            <p:ph type="sldNum" sz="quarter" idx="12"/>
          </p:nvPr>
        </p:nvSpPr>
        <p:spPr/>
        <p:txBody>
          <a:bodyPr/>
          <a:lstStyle/>
          <a:p>
            <a:fld id="{D75D689F-85EA-40D2-87D8-7DBB731EFC2C}" type="slidenum">
              <a:rPr lang="en-GB" smtClean="0"/>
              <a:t>‹#›</a:t>
            </a:fld>
            <a:endParaRPr lang="en-GB"/>
          </a:p>
        </p:txBody>
      </p:sp>
    </p:spTree>
    <p:extLst>
      <p:ext uri="{BB962C8B-B14F-4D97-AF65-F5344CB8AC3E}">
        <p14:creationId xmlns:p14="http://schemas.microsoft.com/office/powerpoint/2010/main" val="3142544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GB" smtClean="0"/>
              <a:t>© 2016 Edgecore Networks. All rights reserved  |  www.edge-core.com</a:t>
            </a:r>
            <a:endParaRPr lang="en-GB" dirty="0"/>
          </a:p>
        </p:txBody>
      </p:sp>
      <p:sp>
        <p:nvSpPr>
          <p:cNvPr id="7" name="Slide Number Placeholder 6"/>
          <p:cNvSpPr>
            <a:spLocks noGrp="1"/>
          </p:cNvSpPr>
          <p:nvPr>
            <p:ph type="sldNum" sz="quarter" idx="12"/>
          </p:nvPr>
        </p:nvSpPr>
        <p:spPr/>
        <p:txBody>
          <a:bodyPr/>
          <a:lstStyle/>
          <a:p>
            <a:fld id="{D75D689F-85EA-40D2-87D8-7DBB731EFC2C}" type="slidenum">
              <a:rPr lang="en-GB" smtClean="0"/>
              <a:t>‹#›</a:t>
            </a:fld>
            <a:endParaRPr lang="en-GB"/>
          </a:p>
        </p:txBody>
      </p:sp>
    </p:spTree>
    <p:extLst>
      <p:ext uri="{BB962C8B-B14F-4D97-AF65-F5344CB8AC3E}">
        <p14:creationId xmlns:p14="http://schemas.microsoft.com/office/powerpoint/2010/main" val="2892625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smtClean="0"/>
              <a:t>© 2016 Edgecore Networks. All rights reserved  |  www.edge-core.com</a:t>
            </a:r>
            <a:endParaRPr lang="en-GB" dirty="0"/>
          </a:p>
        </p:txBody>
      </p:sp>
      <p:sp>
        <p:nvSpPr>
          <p:cNvPr id="6" name="Slide Number Placeholder 5"/>
          <p:cNvSpPr>
            <a:spLocks noGrp="1"/>
          </p:cNvSpPr>
          <p:nvPr>
            <p:ph type="sldNum" sz="quarter" idx="12"/>
          </p:nvPr>
        </p:nvSpPr>
        <p:spPr/>
        <p:txBody>
          <a:bodyPr/>
          <a:lstStyle/>
          <a:p>
            <a:fld id="{D75D689F-85EA-40D2-87D8-7DBB731EFC2C}" type="slidenum">
              <a:rPr lang="en-GB" smtClean="0"/>
              <a:t>‹#›</a:t>
            </a:fld>
            <a:endParaRPr lang="en-GB"/>
          </a:p>
        </p:txBody>
      </p:sp>
    </p:spTree>
    <p:extLst>
      <p:ext uri="{BB962C8B-B14F-4D97-AF65-F5344CB8AC3E}">
        <p14:creationId xmlns:p14="http://schemas.microsoft.com/office/powerpoint/2010/main" val="10683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smtClean="0"/>
              <a:t>© 2016 Edgecore Networks. All rights reserved  |  www.edge-core.com</a:t>
            </a:r>
            <a:endParaRPr lang="en-GB" dirty="0"/>
          </a:p>
        </p:txBody>
      </p:sp>
      <p:sp>
        <p:nvSpPr>
          <p:cNvPr id="6" name="Slide Number Placeholder 5"/>
          <p:cNvSpPr>
            <a:spLocks noGrp="1"/>
          </p:cNvSpPr>
          <p:nvPr>
            <p:ph type="sldNum" sz="quarter" idx="12"/>
          </p:nvPr>
        </p:nvSpPr>
        <p:spPr/>
        <p:txBody>
          <a:bodyPr/>
          <a:lstStyle/>
          <a:p>
            <a:fld id="{D75D689F-85EA-40D2-87D8-7DBB731EFC2C}" type="slidenum">
              <a:rPr lang="en-GB" smtClean="0"/>
              <a:t>‹#›</a:t>
            </a:fld>
            <a:endParaRPr lang="en-GB"/>
          </a:p>
        </p:txBody>
      </p:sp>
    </p:spTree>
    <p:extLst>
      <p:ext uri="{BB962C8B-B14F-4D97-AF65-F5344CB8AC3E}">
        <p14:creationId xmlns:p14="http://schemas.microsoft.com/office/powerpoint/2010/main" val="216190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E73FDD97-DCA4-4975-B76B-EC08882F04D7}" type="slidenum">
              <a:rPr lang="zh-TW" altLang="en-US" smtClean="0"/>
              <a:pPr/>
              <a:t>‹#›</a:t>
            </a:fld>
            <a:endParaRPr lang="zh-TW" altLang="en-US"/>
          </a:p>
        </p:txBody>
      </p:sp>
      <p:sp>
        <p:nvSpPr>
          <p:cNvPr id="15" name="文字版面配置區 13"/>
          <p:cNvSpPr>
            <a:spLocks noGrp="1"/>
          </p:cNvSpPr>
          <p:nvPr>
            <p:ph type="body" sz="quarter" idx="14" hasCustomPrompt="1"/>
          </p:nvPr>
        </p:nvSpPr>
        <p:spPr>
          <a:xfrm>
            <a:off x="395573" y="0"/>
            <a:ext cx="11796428" cy="400050"/>
          </a:xfrm>
          <a:solidFill>
            <a:srgbClr val="FF0000"/>
          </a:solidFill>
        </p:spPr>
        <p:txBody>
          <a:bodyPr/>
          <a:lstStyle>
            <a:lvl1pPr marL="0" indent="0">
              <a:buNone/>
              <a:defRPr sz="2000" b="1" i="0" baseline="0">
                <a:solidFill>
                  <a:schemeClr val="bg1"/>
                </a:solidFill>
                <a:latin typeface="Calibri" panose="020F0502020204030204" pitchFamily="34" charset="0"/>
              </a:defRPr>
            </a:lvl1pPr>
          </a:lstStyle>
          <a:p>
            <a:pPr lvl="0"/>
            <a:r>
              <a:rPr lang="en-US" altLang="zh-TW" dirty="0" smtClean="0"/>
              <a:t>Product name</a:t>
            </a:r>
            <a:endParaRPr lang="zh-TW" altLang="en-US" b="1" dirty="0" smtClean="0">
              <a:solidFill>
                <a:schemeClr val="bg1"/>
              </a:solidFill>
            </a:endParaRPr>
          </a:p>
        </p:txBody>
      </p:sp>
      <p:sp>
        <p:nvSpPr>
          <p:cNvPr id="17" name="圖片版面配置區 16"/>
          <p:cNvSpPr>
            <a:spLocks noGrp="1"/>
          </p:cNvSpPr>
          <p:nvPr>
            <p:ph type="pic" sz="quarter" idx="15" hasCustomPrompt="1"/>
          </p:nvPr>
        </p:nvSpPr>
        <p:spPr>
          <a:xfrm>
            <a:off x="412342" y="476672"/>
            <a:ext cx="4339509" cy="1440160"/>
          </a:xfrm>
        </p:spPr>
        <p:txBody>
          <a:bodyPr/>
          <a:lstStyle>
            <a:lvl1pPr marL="0" indent="0">
              <a:buNone/>
              <a:defRPr sz="1600" baseline="0"/>
            </a:lvl1pPr>
          </a:lstStyle>
          <a:p>
            <a:r>
              <a:rPr lang="en-US" altLang="zh-TW" dirty="0" smtClean="0"/>
              <a:t>Insert Product image, And Rearranging size , Pressure on the red line</a:t>
            </a:r>
          </a:p>
          <a:p>
            <a:endParaRPr lang="zh-TW" altLang="en-US" dirty="0"/>
          </a:p>
        </p:txBody>
      </p:sp>
      <p:sp>
        <p:nvSpPr>
          <p:cNvPr id="30" name="文字版面配置區 29"/>
          <p:cNvSpPr>
            <a:spLocks noGrp="1"/>
          </p:cNvSpPr>
          <p:nvPr>
            <p:ph type="body" sz="quarter" idx="18" hasCustomPrompt="1"/>
          </p:nvPr>
        </p:nvSpPr>
        <p:spPr>
          <a:xfrm>
            <a:off x="2089209" y="1973594"/>
            <a:ext cx="3689744" cy="591311"/>
          </a:xfrm>
        </p:spPr>
        <p:txBody>
          <a:bodyPr>
            <a:normAutofit/>
          </a:bodyPr>
          <a:lstStyle>
            <a:lvl1pPr marL="0" indent="0">
              <a:buNone/>
              <a:defRPr sz="1800" baseline="0"/>
            </a:lvl1pPr>
          </a:lstStyle>
          <a:p>
            <a:pPr lvl="0"/>
            <a:r>
              <a:rPr lang="en-US" altLang="zh-TW" dirty="0" smtClean="0"/>
              <a:t>Model No.</a:t>
            </a:r>
            <a:endParaRPr lang="zh-TW" altLang="en-US" dirty="0"/>
          </a:p>
        </p:txBody>
      </p:sp>
      <p:sp>
        <p:nvSpPr>
          <p:cNvPr id="4" name="文字版面配置區 3"/>
          <p:cNvSpPr>
            <a:spLocks noGrp="1"/>
          </p:cNvSpPr>
          <p:nvPr>
            <p:ph type="body" sz="quarter" idx="19"/>
          </p:nvPr>
        </p:nvSpPr>
        <p:spPr>
          <a:xfrm>
            <a:off x="370418" y="2924175"/>
            <a:ext cx="5820833" cy="3384550"/>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8" name="文字版面配置區 7"/>
          <p:cNvSpPr>
            <a:spLocks noGrp="1"/>
          </p:cNvSpPr>
          <p:nvPr>
            <p:ph type="body" sz="quarter" idx="20"/>
          </p:nvPr>
        </p:nvSpPr>
        <p:spPr>
          <a:xfrm>
            <a:off x="6671734" y="908051"/>
            <a:ext cx="5281084" cy="54006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2" name="文字版面配置區 11"/>
          <p:cNvSpPr>
            <a:spLocks noGrp="1"/>
          </p:cNvSpPr>
          <p:nvPr>
            <p:ph type="body" sz="quarter" idx="21" hasCustomPrompt="1"/>
          </p:nvPr>
        </p:nvSpPr>
        <p:spPr>
          <a:xfrm>
            <a:off x="431371" y="1932072"/>
            <a:ext cx="2592916" cy="431800"/>
          </a:xfrm>
        </p:spPr>
        <p:txBody>
          <a:bodyPr>
            <a:noAutofit/>
          </a:bodyPr>
          <a:lstStyle>
            <a:lvl1pPr marL="0" indent="0">
              <a:buNone/>
              <a:defRPr sz="2400" b="1" i="0" baseline="0">
                <a:latin typeface="Calibri" panose="020F0502020204030204" pitchFamily="34" charset="0"/>
              </a:defRPr>
            </a:lvl1pPr>
          </a:lstStyle>
          <a:p>
            <a:pPr lvl="0"/>
            <a:r>
              <a:rPr lang="en-US" altLang="zh-TW" dirty="0" smtClean="0"/>
              <a:t>MODELS</a:t>
            </a:r>
            <a:endParaRPr lang="zh-TW" altLang="en-US" dirty="0"/>
          </a:p>
        </p:txBody>
      </p:sp>
      <p:sp>
        <p:nvSpPr>
          <p:cNvPr id="11" name="頁尾版面配置區 4"/>
          <p:cNvSpPr>
            <a:spLocks noGrp="1"/>
          </p:cNvSpPr>
          <p:nvPr>
            <p:ph type="ftr" sz="quarter" idx="3"/>
          </p:nvPr>
        </p:nvSpPr>
        <p:spPr>
          <a:xfrm>
            <a:off x="1103445" y="6520260"/>
            <a:ext cx="10081120" cy="365125"/>
          </a:xfrm>
          <a:prstGeom prst="rect">
            <a:avLst/>
          </a:prstGeom>
          <a:noFill/>
          <a:ln>
            <a:noFill/>
          </a:ln>
        </p:spPr>
        <p:txBody>
          <a:bodyPr vert="horz" lIns="91440" tIns="45720" rIns="91440" bIns="45720" rtlCol="0" anchor="ctr"/>
          <a:lstStyle>
            <a:lvl1pPr algn="ctr">
              <a:defRPr sz="1100">
                <a:solidFill>
                  <a:schemeClr val="tx1">
                    <a:lumMod val="50000"/>
                    <a:lumOff val="50000"/>
                  </a:schemeClr>
                </a:solidFill>
                <a:latin typeface="Calibri Light" panose="020F0302020204030204" pitchFamily="34" charset="0"/>
              </a:defRPr>
            </a:lvl1pPr>
          </a:lstStyle>
          <a:p>
            <a:r>
              <a:rPr lang="en-GB" altLang="zh-TW" i="1" smtClean="0"/>
              <a:t>© 2016 Edgecore Networks. All rights reserved  |  www.edge-core.com</a:t>
            </a:r>
            <a:endParaRPr lang="en-MY" altLang="zh-TW" i="1" dirty="0"/>
          </a:p>
        </p:txBody>
      </p:sp>
      <p:pic>
        <p:nvPicPr>
          <p:cNvPr id="10" name="Picture 2" descr="D:\User Documents\wendy_wang.ACCTON\Desktop\M\logos\EC-company-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3339" y="6453337"/>
            <a:ext cx="1727367" cy="30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756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bg/>
                                          </p:spTgt>
                                        </p:tgtEl>
                                        <p:attrNameLst>
                                          <p:attrName>style.visibility</p:attrName>
                                        </p:attrNameLst>
                                      </p:cBhvr>
                                      <p:to>
                                        <p:strVal val="visible"/>
                                      </p:to>
                                    </p:set>
                                    <p:anim calcmode="lin" valueType="num">
                                      <p:cBhvr additive="base">
                                        <p:cTn id="7" dur="750" fill="hold"/>
                                        <p:tgtEl>
                                          <p:spTgt spid="15">
                                            <p:bg/>
                                          </p:spTgt>
                                        </p:tgtEl>
                                        <p:attrNameLst>
                                          <p:attrName>ppt_x</p:attrName>
                                        </p:attrNameLst>
                                      </p:cBhvr>
                                      <p:tavLst>
                                        <p:tav tm="0">
                                          <p:val>
                                            <p:strVal val="1+#ppt_w/2"/>
                                          </p:val>
                                        </p:tav>
                                        <p:tav tm="100000">
                                          <p:val>
                                            <p:strVal val="#ppt_x"/>
                                          </p:val>
                                        </p:tav>
                                      </p:tavLst>
                                    </p:anim>
                                    <p:anim calcmode="lin" valueType="num">
                                      <p:cBhvr additive="base">
                                        <p:cTn id="8" dur="750" fill="hold"/>
                                        <p:tgtEl>
                                          <p:spTgt spid="15">
                                            <p:bg/>
                                          </p:spTgt>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2" fill="hold" grpId="0" nodeType="after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additive="base">
                                        <p:cTn id="12" dur="75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3" dur="75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 calcmode="lin" valueType="num">
                                      <p:cBhvr additive="base">
                                        <p:cTn id="17"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2">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0">
                                            <p:txEl>
                                              <p:pRg st="0" end="0"/>
                                            </p:txEl>
                                          </p:spTgt>
                                        </p:tgtEl>
                                        <p:attrNameLst>
                                          <p:attrName>style.visibility</p:attrName>
                                        </p:attrNameLst>
                                      </p:cBhvr>
                                      <p:to>
                                        <p:strVal val="visible"/>
                                      </p:to>
                                    </p:set>
                                    <p:anim calcmode="lin" valueType="num">
                                      <p:cBhvr additive="base">
                                        <p:cTn id="21" dur="75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22" dur="75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1+#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1" fill="hold" grpId="0" nodeType="after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2" presetClass="entr" presetSubtype="1" fill="hold" grpId="0" nodeType="after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additive="base">
                                        <p:cTn id="3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par>
                          <p:cTn id="38" fill="hold">
                            <p:stCondLst>
                              <p:cond delay="3750"/>
                            </p:stCondLst>
                            <p:childTnLst>
                              <p:par>
                                <p:cTn id="39" presetID="2" presetClass="entr" presetSubtype="1" fill="hold" grpId="0" nodeType="after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par>
                          <p:cTn id="43" fill="hold">
                            <p:stCondLst>
                              <p:cond delay="4250"/>
                            </p:stCondLst>
                            <p:childTnLst>
                              <p:par>
                                <p:cTn id="44" presetID="2" presetClass="entr" presetSubtype="1" fill="hold" grpId="0" nodeType="after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 calcmode="lin" valueType="num">
                                      <p:cBhvr additive="base">
                                        <p:cTn id="4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par>
                          <p:cTn id="48" fill="hold">
                            <p:stCondLst>
                              <p:cond delay="4750"/>
                            </p:stCondLst>
                            <p:childTnLst>
                              <p:par>
                                <p:cTn id="49" presetID="2" presetClass="entr" presetSubtype="1" fill="hold" grpId="0" nodeType="after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 calcmode="lin" valueType="num">
                                      <p:cBhvr additive="base">
                                        <p:cTn id="5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par>
                          <p:cTn id="53" fill="hold">
                            <p:stCondLst>
                              <p:cond delay="5250"/>
                            </p:stCondLst>
                            <p:childTnLst>
                              <p:par>
                                <p:cTn id="54" presetID="2" presetClass="entr" presetSubtype="1" fill="hold" grpId="0" nodeType="afterEffect">
                                  <p:stCondLst>
                                    <p:cond delay="0"/>
                                  </p:stCondLst>
                                  <p:childTnLst>
                                    <p:set>
                                      <p:cBhvr>
                                        <p:cTn id="55" dur="1" fill="hold">
                                          <p:stCondLst>
                                            <p:cond delay="0"/>
                                          </p:stCondLst>
                                        </p:cTn>
                                        <p:tgtEl>
                                          <p:spTgt spid="8">
                                            <p:txEl>
                                              <p:pRg st="0" end="0"/>
                                            </p:txEl>
                                          </p:spTgt>
                                        </p:tgtEl>
                                        <p:attrNameLst>
                                          <p:attrName>style.visibility</p:attrName>
                                        </p:attrNameLst>
                                      </p:cBhvr>
                                      <p:to>
                                        <p:strVal val="visible"/>
                                      </p:to>
                                    </p:set>
                                    <p:anim calcmode="lin" valueType="num">
                                      <p:cBhvr additive="base">
                                        <p:cTn id="5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par>
                          <p:cTn id="58" fill="hold">
                            <p:stCondLst>
                              <p:cond delay="5750"/>
                            </p:stCondLst>
                            <p:childTnLst>
                              <p:par>
                                <p:cTn id="59" presetID="2" presetClass="entr" presetSubtype="1" fill="hold" grpId="0" nodeType="afterEffect">
                                  <p:stCondLst>
                                    <p:cond delay="0"/>
                                  </p:stCondLst>
                                  <p:childTnLst>
                                    <p:set>
                                      <p:cBhvr>
                                        <p:cTn id="60" dur="1" fill="hold">
                                          <p:stCondLst>
                                            <p:cond delay="0"/>
                                          </p:stCondLst>
                                        </p:cTn>
                                        <p:tgtEl>
                                          <p:spTgt spid="8">
                                            <p:txEl>
                                              <p:pRg st="1" end="1"/>
                                            </p:txEl>
                                          </p:spTgt>
                                        </p:tgtEl>
                                        <p:attrNameLst>
                                          <p:attrName>style.visibility</p:attrName>
                                        </p:attrNameLst>
                                      </p:cBhvr>
                                      <p:to>
                                        <p:strVal val="visible"/>
                                      </p:to>
                                    </p:set>
                                    <p:anim calcmode="lin" valueType="num">
                                      <p:cBhvr additive="base">
                                        <p:cTn id="6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1" end="1"/>
                                            </p:txEl>
                                          </p:spTgt>
                                        </p:tgtEl>
                                        <p:attrNameLst>
                                          <p:attrName>ppt_y</p:attrName>
                                        </p:attrNameLst>
                                      </p:cBhvr>
                                      <p:tavLst>
                                        <p:tav tm="0">
                                          <p:val>
                                            <p:strVal val="0-#ppt_h/2"/>
                                          </p:val>
                                        </p:tav>
                                        <p:tav tm="100000">
                                          <p:val>
                                            <p:strVal val="#ppt_y"/>
                                          </p:val>
                                        </p:tav>
                                      </p:tavLst>
                                    </p:anim>
                                  </p:childTnLst>
                                </p:cTn>
                              </p:par>
                            </p:childTnLst>
                          </p:cTn>
                        </p:par>
                        <p:par>
                          <p:cTn id="63" fill="hold">
                            <p:stCondLst>
                              <p:cond delay="6250"/>
                            </p:stCondLst>
                            <p:childTnLst>
                              <p:par>
                                <p:cTn id="64" presetID="2" presetClass="entr" presetSubtype="1" fill="hold" grpId="0" nodeType="afterEffect">
                                  <p:stCondLst>
                                    <p:cond delay="0"/>
                                  </p:stCondLst>
                                  <p:childTnLst>
                                    <p:set>
                                      <p:cBhvr>
                                        <p:cTn id="65" dur="1" fill="hold">
                                          <p:stCondLst>
                                            <p:cond delay="0"/>
                                          </p:stCondLst>
                                        </p:cTn>
                                        <p:tgtEl>
                                          <p:spTgt spid="8">
                                            <p:txEl>
                                              <p:pRg st="2" end="2"/>
                                            </p:txEl>
                                          </p:spTgt>
                                        </p:tgtEl>
                                        <p:attrNameLst>
                                          <p:attrName>style.visibility</p:attrName>
                                        </p:attrNameLst>
                                      </p:cBhvr>
                                      <p:to>
                                        <p:strVal val="visible"/>
                                      </p:to>
                                    </p:set>
                                    <p:anim calcmode="lin" valueType="num">
                                      <p:cBhvr additive="base">
                                        <p:cTn id="66"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8">
                                            <p:txEl>
                                              <p:pRg st="2" end="2"/>
                                            </p:txEl>
                                          </p:spTgt>
                                        </p:tgtEl>
                                        <p:attrNameLst>
                                          <p:attrName>ppt_y</p:attrName>
                                        </p:attrNameLst>
                                      </p:cBhvr>
                                      <p:tavLst>
                                        <p:tav tm="0">
                                          <p:val>
                                            <p:strVal val="0-#ppt_h/2"/>
                                          </p:val>
                                        </p:tav>
                                        <p:tav tm="100000">
                                          <p:val>
                                            <p:strVal val="#ppt_y"/>
                                          </p:val>
                                        </p:tav>
                                      </p:tavLst>
                                    </p:anim>
                                  </p:childTnLst>
                                </p:cTn>
                              </p:par>
                            </p:childTnLst>
                          </p:cTn>
                        </p:par>
                        <p:par>
                          <p:cTn id="68" fill="hold">
                            <p:stCondLst>
                              <p:cond delay="6750"/>
                            </p:stCondLst>
                            <p:childTnLst>
                              <p:par>
                                <p:cTn id="69" presetID="2" presetClass="entr" presetSubtype="1" fill="hold" grpId="0" nodeType="afterEffect">
                                  <p:stCondLst>
                                    <p:cond delay="0"/>
                                  </p:stCondLst>
                                  <p:childTnLst>
                                    <p:set>
                                      <p:cBhvr>
                                        <p:cTn id="70" dur="1" fill="hold">
                                          <p:stCondLst>
                                            <p:cond delay="0"/>
                                          </p:stCondLst>
                                        </p:cTn>
                                        <p:tgtEl>
                                          <p:spTgt spid="8">
                                            <p:txEl>
                                              <p:pRg st="3" end="3"/>
                                            </p:txEl>
                                          </p:spTgt>
                                        </p:tgtEl>
                                        <p:attrNameLst>
                                          <p:attrName>style.visibility</p:attrName>
                                        </p:attrNameLst>
                                      </p:cBhvr>
                                      <p:to>
                                        <p:strVal val="visible"/>
                                      </p:to>
                                    </p:set>
                                    <p:anim calcmode="lin" valueType="num">
                                      <p:cBhvr additive="base">
                                        <p:cTn id="7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8">
                                            <p:txEl>
                                              <p:pRg st="3" end="3"/>
                                            </p:txEl>
                                          </p:spTgt>
                                        </p:tgtEl>
                                        <p:attrNameLst>
                                          <p:attrName>ppt_y</p:attrName>
                                        </p:attrNameLst>
                                      </p:cBhvr>
                                      <p:tavLst>
                                        <p:tav tm="0">
                                          <p:val>
                                            <p:strVal val="0-#ppt_h/2"/>
                                          </p:val>
                                        </p:tav>
                                        <p:tav tm="100000">
                                          <p:val>
                                            <p:strVal val="#ppt_y"/>
                                          </p:val>
                                        </p:tav>
                                      </p:tavLst>
                                    </p:anim>
                                  </p:childTnLst>
                                </p:cTn>
                              </p:par>
                            </p:childTnLst>
                          </p:cTn>
                        </p:par>
                        <p:par>
                          <p:cTn id="73" fill="hold">
                            <p:stCondLst>
                              <p:cond delay="7250"/>
                            </p:stCondLst>
                            <p:childTnLst>
                              <p:par>
                                <p:cTn id="74" presetID="2" presetClass="entr" presetSubtype="1" fill="hold" grpId="0" nodeType="afterEffect">
                                  <p:stCondLst>
                                    <p:cond delay="0"/>
                                  </p:stCondLst>
                                  <p:childTnLst>
                                    <p:set>
                                      <p:cBhvr>
                                        <p:cTn id="75" dur="1" fill="hold">
                                          <p:stCondLst>
                                            <p:cond delay="0"/>
                                          </p:stCondLst>
                                        </p:cTn>
                                        <p:tgtEl>
                                          <p:spTgt spid="8">
                                            <p:txEl>
                                              <p:pRg st="4" end="4"/>
                                            </p:txEl>
                                          </p:spTgt>
                                        </p:tgtEl>
                                        <p:attrNameLst>
                                          <p:attrName>style.visibility</p:attrName>
                                        </p:attrNameLst>
                                      </p:cBhvr>
                                      <p:to>
                                        <p:strVal val="visible"/>
                                      </p:to>
                                    </p:set>
                                    <p:anim calcmode="lin" valueType="num">
                                      <p:cBhvr additive="base">
                                        <p:cTn id="76"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8">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tmplLst>
          <p:tmpl>
            <p:tnLst>
              <p:par>
                <p:cTn presetID="2" presetClass="entr" presetSubtype="2"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1+#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 lvl="1">
            <p:tnLst>
              <p:par>
                <p:cTn presetID="2" presetClass="entr" presetSubtype="2"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1+#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7" grpId="0"/>
      <p:bldP spid="30" grpId="0" build="p">
        <p:tmplLst>
          <p:tmpl lvl="1">
            <p:tnLst>
              <p:par>
                <p:cTn presetID="2" presetClass="entr" presetSubtype="2"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1+#ppt_w/2"/>
                          </p:val>
                        </p:tav>
                        <p:tav tm="100000">
                          <p:val>
                            <p:strVal val="#ppt_x"/>
                          </p:val>
                        </p:tav>
                      </p:tavLst>
                    </p:anim>
                    <p:anim calcmode="lin" valueType="num">
                      <p:cBhvr additive="base">
                        <p:cTn dur="750" fill="hold"/>
                        <p:tgtEl>
                          <p:spTgt spid="30"/>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presetID="2" presetClass="entr" presetSubtype="1" fill="hold" nodeType="after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0-#ppt_h/2"/>
                          </p:val>
                        </p:tav>
                        <p:tav tm="100000">
                          <p:val>
                            <p:strVal val="#ppt_y"/>
                          </p:val>
                        </p:tav>
                      </p:tavLst>
                    </p:anim>
                  </p:childTnLst>
                </p:cTn>
              </p:par>
            </p:tnLst>
          </p:tmpl>
          <p:tmpl lvl="2">
            <p:tnLst>
              <p:par>
                <p:cTn presetID="2" presetClass="entr" presetSubtype="1" fill="hold" nodeType="after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0-#ppt_h/2"/>
                          </p:val>
                        </p:tav>
                        <p:tav tm="100000">
                          <p:val>
                            <p:strVal val="#ppt_y"/>
                          </p:val>
                        </p:tav>
                      </p:tavLst>
                    </p:anim>
                  </p:childTnLst>
                </p:cTn>
              </p:par>
            </p:tnLst>
          </p:tmpl>
          <p:tmpl lvl="3">
            <p:tnLst>
              <p:par>
                <p:cTn presetID="2" presetClass="entr" presetSubtype="1" fill="hold" nodeType="after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0-#ppt_h/2"/>
                          </p:val>
                        </p:tav>
                        <p:tav tm="100000">
                          <p:val>
                            <p:strVal val="#ppt_y"/>
                          </p:val>
                        </p:tav>
                      </p:tavLst>
                    </p:anim>
                  </p:childTnLst>
                </p:cTn>
              </p:par>
            </p:tnLst>
          </p:tmpl>
          <p:tmpl lvl="4">
            <p:tnLst>
              <p:par>
                <p:cTn presetID="2" presetClass="entr" presetSubtype="1" fill="hold" nodeType="after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0-#ppt_h/2"/>
                          </p:val>
                        </p:tav>
                        <p:tav tm="100000">
                          <p:val>
                            <p:strVal val="#ppt_y"/>
                          </p:val>
                        </p:tav>
                      </p:tavLst>
                    </p:anim>
                  </p:childTnLst>
                </p:cTn>
              </p:par>
            </p:tnLst>
          </p:tmpl>
          <p:tmpl lvl="5">
            <p:tnLst>
              <p:par>
                <p:cTn presetID="2" presetClass="entr" presetSubtype="1" fill="hold" nodeType="after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0-#ppt_h/2"/>
                          </p:val>
                        </p:tav>
                        <p:tav tm="100000">
                          <p:val>
                            <p:strVal val="#ppt_y"/>
                          </p:val>
                        </p:tav>
                      </p:tavLst>
                    </p:anim>
                  </p:childTnLst>
                </p:cTn>
              </p:par>
            </p:tnLst>
          </p:tmpl>
        </p:tmplLst>
      </p:bldP>
      <p:bldP spid="8" grpId="0" build="p">
        <p:tmplLst>
          <p:tmpl lvl="1">
            <p:tnLst>
              <p:par>
                <p:cTn presetID="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 lvl="2">
            <p:tnLst>
              <p:par>
                <p:cTn presetID="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 lvl="3">
            <p:tnLst>
              <p:par>
                <p:cTn presetID="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 lvl="4">
            <p:tnLst>
              <p:par>
                <p:cTn presetID="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 lvl="5">
            <p:tnLst>
              <p:par>
                <p:cTn presetID="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Lst>
      </p:bldP>
      <p:bldP spid="12" grpId="0" build="p">
        <p:tmplLst>
          <p:tmpl lvl="1">
            <p:tnLst>
              <p:par>
                <p:cTn presetID="2" presetClass="entr" presetSubtype="2"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自訂版面配置">
    <p:spTree>
      <p:nvGrpSpPr>
        <p:cNvPr id="1" name=""/>
        <p:cNvGrpSpPr/>
        <p:nvPr/>
      </p:nvGrpSpPr>
      <p:grpSpPr>
        <a:xfrm>
          <a:off x="0" y="0"/>
          <a:ext cx="0" cy="0"/>
          <a:chOff x="0" y="0"/>
          <a:chExt cx="0" cy="0"/>
        </a:xfrm>
      </p:grpSpPr>
      <p:sp>
        <p:nvSpPr>
          <p:cNvPr id="2" name="標題 1"/>
          <p:cNvSpPr>
            <a:spLocks noGrp="1"/>
          </p:cNvSpPr>
          <p:nvPr>
            <p:ph type="title" hasCustomPrompt="1"/>
          </p:nvPr>
        </p:nvSpPr>
        <p:spPr/>
        <p:txBody>
          <a:bodyPr/>
          <a:lstStyle>
            <a:lvl1pPr>
              <a:defRPr b="1">
                <a:latin typeface="+mn-lt"/>
              </a:defRPr>
            </a:lvl1pPr>
          </a:lstStyle>
          <a:p>
            <a:r>
              <a:rPr lang="en-US" altLang="zh-TW" dirty="0" smtClean="0"/>
              <a:t>Heading style</a:t>
            </a:r>
            <a:endParaRPr lang="zh-TW" altLang="en-US" dirty="0"/>
          </a:p>
        </p:txBody>
      </p:sp>
      <p:sp>
        <p:nvSpPr>
          <p:cNvPr id="3" name="投影片編號版面配置區 2"/>
          <p:cNvSpPr>
            <a:spLocks noGrp="1"/>
          </p:cNvSpPr>
          <p:nvPr>
            <p:ph type="sldNum" sz="quarter" idx="10"/>
          </p:nvPr>
        </p:nvSpPr>
        <p:spPr/>
        <p:txBody>
          <a:bodyPr/>
          <a:lstStyle/>
          <a:p>
            <a:fld id="{E73FDD97-DCA4-4975-B76B-EC08882F04D7}" type="slidenum">
              <a:rPr lang="zh-TW" altLang="en-US" smtClean="0"/>
              <a:pPr/>
              <a:t>‹#›</a:t>
            </a:fld>
            <a:endParaRPr lang="zh-TW" altLang="en-US"/>
          </a:p>
        </p:txBody>
      </p:sp>
      <p:sp>
        <p:nvSpPr>
          <p:cNvPr id="4" name="頁尾版面配置區 3"/>
          <p:cNvSpPr>
            <a:spLocks noGrp="1"/>
          </p:cNvSpPr>
          <p:nvPr>
            <p:ph type="ftr" sz="quarter" idx="11"/>
          </p:nvPr>
        </p:nvSpPr>
        <p:spPr/>
        <p:txBody>
          <a:bodyPr/>
          <a:lstStyle/>
          <a:p>
            <a:r>
              <a:rPr lang="en-US" altLang="zh-TW" i="1" dirty="0" smtClean="0"/>
              <a:t>© 201 Edgecore Networks. All rights reserved. Subject to errors and misprints. </a:t>
            </a:r>
            <a:r>
              <a:rPr lang="en-MY" altLang="zh-TW" i="1" dirty="0" smtClean="0"/>
              <a:t>|  www.edge-core.com</a:t>
            </a:r>
            <a:endParaRPr lang="en-MY" altLang="zh-TW" i="1" dirty="0"/>
          </a:p>
        </p:txBody>
      </p:sp>
    </p:spTree>
    <p:extLst>
      <p:ext uri="{BB962C8B-B14F-4D97-AF65-F5344CB8AC3E}">
        <p14:creationId xmlns:p14="http://schemas.microsoft.com/office/powerpoint/2010/main" val="2964013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 Column">
    <p:spTree>
      <p:nvGrpSpPr>
        <p:cNvPr id="1" name=""/>
        <p:cNvGrpSpPr/>
        <p:nvPr/>
      </p:nvGrpSpPr>
      <p:grpSpPr>
        <a:xfrm>
          <a:off x="0" y="0"/>
          <a:ext cx="0" cy="0"/>
          <a:chOff x="0" y="0"/>
          <a:chExt cx="0" cy="0"/>
        </a:xfrm>
      </p:grpSpPr>
      <p:pic>
        <p:nvPicPr>
          <p:cNvPr id="6" name="Picture 3" descr="Z:\Accton\Accton\product_09.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3503" b="54402"/>
          <a:stretch/>
        </p:blipFill>
        <p:spPr bwMode="auto">
          <a:xfrm>
            <a:off x="0" y="-8"/>
            <a:ext cx="12192000" cy="11059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a:solidFill>
                  <a:schemeClr val="bg1"/>
                </a:solidFill>
              </a:defRPr>
            </a:lvl1pPr>
          </a:lstStyle>
          <a:p>
            <a:r>
              <a:rPr lang="en-US" dirty="0" smtClean="0"/>
              <a:t>Click to Add Title in Header</a:t>
            </a:r>
            <a:endParaRPr lang="en-US" dirty="0"/>
          </a:p>
        </p:txBody>
      </p:sp>
      <p:sp>
        <p:nvSpPr>
          <p:cNvPr id="9" name="Content Placeholder 2"/>
          <p:cNvSpPr>
            <a:spLocks noGrp="1"/>
          </p:cNvSpPr>
          <p:nvPr>
            <p:ph idx="1" hasCustomPrompt="1"/>
          </p:nvPr>
        </p:nvSpPr>
        <p:spPr>
          <a:xfrm>
            <a:off x="432387" y="1291837"/>
            <a:ext cx="5312272" cy="4995091"/>
          </a:xfrm>
        </p:spPr>
        <p:txBody>
          <a:bodyPr>
            <a:normAutofit/>
          </a:bodyPr>
          <a:lstStyle>
            <a:lvl1pPr>
              <a:defRPr sz="3700"/>
            </a:lvl1pPr>
            <a:lvl2pPr>
              <a:defRPr sz="3200"/>
            </a:lvl2pPr>
            <a:lvl3pPr>
              <a:defRPr sz="2700"/>
            </a:lvl3pPr>
            <a:lvl4pPr>
              <a:defRPr sz="2100"/>
            </a:lvl4pPr>
            <a:lvl5pPr>
              <a:defRPr sz="1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3" hasCustomPrompt="1"/>
          </p:nvPr>
        </p:nvSpPr>
        <p:spPr>
          <a:xfrm>
            <a:off x="6157153" y="1303674"/>
            <a:ext cx="5312272" cy="4995091"/>
          </a:xfrm>
        </p:spPr>
        <p:txBody>
          <a:bodyPr>
            <a:normAutofit/>
          </a:bodyPr>
          <a:lstStyle>
            <a:lvl1pPr>
              <a:defRPr sz="3700"/>
            </a:lvl1pPr>
            <a:lvl2pPr>
              <a:defRPr sz="3200"/>
            </a:lvl2pPr>
            <a:lvl3pPr>
              <a:defRPr sz="2700"/>
            </a:lvl3pPr>
            <a:lvl4pPr>
              <a:defRPr sz="2100"/>
            </a:lvl4pPr>
            <a:lvl5pPr>
              <a:defRPr sz="1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6"/>
          <p:cNvSpPr>
            <a:spLocks noGrp="1"/>
          </p:cNvSpPr>
          <p:nvPr>
            <p:ph type="sldNum" sz="quarter" idx="18"/>
          </p:nvPr>
        </p:nvSpPr>
        <p:spPr>
          <a:xfrm>
            <a:off x="11053704" y="6472402"/>
            <a:ext cx="912517" cy="365125"/>
          </a:xfrm>
          <a:prstGeom prst="rect">
            <a:avLst/>
          </a:prstGeom>
        </p:spPr>
        <p:txBody>
          <a:bodyPr/>
          <a:lstStyle>
            <a:lvl1pPr>
              <a:defRPr sz="1300">
                <a:latin typeface="+mj-lt"/>
              </a:defRPr>
            </a:lvl1pPr>
          </a:lstStyle>
          <a:p>
            <a:fld id="{2066355A-084C-D24E-9AD2-7E4FC41EA62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939167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pic>
        <p:nvPicPr>
          <p:cNvPr id="6" name="Picture 3" descr="Z:\Accton\Accton\product_09.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3503" b="54402"/>
          <a:stretch/>
        </p:blipFill>
        <p:spPr bwMode="auto">
          <a:xfrm>
            <a:off x="0" y="-8"/>
            <a:ext cx="12192000" cy="1105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93311"/>
            <a:ext cx="10515600" cy="1014520"/>
          </a:xfrm>
        </p:spPr>
        <p:txBody>
          <a:bodyPr anchor="t"/>
          <a:lstStyle>
            <a:lvl1pPr>
              <a:defRPr>
                <a:solidFill>
                  <a:schemeClr val="bg1"/>
                </a:solidFill>
              </a:defRPr>
            </a:lvl1p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D75D689F-85EA-40D2-87D8-7DBB731EFC2C}" type="slidenum">
              <a:rPr lang="en-GB" smtClean="0">
                <a:solidFill>
                  <a:prstClr val="black">
                    <a:tint val="75000"/>
                  </a:prstClr>
                </a:solidFill>
              </a:rPr>
              <a:pPr/>
              <a:t>‹#›</a:t>
            </a:fld>
            <a:endParaRPr lang="en-GB">
              <a:solidFill>
                <a:prstClr val="black">
                  <a:tint val="75000"/>
                </a:prstClr>
              </a:solidFill>
            </a:endParaRPr>
          </a:p>
        </p:txBody>
      </p:sp>
      <p:pic>
        <p:nvPicPr>
          <p:cNvPr id="7" name="Imagem 1"/>
          <p:cNvPicPr>
            <a:picLocks noChangeAspect="1"/>
          </p:cNvPicPr>
          <p:nvPr userDrawn="1"/>
        </p:nvPicPr>
        <p:blipFill>
          <a:blip r:embed="rId3" cstate="print"/>
          <a:stretch>
            <a:fillRect/>
          </a:stretch>
        </p:blipFill>
        <p:spPr>
          <a:xfrm>
            <a:off x="1193285" y="6380267"/>
            <a:ext cx="1511815" cy="357338"/>
          </a:xfrm>
          <a:prstGeom prst="rect">
            <a:avLst/>
          </a:prstGeom>
        </p:spPr>
      </p:pic>
      <p:sp>
        <p:nvSpPr>
          <p:cNvPr id="8" name="Footer Placeholder 4"/>
          <p:cNvSpPr>
            <a:spLocks noGrp="1"/>
          </p:cNvSpPr>
          <p:nvPr>
            <p:ph type="ftr" sz="quarter" idx="11"/>
          </p:nvPr>
        </p:nvSpPr>
        <p:spPr>
          <a:xfrm>
            <a:off x="3378200" y="6356350"/>
            <a:ext cx="4876800" cy="365125"/>
          </a:xfrm>
        </p:spPr>
        <p:txBody>
          <a:bodyPr/>
          <a:lstStyle/>
          <a:p>
            <a:r>
              <a:rPr lang="en-GB">
                <a:solidFill>
                  <a:prstClr val="black">
                    <a:tint val="75000"/>
                  </a:prstClr>
                </a:solidFill>
              </a:rPr>
              <a:t>© 2016 Edgecore Networks. All rights reserved  |  www.edge-core.com</a:t>
            </a:r>
            <a:endParaRPr lang="en-GB" dirty="0">
              <a:solidFill>
                <a:prstClr val="black">
                  <a:tint val="75000"/>
                </a:prstClr>
              </a:solidFill>
            </a:endParaRPr>
          </a:p>
        </p:txBody>
      </p:sp>
      <p:sp>
        <p:nvSpPr>
          <p:cNvPr id="9" name="Content Placeholder 2"/>
          <p:cNvSpPr>
            <a:spLocks noGrp="1"/>
          </p:cNvSpPr>
          <p:nvPr>
            <p:ph idx="1"/>
          </p:nvPr>
        </p:nvSpPr>
        <p:spPr>
          <a:xfrm>
            <a:off x="838200" y="1421180"/>
            <a:ext cx="10515600" cy="435133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528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1115"/>
            <a:ext cx="10515600" cy="1325563"/>
          </a:xfrm>
        </p:spPr>
        <p:txBody>
          <a:bodyPr/>
          <a:lstStyle>
            <a:lvl1pPr>
              <a:defRPr b="1">
                <a:latin typeface="+mn-lt"/>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smtClean="0"/>
              <a:t>© 2016 Edgecore Networks. All rights reserved  |  www.edge-core.com</a:t>
            </a:r>
            <a:endParaRPr lang="en-GB" dirty="0"/>
          </a:p>
        </p:txBody>
      </p:sp>
      <p:sp>
        <p:nvSpPr>
          <p:cNvPr id="6" name="Slide Number Placeholder 5"/>
          <p:cNvSpPr>
            <a:spLocks noGrp="1"/>
          </p:cNvSpPr>
          <p:nvPr>
            <p:ph type="sldNum" sz="quarter" idx="12"/>
          </p:nvPr>
        </p:nvSpPr>
        <p:spPr/>
        <p:txBody>
          <a:bodyPr/>
          <a:lstStyle/>
          <a:p>
            <a:fld id="{D75D689F-85EA-40D2-87D8-7DBB731EFC2C}" type="slidenum">
              <a:rPr lang="en-GB" smtClean="0"/>
              <a:t>‹#›</a:t>
            </a:fld>
            <a:endParaRPr lang="en-GB"/>
          </a:p>
        </p:txBody>
      </p:sp>
    </p:spTree>
    <p:extLst>
      <p:ext uri="{BB962C8B-B14F-4D97-AF65-F5344CB8AC3E}">
        <p14:creationId xmlns:p14="http://schemas.microsoft.com/office/powerpoint/2010/main" val="1660028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pic>
        <p:nvPicPr>
          <p:cNvPr id="6" name="Picture 3" descr="Z:\Accton\Accton\product_09.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3503" b="54402"/>
          <a:stretch/>
        </p:blipFill>
        <p:spPr bwMode="auto">
          <a:xfrm>
            <a:off x="0" y="-8"/>
            <a:ext cx="12192000" cy="1105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93311"/>
            <a:ext cx="10515600" cy="1014520"/>
          </a:xfrm>
        </p:spPr>
        <p:txBody>
          <a:bodyPr anchor="t"/>
          <a:lstStyle>
            <a:lvl1pPr>
              <a:defRPr>
                <a:solidFill>
                  <a:schemeClr val="bg1"/>
                </a:solidFill>
              </a:defRPr>
            </a:lvl1p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D75D689F-85EA-40D2-87D8-7DBB731EFC2C}" type="slidenum">
              <a:rPr lang="en-GB" smtClean="0"/>
              <a:t>‹#›</a:t>
            </a:fld>
            <a:endParaRPr lang="en-GB"/>
          </a:p>
        </p:txBody>
      </p:sp>
      <p:pic>
        <p:nvPicPr>
          <p:cNvPr id="7" name="Imagem 1"/>
          <p:cNvPicPr>
            <a:picLocks noChangeAspect="1"/>
          </p:cNvPicPr>
          <p:nvPr userDrawn="1"/>
        </p:nvPicPr>
        <p:blipFill>
          <a:blip r:embed="rId3" cstate="print"/>
          <a:stretch>
            <a:fillRect/>
          </a:stretch>
        </p:blipFill>
        <p:spPr>
          <a:xfrm>
            <a:off x="1193285" y="6380267"/>
            <a:ext cx="1511815" cy="357338"/>
          </a:xfrm>
          <a:prstGeom prst="rect">
            <a:avLst/>
          </a:prstGeom>
        </p:spPr>
      </p:pic>
      <p:sp>
        <p:nvSpPr>
          <p:cNvPr id="8" name="Footer Placeholder 4"/>
          <p:cNvSpPr>
            <a:spLocks noGrp="1"/>
          </p:cNvSpPr>
          <p:nvPr>
            <p:ph type="ftr" sz="quarter" idx="11"/>
          </p:nvPr>
        </p:nvSpPr>
        <p:spPr>
          <a:xfrm>
            <a:off x="3378200" y="6356350"/>
            <a:ext cx="4876800" cy="365125"/>
          </a:xfrm>
        </p:spPr>
        <p:txBody>
          <a:bodyPr/>
          <a:lstStyle/>
          <a:p>
            <a:r>
              <a:rPr lang="en-GB"/>
              <a:t>© 2016 Edgecore Networks. All rights reserved  |  www.edge-core.com</a:t>
            </a:r>
            <a:endParaRPr lang="en-GB" dirty="0"/>
          </a:p>
        </p:txBody>
      </p:sp>
      <p:sp>
        <p:nvSpPr>
          <p:cNvPr id="9" name="Content Placeholder 2"/>
          <p:cNvSpPr>
            <a:spLocks noGrp="1"/>
          </p:cNvSpPr>
          <p:nvPr>
            <p:ph idx="1"/>
          </p:nvPr>
        </p:nvSpPr>
        <p:spPr>
          <a:xfrm>
            <a:off x="838200" y="1421180"/>
            <a:ext cx="10515600" cy="435133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54762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pic>
        <p:nvPicPr>
          <p:cNvPr id="6" name="Picture 3" descr="Z:\Accton\Accton\product_09.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3503" b="54402"/>
          <a:stretch/>
        </p:blipFill>
        <p:spPr bwMode="auto">
          <a:xfrm>
            <a:off x="0" y="-8"/>
            <a:ext cx="12192000" cy="1105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93311"/>
            <a:ext cx="10515600" cy="1014520"/>
          </a:xfrm>
        </p:spPr>
        <p:txBody>
          <a:bodyPr anchor="t"/>
          <a:lstStyle>
            <a:lvl1pPr>
              <a:defRPr>
                <a:solidFill>
                  <a:schemeClr val="bg1"/>
                </a:solidFill>
              </a:defRPr>
            </a:lvl1p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D75D689F-85EA-40D2-87D8-7DBB731EFC2C}" type="slidenum">
              <a:rPr lang="en-GB" smtClean="0"/>
              <a:t>‹#›</a:t>
            </a:fld>
            <a:endParaRPr lang="en-GB"/>
          </a:p>
        </p:txBody>
      </p:sp>
      <p:pic>
        <p:nvPicPr>
          <p:cNvPr id="7" name="Imagem 1"/>
          <p:cNvPicPr>
            <a:picLocks noChangeAspect="1"/>
          </p:cNvPicPr>
          <p:nvPr userDrawn="1"/>
        </p:nvPicPr>
        <p:blipFill>
          <a:blip r:embed="rId3" cstate="print"/>
          <a:stretch>
            <a:fillRect/>
          </a:stretch>
        </p:blipFill>
        <p:spPr>
          <a:xfrm>
            <a:off x="1193285" y="6380267"/>
            <a:ext cx="1511815" cy="357338"/>
          </a:xfrm>
          <a:prstGeom prst="rect">
            <a:avLst/>
          </a:prstGeom>
        </p:spPr>
      </p:pic>
      <p:sp>
        <p:nvSpPr>
          <p:cNvPr id="8" name="Footer Placeholder 4"/>
          <p:cNvSpPr>
            <a:spLocks noGrp="1"/>
          </p:cNvSpPr>
          <p:nvPr>
            <p:ph type="ftr" sz="quarter" idx="11"/>
          </p:nvPr>
        </p:nvSpPr>
        <p:spPr>
          <a:xfrm>
            <a:off x="3378200" y="6356350"/>
            <a:ext cx="4876800" cy="365125"/>
          </a:xfrm>
        </p:spPr>
        <p:txBody>
          <a:bodyPr/>
          <a:lstStyle/>
          <a:p>
            <a:r>
              <a:rPr lang="en-GB"/>
              <a:t>© 2016 Edgecore Networks. All rights reserved  |  www.edge-core.com</a:t>
            </a:r>
            <a:endParaRPr lang="en-GB" dirty="0"/>
          </a:p>
        </p:txBody>
      </p:sp>
      <p:sp>
        <p:nvSpPr>
          <p:cNvPr id="9" name="Content Placeholder 2"/>
          <p:cNvSpPr>
            <a:spLocks noGrp="1"/>
          </p:cNvSpPr>
          <p:nvPr>
            <p:ph idx="1"/>
          </p:nvPr>
        </p:nvSpPr>
        <p:spPr>
          <a:xfrm>
            <a:off x="838200" y="1421180"/>
            <a:ext cx="10515600" cy="435133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75334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pic>
        <p:nvPicPr>
          <p:cNvPr id="6" name="Picture 3" descr="Z:\Accton\Accton\product_09.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3503" b="54402"/>
          <a:stretch/>
        </p:blipFill>
        <p:spPr bwMode="auto">
          <a:xfrm>
            <a:off x="0" y="-8"/>
            <a:ext cx="12192000" cy="1105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93311"/>
            <a:ext cx="10515600" cy="1014520"/>
          </a:xfrm>
        </p:spPr>
        <p:txBody>
          <a:bodyPr anchor="t"/>
          <a:lstStyle>
            <a:lvl1pPr>
              <a:defRPr>
                <a:solidFill>
                  <a:schemeClr val="bg1"/>
                </a:solidFill>
              </a:defRPr>
            </a:lvl1p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D75D689F-85EA-40D2-87D8-7DBB731EFC2C}" type="slidenum">
              <a:rPr lang="en-GB" smtClean="0"/>
              <a:t>‹#›</a:t>
            </a:fld>
            <a:endParaRPr lang="en-GB"/>
          </a:p>
        </p:txBody>
      </p:sp>
      <p:pic>
        <p:nvPicPr>
          <p:cNvPr id="7" name="Imagem 1"/>
          <p:cNvPicPr>
            <a:picLocks noChangeAspect="1"/>
          </p:cNvPicPr>
          <p:nvPr userDrawn="1"/>
        </p:nvPicPr>
        <p:blipFill>
          <a:blip r:embed="rId3" cstate="print"/>
          <a:stretch>
            <a:fillRect/>
          </a:stretch>
        </p:blipFill>
        <p:spPr>
          <a:xfrm>
            <a:off x="1193285" y="6380267"/>
            <a:ext cx="1511815" cy="357338"/>
          </a:xfrm>
          <a:prstGeom prst="rect">
            <a:avLst/>
          </a:prstGeom>
        </p:spPr>
      </p:pic>
      <p:sp>
        <p:nvSpPr>
          <p:cNvPr id="8" name="Footer Placeholder 4"/>
          <p:cNvSpPr>
            <a:spLocks noGrp="1"/>
          </p:cNvSpPr>
          <p:nvPr>
            <p:ph type="ftr" sz="quarter" idx="11"/>
          </p:nvPr>
        </p:nvSpPr>
        <p:spPr>
          <a:xfrm>
            <a:off x="3378200" y="6356350"/>
            <a:ext cx="4876800" cy="365125"/>
          </a:xfrm>
        </p:spPr>
        <p:txBody>
          <a:bodyPr/>
          <a:lstStyle/>
          <a:p>
            <a:r>
              <a:rPr lang="en-GB"/>
              <a:t>© 2016 Edgecore Networks. All rights reserved  |  www.edge-core.com</a:t>
            </a:r>
            <a:endParaRPr lang="en-GB" dirty="0"/>
          </a:p>
        </p:txBody>
      </p:sp>
      <p:sp>
        <p:nvSpPr>
          <p:cNvPr id="9" name="Content Placeholder 2"/>
          <p:cNvSpPr>
            <a:spLocks noGrp="1"/>
          </p:cNvSpPr>
          <p:nvPr>
            <p:ph idx="1"/>
          </p:nvPr>
        </p:nvSpPr>
        <p:spPr>
          <a:xfrm>
            <a:off x="838200" y="1421180"/>
            <a:ext cx="10515600" cy="435133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49691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hasCustomPrompt="1"/>
          </p:nvPr>
        </p:nvSpPr>
        <p:spPr>
          <a:xfrm>
            <a:off x="914400" y="4293096"/>
            <a:ext cx="10363200" cy="864096"/>
          </a:xfrm>
        </p:spPr>
        <p:txBody>
          <a:bodyPr>
            <a:normAutofit/>
          </a:bodyPr>
          <a:lstStyle>
            <a:lvl1pPr>
              <a:defRPr sz="3600" b="1" baseline="0">
                <a:latin typeface="Calibri" panose="020F0502020204030204" pitchFamily="34" charset="0"/>
              </a:defRPr>
            </a:lvl1pPr>
          </a:lstStyle>
          <a:p>
            <a:r>
              <a:rPr lang="en-US" altLang="zh-TW" dirty="0" smtClean="0"/>
              <a:t>Heading style</a:t>
            </a:r>
            <a:endParaRPr lang="zh-TW" altLang="en-US" dirty="0"/>
          </a:p>
        </p:txBody>
      </p:sp>
      <p:sp>
        <p:nvSpPr>
          <p:cNvPr id="3" name="副標題 2"/>
          <p:cNvSpPr>
            <a:spLocks noGrp="1"/>
          </p:cNvSpPr>
          <p:nvPr>
            <p:ph type="subTitle" idx="1" hasCustomPrompt="1"/>
          </p:nvPr>
        </p:nvSpPr>
        <p:spPr>
          <a:xfrm>
            <a:off x="1828800" y="5373218"/>
            <a:ext cx="8534400" cy="908521"/>
          </a:xfrm>
        </p:spPr>
        <p:txBody>
          <a:bodyPr>
            <a:normAutofit/>
          </a:bodyPr>
          <a:lstStyle>
            <a:lvl1pPr marL="0" indent="0" algn="ctr" rtl="0">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altLang="zh-TW" dirty="0" smtClean="0">
                <a:effectLst/>
              </a:rPr>
              <a:t>Subtitle style</a:t>
            </a:r>
            <a:endParaRPr lang="en-US" altLang="zh-TW" dirty="0">
              <a:effectLst/>
            </a:endParaRPr>
          </a:p>
        </p:txBody>
      </p:sp>
      <p:sp>
        <p:nvSpPr>
          <p:cNvPr id="6" name="投影片編號版面配置區 5"/>
          <p:cNvSpPr>
            <a:spLocks noGrp="1"/>
          </p:cNvSpPr>
          <p:nvPr>
            <p:ph type="sldNum" sz="quarter" idx="12"/>
          </p:nvPr>
        </p:nvSpPr>
        <p:spPr/>
        <p:txBody>
          <a:bodyPr/>
          <a:lstStyle/>
          <a:p>
            <a:fld id="{E73FDD97-DCA4-4975-B76B-EC08882F04D7}" type="slidenum">
              <a:rPr lang="zh-TW" altLang="en-US" smtClean="0">
                <a:solidFill>
                  <a:prstClr val="black">
                    <a:tint val="75000"/>
                  </a:prstClr>
                </a:solidFill>
              </a:rPr>
              <a:pPr/>
              <a:t>‹#›</a:t>
            </a:fld>
            <a:endParaRPr lang="zh-TW" altLang="en-US">
              <a:solidFill>
                <a:prstClr val="black">
                  <a:tint val="75000"/>
                </a:prstClr>
              </a:solidFill>
            </a:endParaRPr>
          </a:p>
        </p:txBody>
      </p:sp>
      <p:pic>
        <p:nvPicPr>
          <p:cNvPr id="7" name="Imagem 1"/>
          <p:cNvPicPr>
            <a:picLocks noChangeAspect="1"/>
          </p:cNvPicPr>
          <p:nvPr userDrawn="1"/>
        </p:nvPicPr>
        <p:blipFill>
          <a:blip r:embed="rId2" cstate="print"/>
          <a:stretch>
            <a:fillRect/>
          </a:stretch>
        </p:blipFill>
        <p:spPr>
          <a:xfrm>
            <a:off x="4029447" y="2132857"/>
            <a:ext cx="4125000" cy="731251"/>
          </a:xfrm>
          <a:prstGeom prst="rect">
            <a:avLst/>
          </a:prstGeom>
        </p:spPr>
      </p:pic>
    </p:spTree>
    <p:extLst>
      <p:ext uri="{BB962C8B-B14F-4D97-AF65-F5344CB8AC3E}">
        <p14:creationId xmlns:p14="http://schemas.microsoft.com/office/powerpoint/2010/main" val="27104618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自訂版面配置">
    <p:spTree>
      <p:nvGrpSpPr>
        <p:cNvPr id="1" name=""/>
        <p:cNvGrpSpPr/>
        <p:nvPr/>
      </p:nvGrpSpPr>
      <p:grpSpPr>
        <a:xfrm>
          <a:off x="0" y="0"/>
          <a:ext cx="0" cy="0"/>
          <a:chOff x="0" y="0"/>
          <a:chExt cx="0" cy="0"/>
        </a:xfrm>
      </p:grpSpPr>
      <p:sp>
        <p:nvSpPr>
          <p:cNvPr id="2" name="標題 1"/>
          <p:cNvSpPr>
            <a:spLocks noGrp="1"/>
          </p:cNvSpPr>
          <p:nvPr>
            <p:ph type="title" hasCustomPrompt="1"/>
          </p:nvPr>
        </p:nvSpPr>
        <p:spPr/>
        <p:txBody>
          <a:bodyPr/>
          <a:lstStyle/>
          <a:p>
            <a:r>
              <a:rPr lang="en-US" altLang="zh-TW" dirty="0" smtClean="0"/>
              <a:t>Heading style</a:t>
            </a:r>
            <a:endParaRPr lang="zh-TW" altLang="en-US" dirty="0"/>
          </a:p>
        </p:txBody>
      </p:sp>
      <p:sp>
        <p:nvSpPr>
          <p:cNvPr id="3" name="投影片編號版面配置區 2"/>
          <p:cNvSpPr>
            <a:spLocks noGrp="1"/>
          </p:cNvSpPr>
          <p:nvPr>
            <p:ph type="sldNum" sz="quarter" idx="10"/>
          </p:nvPr>
        </p:nvSpPr>
        <p:spPr/>
        <p:txBody>
          <a:bodyPr/>
          <a:lstStyle/>
          <a:p>
            <a:fld id="{E73FDD97-DCA4-4975-B76B-EC08882F04D7}" type="slidenum">
              <a:rPr lang="zh-TW" altLang="en-US" smtClean="0">
                <a:solidFill>
                  <a:prstClr val="black">
                    <a:tint val="75000"/>
                  </a:prstClr>
                </a:solidFill>
              </a:rPr>
              <a:pPr/>
              <a:t>‹#›</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r>
              <a:rPr lang="en-US" altLang="zh-TW" i="1" smtClean="0">
                <a:solidFill>
                  <a:prstClr val="black">
                    <a:lumMod val="50000"/>
                    <a:lumOff val="50000"/>
                  </a:prstClr>
                </a:solidFill>
              </a:rPr>
              <a:t>© 2015 Edgecore Networks. All rights reserved. Subject to errors and misprints. </a:t>
            </a:r>
            <a:r>
              <a:rPr lang="en-MY" altLang="zh-TW" i="1" smtClean="0">
                <a:solidFill>
                  <a:prstClr val="black">
                    <a:lumMod val="50000"/>
                    <a:lumOff val="50000"/>
                  </a:prstClr>
                </a:solidFill>
              </a:rPr>
              <a:t>|  www.edge-core.com</a:t>
            </a:r>
            <a:endParaRPr lang="en-MY" altLang="zh-TW" i="1" dirty="0">
              <a:solidFill>
                <a:prstClr val="black">
                  <a:lumMod val="50000"/>
                  <a:lumOff val="50000"/>
                </a:prstClr>
              </a:solidFill>
            </a:endParaRPr>
          </a:p>
        </p:txBody>
      </p:sp>
      <p:pic>
        <p:nvPicPr>
          <p:cNvPr id="6" name="Picture 2" descr="D:\User Documents\wendy_wang.ACCTON\Desktop\M\logos\EC-company-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3342" y="6453339"/>
            <a:ext cx="1727367" cy="30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35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標題及物件">
    <p:spTree>
      <p:nvGrpSpPr>
        <p:cNvPr id="1" name=""/>
        <p:cNvGrpSpPr/>
        <p:nvPr/>
      </p:nvGrpSpPr>
      <p:grpSpPr>
        <a:xfrm>
          <a:off x="0" y="0"/>
          <a:ext cx="0" cy="0"/>
          <a:chOff x="0" y="0"/>
          <a:chExt cx="0" cy="0"/>
        </a:xfrm>
      </p:grpSpPr>
      <p:sp>
        <p:nvSpPr>
          <p:cNvPr id="2" name="標題 1"/>
          <p:cNvSpPr>
            <a:spLocks noGrp="1"/>
          </p:cNvSpPr>
          <p:nvPr>
            <p:ph type="title" hasCustomPrompt="1"/>
          </p:nvPr>
        </p:nvSpPr>
        <p:spPr/>
        <p:txBody>
          <a:bodyPr/>
          <a:lstStyle/>
          <a:p>
            <a:r>
              <a:rPr lang="en-US" altLang="zh-TW" dirty="0" smtClean="0"/>
              <a:t>Heading style</a:t>
            </a:r>
            <a:endParaRPr lang="zh-TW" altLang="en-US" dirty="0"/>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頁尾版面配置區 4"/>
          <p:cNvSpPr>
            <a:spLocks noGrp="1"/>
          </p:cNvSpPr>
          <p:nvPr>
            <p:ph type="ftr" sz="quarter" idx="11"/>
          </p:nvPr>
        </p:nvSpPr>
        <p:spPr/>
        <p:txBody>
          <a:bodyPr/>
          <a:lstStyle>
            <a:lvl1pPr>
              <a:defRPr b="0" i="1" baseline="0"/>
            </a:lvl1pPr>
          </a:lstStyle>
          <a:p>
            <a:r>
              <a:rPr lang="en-US" altLang="zh-TW" dirty="0" smtClean="0">
                <a:solidFill>
                  <a:prstClr val="black">
                    <a:lumMod val="50000"/>
                    <a:lumOff val="50000"/>
                  </a:prstClr>
                </a:solidFill>
              </a:rPr>
              <a:t>© 2015 </a:t>
            </a:r>
            <a:r>
              <a:rPr lang="en-US" altLang="zh-TW" dirty="0" err="1" smtClean="0">
                <a:solidFill>
                  <a:prstClr val="black">
                    <a:lumMod val="50000"/>
                    <a:lumOff val="50000"/>
                  </a:prstClr>
                </a:solidFill>
              </a:rPr>
              <a:t>Edgecore</a:t>
            </a:r>
            <a:r>
              <a:rPr lang="en-US" altLang="zh-TW" dirty="0" smtClean="0">
                <a:solidFill>
                  <a:prstClr val="black">
                    <a:lumMod val="50000"/>
                    <a:lumOff val="50000"/>
                  </a:prstClr>
                </a:solidFill>
              </a:rPr>
              <a:t> Networks. All rights reserved. Subject to errors and misprints. |  www.edge-core.com</a:t>
            </a:r>
            <a:endParaRPr lang="en-US" altLang="zh-TW" dirty="0">
              <a:solidFill>
                <a:prstClr val="black">
                  <a:lumMod val="50000"/>
                  <a:lumOff val="50000"/>
                </a:prstClr>
              </a:solidFill>
            </a:endParaRPr>
          </a:p>
        </p:txBody>
      </p:sp>
      <p:sp>
        <p:nvSpPr>
          <p:cNvPr id="6" name="投影片編號版面配置區 5"/>
          <p:cNvSpPr>
            <a:spLocks noGrp="1"/>
          </p:cNvSpPr>
          <p:nvPr>
            <p:ph type="sldNum" sz="quarter" idx="12"/>
          </p:nvPr>
        </p:nvSpPr>
        <p:spPr/>
        <p:txBody>
          <a:bodyPr/>
          <a:lstStyle/>
          <a:p>
            <a:fld id="{71408B25-B59E-4CD2-917F-44F98489CB18}" type="slidenum">
              <a:rPr lang="zh-TW" altLang="en-US" smtClean="0">
                <a:solidFill>
                  <a:prstClr val="black">
                    <a:tint val="75000"/>
                  </a:prstClr>
                </a:solidFill>
              </a:rPr>
              <a:pPr/>
              <a:t>‹#›</a:t>
            </a:fld>
            <a:endParaRPr lang="zh-TW" altLang="en-US">
              <a:solidFill>
                <a:prstClr val="black">
                  <a:tint val="75000"/>
                </a:prstClr>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8567" y="6453336"/>
            <a:ext cx="172296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65610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1775520" y="3138247"/>
            <a:ext cx="10094912" cy="509588"/>
          </a:xfrm>
        </p:spPr>
        <p:txBody>
          <a:bodyPr/>
          <a:lstStyle>
            <a:lvl1pPr>
              <a:defRPr b="1"/>
            </a:lvl1pPr>
          </a:lstStyle>
          <a:p>
            <a:r>
              <a:rPr lang="en-US" altLang="zh-TW" dirty="0" smtClean="0"/>
              <a:t>Heading style</a:t>
            </a:r>
            <a:endParaRPr lang="zh-TW" altLang="en-US" dirty="0"/>
          </a:p>
        </p:txBody>
      </p:sp>
      <p:sp>
        <p:nvSpPr>
          <p:cNvPr id="3" name="投影片編號版面配置區 2"/>
          <p:cNvSpPr>
            <a:spLocks noGrp="1"/>
          </p:cNvSpPr>
          <p:nvPr>
            <p:ph type="sldNum" sz="quarter" idx="10"/>
          </p:nvPr>
        </p:nvSpPr>
        <p:spPr/>
        <p:txBody>
          <a:bodyPr/>
          <a:lstStyle/>
          <a:p>
            <a:fld id="{E73FDD97-DCA4-4975-B76B-EC08882F04D7}" type="slidenum">
              <a:rPr lang="zh-TW" altLang="en-US" smtClean="0">
                <a:solidFill>
                  <a:prstClr val="black">
                    <a:tint val="75000"/>
                  </a:prstClr>
                </a:solidFill>
              </a:rPr>
              <a:pPr/>
              <a:t>‹#›</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r>
              <a:rPr lang="en-US" altLang="zh-TW" i="1" smtClean="0">
                <a:solidFill>
                  <a:prstClr val="black">
                    <a:lumMod val="50000"/>
                    <a:lumOff val="50000"/>
                  </a:prstClr>
                </a:solidFill>
              </a:rPr>
              <a:t>© 2015 Edgecore Networks. All rights reserved. Subject to errors and misprints. </a:t>
            </a:r>
            <a:r>
              <a:rPr lang="en-MY" altLang="zh-TW" i="1" smtClean="0">
                <a:solidFill>
                  <a:prstClr val="black">
                    <a:lumMod val="50000"/>
                    <a:lumOff val="50000"/>
                  </a:prstClr>
                </a:solidFill>
              </a:rPr>
              <a:t>|  www.edge-core.com</a:t>
            </a:r>
            <a:endParaRPr lang="en-MY" altLang="zh-TW" i="1" dirty="0">
              <a:solidFill>
                <a:prstClr val="black">
                  <a:lumMod val="50000"/>
                  <a:lumOff val="50000"/>
                </a:prstClr>
              </a:solidFill>
            </a:endParaRPr>
          </a:p>
        </p:txBody>
      </p:sp>
      <p:sp>
        <p:nvSpPr>
          <p:cNvPr id="6" name="文字版面配置區 2"/>
          <p:cNvSpPr>
            <a:spLocks noGrp="1"/>
          </p:cNvSpPr>
          <p:nvPr>
            <p:ph type="body" idx="1" hasCustomPrompt="1"/>
          </p:nvPr>
        </p:nvSpPr>
        <p:spPr>
          <a:xfrm>
            <a:off x="1775522" y="3789041"/>
            <a:ext cx="9166721" cy="617860"/>
          </a:xfrm>
        </p:spPr>
        <p:txBody>
          <a:bodyPr anchor="b"/>
          <a:lstStyle>
            <a:lvl1pPr marL="0" indent="0" rtl="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rtl="0"/>
            <a:r>
              <a:rPr lang="en-US" altLang="zh-TW" dirty="0" smtClean="0">
                <a:effectLst/>
              </a:rPr>
              <a:t>Subtitle style</a:t>
            </a:r>
            <a:endParaRPr lang="en-US" altLang="zh-TW" dirty="0">
              <a:effectLst/>
            </a:endParaRPr>
          </a:p>
        </p:txBody>
      </p:sp>
      <p:pic>
        <p:nvPicPr>
          <p:cNvPr id="7" name="Imagem 43"/>
          <p:cNvPicPr>
            <a:picLocks/>
          </p:cNvPicPr>
          <p:nvPr userDrawn="1"/>
        </p:nvPicPr>
        <p:blipFill>
          <a:blip r:embed="rId2" cstate="print"/>
          <a:stretch>
            <a:fillRect/>
          </a:stretch>
        </p:blipFill>
        <p:spPr>
          <a:xfrm>
            <a:off x="721621" y="5476288"/>
            <a:ext cx="2640000" cy="467464"/>
          </a:xfrm>
          <a:prstGeom prst="rect">
            <a:avLst/>
          </a:prstGeom>
        </p:spPr>
      </p:pic>
      <p:sp>
        <p:nvSpPr>
          <p:cNvPr id="10" name="橢圓 9"/>
          <p:cNvSpPr>
            <a:spLocks noChangeAspect="1"/>
          </p:cNvSpPr>
          <p:nvPr userDrawn="1"/>
        </p:nvSpPr>
        <p:spPr>
          <a:xfrm>
            <a:off x="431488" y="2997040"/>
            <a:ext cx="1056000" cy="79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1" name="文字版面配置區 22"/>
          <p:cNvSpPr>
            <a:spLocks noGrp="1"/>
          </p:cNvSpPr>
          <p:nvPr>
            <p:ph type="body" sz="quarter" idx="13" hasCustomPrompt="1"/>
          </p:nvPr>
        </p:nvSpPr>
        <p:spPr>
          <a:xfrm>
            <a:off x="527382" y="3105150"/>
            <a:ext cx="1046989" cy="611883"/>
          </a:xfrm>
        </p:spPr>
        <p:txBody>
          <a:bodyPr>
            <a:noAutofit/>
          </a:bodyPr>
          <a:lstStyle>
            <a:lvl1pPr marL="0" indent="0">
              <a:buNone/>
              <a:defRPr sz="3200" baseline="0">
                <a:solidFill>
                  <a:schemeClr val="bg1"/>
                </a:solidFill>
              </a:defRPr>
            </a:lvl1pPr>
          </a:lstStyle>
          <a:p>
            <a:pPr lvl="0"/>
            <a:r>
              <a:rPr lang="en-US" altLang="zh-TW" dirty="0" smtClean="0"/>
              <a:t>01</a:t>
            </a:r>
            <a:endParaRPr lang="zh-TW" altLang="en-US" dirty="0"/>
          </a:p>
        </p:txBody>
      </p:sp>
    </p:spTree>
    <p:extLst>
      <p:ext uri="{BB962C8B-B14F-4D97-AF65-F5344CB8AC3E}">
        <p14:creationId xmlns:p14="http://schemas.microsoft.com/office/powerpoint/2010/main" val="24270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80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3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 calcmode="lin" valueType="num">
                                      <p:cBhvr additive="base">
                                        <p:cTn id="20"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8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0" grpId="0" animBg="1"/>
      <p:bldP spid="11" grpId="0" build="p">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自訂版面配置">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1775520" y="3138247"/>
            <a:ext cx="10094912" cy="509588"/>
          </a:xfrm>
        </p:spPr>
        <p:txBody>
          <a:bodyPr/>
          <a:lstStyle>
            <a:lvl1pPr>
              <a:defRPr b="1"/>
            </a:lvl1pPr>
          </a:lstStyle>
          <a:p>
            <a:r>
              <a:rPr lang="en-US" altLang="zh-TW" dirty="0" smtClean="0"/>
              <a:t>Heading style</a:t>
            </a:r>
            <a:endParaRPr lang="zh-TW" altLang="en-US" dirty="0"/>
          </a:p>
        </p:txBody>
      </p:sp>
      <p:sp>
        <p:nvSpPr>
          <p:cNvPr id="3" name="投影片編號版面配置區 2"/>
          <p:cNvSpPr>
            <a:spLocks noGrp="1"/>
          </p:cNvSpPr>
          <p:nvPr>
            <p:ph type="sldNum" sz="quarter" idx="10"/>
          </p:nvPr>
        </p:nvSpPr>
        <p:spPr/>
        <p:txBody>
          <a:bodyPr/>
          <a:lstStyle/>
          <a:p>
            <a:fld id="{E73FDD97-DCA4-4975-B76B-EC08882F04D7}" type="slidenum">
              <a:rPr lang="zh-TW" altLang="en-US" smtClean="0">
                <a:solidFill>
                  <a:prstClr val="black">
                    <a:tint val="75000"/>
                  </a:prstClr>
                </a:solidFill>
              </a:rPr>
              <a:pPr/>
              <a:t>‹#›</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r>
              <a:rPr lang="en-US" altLang="zh-TW" i="1" smtClean="0">
                <a:solidFill>
                  <a:prstClr val="black">
                    <a:lumMod val="50000"/>
                    <a:lumOff val="50000"/>
                  </a:prstClr>
                </a:solidFill>
              </a:rPr>
              <a:t>© 2015 Edgecore Networks. All rights reserved. Subject to errors and misprints. </a:t>
            </a:r>
            <a:r>
              <a:rPr lang="en-MY" altLang="zh-TW" i="1" smtClean="0">
                <a:solidFill>
                  <a:prstClr val="black">
                    <a:lumMod val="50000"/>
                    <a:lumOff val="50000"/>
                  </a:prstClr>
                </a:solidFill>
              </a:rPr>
              <a:t>|  www.edge-core.com</a:t>
            </a:r>
            <a:endParaRPr lang="en-MY" altLang="zh-TW" i="1" dirty="0">
              <a:solidFill>
                <a:prstClr val="black">
                  <a:lumMod val="50000"/>
                  <a:lumOff val="50000"/>
                </a:prstClr>
              </a:solidFill>
            </a:endParaRPr>
          </a:p>
        </p:txBody>
      </p:sp>
      <p:sp>
        <p:nvSpPr>
          <p:cNvPr id="6" name="文字版面配置區 2"/>
          <p:cNvSpPr>
            <a:spLocks noGrp="1"/>
          </p:cNvSpPr>
          <p:nvPr>
            <p:ph type="body" idx="1" hasCustomPrompt="1"/>
          </p:nvPr>
        </p:nvSpPr>
        <p:spPr>
          <a:xfrm>
            <a:off x="1775522" y="3789041"/>
            <a:ext cx="9166721" cy="617860"/>
          </a:xfrm>
        </p:spPr>
        <p:txBody>
          <a:bodyPr anchor="b"/>
          <a:lstStyle>
            <a:lvl1pPr marL="0" indent="0" rtl="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rtl="0"/>
            <a:r>
              <a:rPr lang="en-US" altLang="zh-TW" dirty="0" smtClean="0">
                <a:effectLst/>
              </a:rPr>
              <a:t>Subtitle style</a:t>
            </a:r>
            <a:endParaRPr lang="en-US" altLang="zh-TW" dirty="0">
              <a:effectLst/>
            </a:endParaRPr>
          </a:p>
        </p:txBody>
      </p:sp>
      <p:pic>
        <p:nvPicPr>
          <p:cNvPr id="7" name="Imagem 43"/>
          <p:cNvPicPr>
            <a:picLocks/>
          </p:cNvPicPr>
          <p:nvPr userDrawn="1"/>
        </p:nvPicPr>
        <p:blipFill>
          <a:blip r:embed="rId2" cstate="print"/>
          <a:stretch>
            <a:fillRect/>
          </a:stretch>
        </p:blipFill>
        <p:spPr>
          <a:xfrm>
            <a:off x="721621" y="5476288"/>
            <a:ext cx="2640000" cy="467464"/>
          </a:xfrm>
          <a:prstGeom prst="rect">
            <a:avLst/>
          </a:prstGeom>
        </p:spPr>
      </p:pic>
      <p:sp>
        <p:nvSpPr>
          <p:cNvPr id="10" name="橢圓 9"/>
          <p:cNvSpPr>
            <a:spLocks noChangeAspect="1"/>
          </p:cNvSpPr>
          <p:nvPr userDrawn="1"/>
        </p:nvSpPr>
        <p:spPr>
          <a:xfrm>
            <a:off x="431488" y="2997040"/>
            <a:ext cx="1056000" cy="7920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1" name="文字版面配置區 22"/>
          <p:cNvSpPr>
            <a:spLocks noGrp="1"/>
          </p:cNvSpPr>
          <p:nvPr>
            <p:ph type="body" sz="quarter" idx="13" hasCustomPrompt="1"/>
          </p:nvPr>
        </p:nvSpPr>
        <p:spPr>
          <a:xfrm>
            <a:off x="527382" y="3105150"/>
            <a:ext cx="1046989" cy="611883"/>
          </a:xfrm>
        </p:spPr>
        <p:txBody>
          <a:bodyPr>
            <a:noAutofit/>
          </a:bodyPr>
          <a:lstStyle>
            <a:lvl1pPr marL="0" indent="0">
              <a:buNone/>
              <a:defRPr sz="3200" baseline="0">
                <a:solidFill>
                  <a:schemeClr val="bg1"/>
                </a:solidFill>
              </a:defRPr>
            </a:lvl1pPr>
          </a:lstStyle>
          <a:p>
            <a:pPr lvl="0"/>
            <a:r>
              <a:rPr lang="en-US" altLang="zh-TW" dirty="0" smtClean="0"/>
              <a:t>02</a:t>
            </a:r>
            <a:endParaRPr lang="zh-TW" altLang="en-US" dirty="0"/>
          </a:p>
        </p:txBody>
      </p:sp>
    </p:spTree>
    <p:extLst>
      <p:ext uri="{BB962C8B-B14F-4D97-AF65-F5344CB8AC3E}">
        <p14:creationId xmlns:p14="http://schemas.microsoft.com/office/powerpoint/2010/main" val="281042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80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3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 calcmode="lin" valueType="num">
                                      <p:cBhvr additive="base">
                                        <p:cTn id="20"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8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0" grpId="0" animBg="1"/>
      <p:bldP spid="11" grpId="0" build="p">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自訂版面配置">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1775520" y="3138247"/>
            <a:ext cx="10094912" cy="509588"/>
          </a:xfrm>
        </p:spPr>
        <p:txBody>
          <a:bodyPr/>
          <a:lstStyle>
            <a:lvl1pPr>
              <a:defRPr b="1"/>
            </a:lvl1pPr>
          </a:lstStyle>
          <a:p>
            <a:r>
              <a:rPr lang="en-US" altLang="zh-TW" dirty="0" smtClean="0"/>
              <a:t>Heading style</a:t>
            </a:r>
            <a:endParaRPr lang="zh-TW" altLang="en-US" dirty="0"/>
          </a:p>
        </p:txBody>
      </p:sp>
      <p:sp>
        <p:nvSpPr>
          <p:cNvPr id="3" name="投影片編號版面配置區 2"/>
          <p:cNvSpPr>
            <a:spLocks noGrp="1"/>
          </p:cNvSpPr>
          <p:nvPr>
            <p:ph type="sldNum" sz="quarter" idx="10"/>
          </p:nvPr>
        </p:nvSpPr>
        <p:spPr/>
        <p:txBody>
          <a:bodyPr/>
          <a:lstStyle/>
          <a:p>
            <a:fld id="{E73FDD97-DCA4-4975-B76B-EC08882F04D7}" type="slidenum">
              <a:rPr lang="zh-TW" altLang="en-US" smtClean="0">
                <a:solidFill>
                  <a:prstClr val="black">
                    <a:tint val="75000"/>
                  </a:prstClr>
                </a:solidFill>
              </a:rPr>
              <a:pPr/>
              <a:t>‹#›</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r>
              <a:rPr lang="en-US" altLang="zh-TW" i="1" smtClean="0">
                <a:solidFill>
                  <a:prstClr val="black">
                    <a:lumMod val="50000"/>
                    <a:lumOff val="50000"/>
                  </a:prstClr>
                </a:solidFill>
              </a:rPr>
              <a:t>© 2015 Edgecore Networks. All rights reserved. Subject to errors and misprints. </a:t>
            </a:r>
            <a:r>
              <a:rPr lang="en-MY" altLang="zh-TW" i="1" smtClean="0">
                <a:solidFill>
                  <a:prstClr val="black">
                    <a:lumMod val="50000"/>
                    <a:lumOff val="50000"/>
                  </a:prstClr>
                </a:solidFill>
              </a:rPr>
              <a:t>|  www.edge-core.com</a:t>
            </a:r>
            <a:endParaRPr lang="en-MY" altLang="zh-TW" i="1" dirty="0">
              <a:solidFill>
                <a:prstClr val="black">
                  <a:lumMod val="50000"/>
                  <a:lumOff val="50000"/>
                </a:prstClr>
              </a:solidFill>
            </a:endParaRPr>
          </a:p>
        </p:txBody>
      </p:sp>
      <p:sp>
        <p:nvSpPr>
          <p:cNvPr id="6" name="文字版面配置區 2"/>
          <p:cNvSpPr>
            <a:spLocks noGrp="1"/>
          </p:cNvSpPr>
          <p:nvPr>
            <p:ph type="body" idx="1" hasCustomPrompt="1"/>
          </p:nvPr>
        </p:nvSpPr>
        <p:spPr>
          <a:xfrm>
            <a:off x="1775522" y="3789041"/>
            <a:ext cx="9166721" cy="617860"/>
          </a:xfrm>
        </p:spPr>
        <p:txBody>
          <a:bodyPr anchor="b"/>
          <a:lstStyle>
            <a:lvl1pPr marL="0" indent="0" rtl="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rtl="0"/>
            <a:r>
              <a:rPr lang="en-US" altLang="zh-TW" dirty="0" smtClean="0">
                <a:effectLst/>
              </a:rPr>
              <a:t>Subtitle style</a:t>
            </a:r>
            <a:endParaRPr lang="en-US" altLang="zh-TW" dirty="0">
              <a:effectLst/>
            </a:endParaRPr>
          </a:p>
        </p:txBody>
      </p:sp>
      <p:pic>
        <p:nvPicPr>
          <p:cNvPr id="7" name="Imagem 43"/>
          <p:cNvPicPr>
            <a:picLocks/>
          </p:cNvPicPr>
          <p:nvPr userDrawn="1"/>
        </p:nvPicPr>
        <p:blipFill>
          <a:blip r:embed="rId2" cstate="print"/>
          <a:stretch>
            <a:fillRect/>
          </a:stretch>
        </p:blipFill>
        <p:spPr>
          <a:xfrm>
            <a:off x="721621" y="5476288"/>
            <a:ext cx="2640000" cy="467464"/>
          </a:xfrm>
          <a:prstGeom prst="rect">
            <a:avLst/>
          </a:prstGeom>
        </p:spPr>
      </p:pic>
      <p:sp>
        <p:nvSpPr>
          <p:cNvPr id="10" name="橢圓 9"/>
          <p:cNvSpPr>
            <a:spLocks noChangeAspect="1"/>
          </p:cNvSpPr>
          <p:nvPr userDrawn="1"/>
        </p:nvSpPr>
        <p:spPr>
          <a:xfrm>
            <a:off x="431488" y="2997040"/>
            <a:ext cx="1056000" cy="79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1" name="文字版面配置區 22"/>
          <p:cNvSpPr>
            <a:spLocks noGrp="1"/>
          </p:cNvSpPr>
          <p:nvPr>
            <p:ph type="body" sz="quarter" idx="13" hasCustomPrompt="1"/>
          </p:nvPr>
        </p:nvSpPr>
        <p:spPr>
          <a:xfrm>
            <a:off x="527382" y="3105150"/>
            <a:ext cx="1046989" cy="611883"/>
          </a:xfrm>
        </p:spPr>
        <p:txBody>
          <a:bodyPr>
            <a:noAutofit/>
          </a:bodyPr>
          <a:lstStyle>
            <a:lvl1pPr marL="0" indent="0">
              <a:buNone/>
              <a:defRPr sz="3200" baseline="0">
                <a:solidFill>
                  <a:schemeClr val="bg1"/>
                </a:solidFill>
              </a:defRPr>
            </a:lvl1pPr>
          </a:lstStyle>
          <a:p>
            <a:pPr lvl="0"/>
            <a:r>
              <a:rPr lang="en-US" altLang="zh-TW" dirty="0" smtClean="0"/>
              <a:t>03</a:t>
            </a:r>
            <a:endParaRPr lang="zh-TW" altLang="en-US" dirty="0"/>
          </a:p>
        </p:txBody>
      </p:sp>
    </p:spTree>
    <p:extLst>
      <p:ext uri="{BB962C8B-B14F-4D97-AF65-F5344CB8AC3E}">
        <p14:creationId xmlns:p14="http://schemas.microsoft.com/office/powerpoint/2010/main" val="33518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80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3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 calcmode="lin" valueType="num">
                                      <p:cBhvr additive="base">
                                        <p:cTn id="20"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8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0" grpId="0" animBg="1"/>
      <p:bldP spid="11" grpId="0" build="p">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自訂版面配置">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1775520" y="3138247"/>
            <a:ext cx="10094912" cy="509588"/>
          </a:xfrm>
        </p:spPr>
        <p:txBody>
          <a:bodyPr/>
          <a:lstStyle>
            <a:lvl1pPr>
              <a:defRPr b="1"/>
            </a:lvl1pPr>
          </a:lstStyle>
          <a:p>
            <a:r>
              <a:rPr lang="en-US" altLang="zh-TW" dirty="0" smtClean="0"/>
              <a:t>Heading style</a:t>
            </a:r>
            <a:endParaRPr lang="zh-TW" altLang="en-US" dirty="0"/>
          </a:p>
        </p:txBody>
      </p:sp>
      <p:sp>
        <p:nvSpPr>
          <p:cNvPr id="3" name="投影片編號版面配置區 2"/>
          <p:cNvSpPr>
            <a:spLocks noGrp="1"/>
          </p:cNvSpPr>
          <p:nvPr>
            <p:ph type="sldNum" sz="quarter" idx="10"/>
          </p:nvPr>
        </p:nvSpPr>
        <p:spPr/>
        <p:txBody>
          <a:bodyPr/>
          <a:lstStyle/>
          <a:p>
            <a:fld id="{E73FDD97-DCA4-4975-B76B-EC08882F04D7}" type="slidenum">
              <a:rPr lang="zh-TW" altLang="en-US" smtClean="0">
                <a:solidFill>
                  <a:prstClr val="black">
                    <a:tint val="75000"/>
                  </a:prstClr>
                </a:solidFill>
              </a:rPr>
              <a:pPr/>
              <a:t>‹#›</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r>
              <a:rPr lang="en-US" altLang="zh-TW" i="1" smtClean="0">
                <a:solidFill>
                  <a:prstClr val="black">
                    <a:lumMod val="50000"/>
                    <a:lumOff val="50000"/>
                  </a:prstClr>
                </a:solidFill>
              </a:rPr>
              <a:t>© 2015 Edgecore Networks. All rights reserved. Subject to errors and misprints. </a:t>
            </a:r>
            <a:r>
              <a:rPr lang="en-MY" altLang="zh-TW" i="1" smtClean="0">
                <a:solidFill>
                  <a:prstClr val="black">
                    <a:lumMod val="50000"/>
                    <a:lumOff val="50000"/>
                  </a:prstClr>
                </a:solidFill>
              </a:rPr>
              <a:t>|  www.edge-core.com</a:t>
            </a:r>
            <a:endParaRPr lang="en-MY" altLang="zh-TW" i="1" dirty="0">
              <a:solidFill>
                <a:prstClr val="black">
                  <a:lumMod val="50000"/>
                  <a:lumOff val="50000"/>
                </a:prstClr>
              </a:solidFill>
            </a:endParaRPr>
          </a:p>
        </p:txBody>
      </p:sp>
      <p:sp>
        <p:nvSpPr>
          <p:cNvPr id="6" name="文字版面配置區 2"/>
          <p:cNvSpPr>
            <a:spLocks noGrp="1"/>
          </p:cNvSpPr>
          <p:nvPr>
            <p:ph type="body" idx="1" hasCustomPrompt="1"/>
          </p:nvPr>
        </p:nvSpPr>
        <p:spPr>
          <a:xfrm>
            <a:off x="1775522" y="3789041"/>
            <a:ext cx="9166721" cy="617860"/>
          </a:xfrm>
        </p:spPr>
        <p:txBody>
          <a:bodyPr anchor="b"/>
          <a:lstStyle>
            <a:lvl1pPr marL="0" indent="0" rtl="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rtl="0"/>
            <a:r>
              <a:rPr lang="en-US" altLang="zh-TW" dirty="0" smtClean="0">
                <a:effectLst/>
              </a:rPr>
              <a:t>Subtitle style</a:t>
            </a:r>
            <a:endParaRPr lang="en-US" altLang="zh-TW" dirty="0">
              <a:effectLst/>
            </a:endParaRPr>
          </a:p>
        </p:txBody>
      </p:sp>
      <p:pic>
        <p:nvPicPr>
          <p:cNvPr id="7" name="Imagem 43"/>
          <p:cNvPicPr>
            <a:picLocks/>
          </p:cNvPicPr>
          <p:nvPr userDrawn="1"/>
        </p:nvPicPr>
        <p:blipFill>
          <a:blip r:embed="rId2" cstate="print"/>
          <a:stretch>
            <a:fillRect/>
          </a:stretch>
        </p:blipFill>
        <p:spPr>
          <a:xfrm>
            <a:off x="721621" y="5476288"/>
            <a:ext cx="2640000" cy="467464"/>
          </a:xfrm>
          <a:prstGeom prst="rect">
            <a:avLst/>
          </a:prstGeom>
        </p:spPr>
      </p:pic>
      <p:sp>
        <p:nvSpPr>
          <p:cNvPr id="8" name="橢圓 7"/>
          <p:cNvSpPr>
            <a:spLocks noChangeAspect="1"/>
          </p:cNvSpPr>
          <p:nvPr userDrawn="1"/>
        </p:nvSpPr>
        <p:spPr>
          <a:xfrm>
            <a:off x="431488" y="2997040"/>
            <a:ext cx="1056000" cy="79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9" name="文字版面配置區 22"/>
          <p:cNvSpPr>
            <a:spLocks noGrp="1"/>
          </p:cNvSpPr>
          <p:nvPr>
            <p:ph type="body" sz="quarter" idx="13" hasCustomPrompt="1"/>
          </p:nvPr>
        </p:nvSpPr>
        <p:spPr>
          <a:xfrm>
            <a:off x="527382" y="3105150"/>
            <a:ext cx="1046989" cy="611883"/>
          </a:xfrm>
        </p:spPr>
        <p:txBody>
          <a:bodyPr>
            <a:noAutofit/>
          </a:bodyPr>
          <a:lstStyle>
            <a:lvl1pPr marL="0" indent="0">
              <a:buNone/>
              <a:defRPr sz="3200" baseline="0">
                <a:solidFill>
                  <a:schemeClr val="bg1"/>
                </a:solidFill>
              </a:defRPr>
            </a:lvl1pPr>
          </a:lstStyle>
          <a:p>
            <a:pPr lvl="0"/>
            <a:r>
              <a:rPr lang="en-US" altLang="zh-TW" dirty="0" smtClean="0"/>
              <a:t>04</a:t>
            </a:r>
            <a:endParaRPr lang="zh-TW" altLang="en-US" dirty="0"/>
          </a:p>
        </p:txBody>
      </p:sp>
    </p:spTree>
    <p:extLst>
      <p:ext uri="{BB962C8B-B14F-4D97-AF65-F5344CB8AC3E}">
        <p14:creationId xmlns:p14="http://schemas.microsoft.com/office/powerpoint/2010/main" val="293644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80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300"/>
                            </p:stCondLst>
                            <p:childTnLst>
                              <p:par>
                                <p:cTn id="18" presetID="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8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8" grpId="0" animBg="1"/>
      <p:bldP spid="9" grpId="0" build="p">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GB" smtClean="0"/>
              <a:t>© 2016 Edgecore Networks. All rights reserved  |  www.edge-core.com</a:t>
            </a:r>
            <a:endParaRPr lang="en-GB" dirty="0"/>
          </a:p>
        </p:txBody>
      </p:sp>
      <p:sp>
        <p:nvSpPr>
          <p:cNvPr id="6" name="Slide Number Placeholder 5"/>
          <p:cNvSpPr>
            <a:spLocks noGrp="1"/>
          </p:cNvSpPr>
          <p:nvPr>
            <p:ph type="sldNum" sz="quarter" idx="12"/>
          </p:nvPr>
        </p:nvSpPr>
        <p:spPr/>
        <p:txBody>
          <a:bodyPr/>
          <a:lstStyle/>
          <a:p>
            <a:fld id="{D75D689F-85EA-40D2-87D8-7DBB731EFC2C}" type="slidenum">
              <a:rPr lang="en-GB" smtClean="0"/>
              <a:t>‹#›</a:t>
            </a:fld>
            <a:endParaRPr lang="en-GB"/>
          </a:p>
        </p:txBody>
      </p:sp>
    </p:spTree>
    <p:extLst>
      <p:ext uri="{BB962C8B-B14F-4D97-AF65-F5344CB8AC3E}">
        <p14:creationId xmlns:p14="http://schemas.microsoft.com/office/powerpoint/2010/main" val="3634134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自訂版面配置">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1775520" y="3138247"/>
            <a:ext cx="10094912" cy="509588"/>
          </a:xfrm>
        </p:spPr>
        <p:txBody>
          <a:bodyPr/>
          <a:lstStyle>
            <a:lvl1pPr>
              <a:defRPr b="1"/>
            </a:lvl1pPr>
          </a:lstStyle>
          <a:p>
            <a:r>
              <a:rPr lang="en-US" altLang="zh-TW" dirty="0" smtClean="0"/>
              <a:t>Heading style</a:t>
            </a:r>
            <a:endParaRPr lang="zh-TW" altLang="en-US" dirty="0"/>
          </a:p>
        </p:txBody>
      </p:sp>
      <p:sp>
        <p:nvSpPr>
          <p:cNvPr id="3" name="投影片編號版面配置區 2"/>
          <p:cNvSpPr>
            <a:spLocks noGrp="1"/>
          </p:cNvSpPr>
          <p:nvPr>
            <p:ph type="sldNum" sz="quarter" idx="10"/>
          </p:nvPr>
        </p:nvSpPr>
        <p:spPr/>
        <p:txBody>
          <a:bodyPr/>
          <a:lstStyle/>
          <a:p>
            <a:fld id="{E73FDD97-DCA4-4975-B76B-EC08882F04D7}" type="slidenum">
              <a:rPr lang="zh-TW" altLang="en-US" smtClean="0">
                <a:solidFill>
                  <a:prstClr val="black">
                    <a:tint val="75000"/>
                  </a:prstClr>
                </a:solidFill>
              </a:rPr>
              <a:pPr/>
              <a:t>‹#›</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r>
              <a:rPr lang="en-US" altLang="zh-TW" i="1" smtClean="0">
                <a:solidFill>
                  <a:prstClr val="black">
                    <a:lumMod val="50000"/>
                    <a:lumOff val="50000"/>
                  </a:prstClr>
                </a:solidFill>
              </a:rPr>
              <a:t>© 2015 Edgecore Networks. All rights reserved. Subject to errors and misprints. </a:t>
            </a:r>
            <a:r>
              <a:rPr lang="en-MY" altLang="zh-TW" i="1" smtClean="0">
                <a:solidFill>
                  <a:prstClr val="black">
                    <a:lumMod val="50000"/>
                    <a:lumOff val="50000"/>
                  </a:prstClr>
                </a:solidFill>
              </a:rPr>
              <a:t>|  www.edge-core.com</a:t>
            </a:r>
            <a:endParaRPr lang="en-MY" altLang="zh-TW" i="1" dirty="0">
              <a:solidFill>
                <a:prstClr val="black">
                  <a:lumMod val="50000"/>
                  <a:lumOff val="50000"/>
                </a:prstClr>
              </a:solidFill>
            </a:endParaRPr>
          </a:p>
        </p:txBody>
      </p:sp>
      <p:sp>
        <p:nvSpPr>
          <p:cNvPr id="6" name="文字版面配置區 2"/>
          <p:cNvSpPr>
            <a:spLocks noGrp="1"/>
          </p:cNvSpPr>
          <p:nvPr>
            <p:ph type="body" idx="1" hasCustomPrompt="1"/>
          </p:nvPr>
        </p:nvSpPr>
        <p:spPr>
          <a:xfrm>
            <a:off x="1775522" y="3789041"/>
            <a:ext cx="9166721" cy="617860"/>
          </a:xfrm>
        </p:spPr>
        <p:txBody>
          <a:bodyPr anchor="b"/>
          <a:lstStyle>
            <a:lvl1pPr marL="0" indent="0" rtl="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rtl="0"/>
            <a:r>
              <a:rPr lang="en-US" altLang="zh-TW" dirty="0" smtClean="0">
                <a:effectLst/>
              </a:rPr>
              <a:t>Subtitle style</a:t>
            </a:r>
            <a:endParaRPr lang="en-US" altLang="zh-TW" dirty="0">
              <a:effectLst/>
            </a:endParaRPr>
          </a:p>
        </p:txBody>
      </p:sp>
      <p:pic>
        <p:nvPicPr>
          <p:cNvPr id="7" name="Imagem 43"/>
          <p:cNvPicPr>
            <a:picLocks/>
          </p:cNvPicPr>
          <p:nvPr userDrawn="1"/>
        </p:nvPicPr>
        <p:blipFill>
          <a:blip r:embed="rId2" cstate="print"/>
          <a:stretch>
            <a:fillRect/>
          </a:stretch>
        </p:blipFill>
        <p:spPr>
          <a:xfrm>
            <a:off x="721621" y="5476288"/>
            <a:ext cx="2640000" cy="467464"/>
          </a:xfrm>
          <a:prstGeom prst="rect">
            <a:avLst/>
          </a:prstGeom>
        </p:spPr>
      </p:pic>
      <p:sp>
        <p:nvSpPr>
          <p:cNvPr id="8" name="橢圓 7"/>
          <p:cNvSpPr>
            <a:spLocks noChangeAspect="1"/>
          </p:cNvSpPr>
          <p:nvPr userDrawn="1"/>
        </p:nvSpPr>
        <p:spPr>
          <a:xfrm>
            <a:off x="431488" y="2997040"/>
            <a:ext cx="1056000" cy="79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9" name="文字版面配置區 22"/>
          <p:cNvSpPr>
            <a:spLocks noGrp="1"/>
          </p:cNvSpPr>
          <p:nvPr>
            <p:ph type="body" sz="quarter" idx="13" hasCustomPrompt="1"/>
          </p:nvPr>
        </p:nvSpPr>
        <p:spPr>
          <a:xfrm>
            <a:off x="527382" y="3105150"/>
            <a:ext cx="1046989" cy="611883"/>
          </a:xfrm>
        </p:spPr>
        <p:txBody>
          <a:bodyPr>
            <a:noAutofit/>
          </a:bodyPr>
          <a:lstStyle>
            <a:lvl1pPr marL="0" indent="0">
              <a:buNone/>
              <a:defRPr sz="3200" baseline="0">
                <a:solidFill>
                  <a:schemeClr val="bg1"/>
                </a:solidFill>
              </a:defRPr>
            </a:lvl1pPr>
          </a:lstStyle>
          <a:p>
            <a:pPr lvl="0"/>
            <a:r>
              <a:rPr lang="en-US" altLang="zh-TW" dirty="0" smtClean="0"/>
              <a:t>05</a:t>
            </a:r>
            <a:endParaRPr lang="zh-TW" altLang="en-US" dirty="0"/>
          </a:p>
        </p:txBody>
      </p:sp>
    </p:spTree>
    <p:extLst>
      <p:ext uri="{BB962C8B-B14F-4D97-AF65-F5344CB8AC3E}">
        <p14:creationId xmlns:p14="http://schemas.microsoft.com/office/powerpoint/2010/main" val="270968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80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300"/>
                            </p:stCondLst>
                            <p:childTnLst>
                              <p:par>
                                <p:cTn id="18" presetID="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8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8" grpId="0" animBg="1"/>
      <p:bldP spid="9" grpId="0" build="p">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自訂版面配置">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1775520" y="3138247"/>
            <a:ext cx="10094912" cy="509588"/>
          </a:xfrm>
        </p:spPr>
        <p:txBody>
          <a:bodyPr/>
          <a:lstStyle>
            <a:lvl1pPr>
              <a:defRPr b="1"/>
            </a:lvl1pPr>
          </a:lstStyle>
          <a:p>
            <a:r>
              <a:rPr lang="en-US" altLang="zh-TW" dirty="0" smtClean="0"/>
              <a:t>Heading style</a:t>
            </a:r>
            <a:endParaRPr lang="zh-TW" altLang="en-US" dirty="0"/>
          </a:p>
        </p:txBody>
      </p:sp>
      <p:sp>
        <p:nvSpPr>
          <p:cNvPr id="3" name="投影片編號版面配置區 2"/>
          <p:cNvSpPr>
            <a:spLocks noGrp="1"/>
          </p:cNvSpPr>
          <p:nvPr>
            <p:ph type="sldNum" sz="quarter" idx="10"/>
          </p:nvPr>
        </p:nvSpPr>
        <p:spPr/>
        <p:txBody>
          <a:bodyPr/>
          <a:lstStyle/>
          <a:p>
            <a:fld id="{E73FDD97-DCA4-4975-B76B-EC08882F04D7}" type="slidenum">
              <a:rPr lang="zh-TW" altLang="en-US" smtClean="0">
                <a:solidFill>
                  <a:prstClr val="black">
                    <a:tint val="75000"/>
                  </a:prstClr>
                </a:solidFill>
              </a:rPr>
              <a:pPr/>
              <a:t>‹#›</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r>
              <a:rPr lang="en-US" altLang="zh-TW" i="1" smtClean="0">
                <a:solidFill>
                  <a:prstClr val="black">
                    <a:lumMod val="50000"/>
                    <a:lumOff val="50000"/>
                  </a:prstClr>
                </a:solidFill>
              </a:rPr>
              <a:t>© 2015 Edgecore Networks. All rights reserved. Subject to errors and misprints. </a:t>
            </a:r>
            <a:r>
              <a:rPr lang="en-MY" altLang="zh-TW" i="1" smtClean="0">
                <a:solidFill>
                  <a:prstClr val="black">
                    <a:lumMod val="50000"/>
                    <a:lumOff val="50000"/>
                  </a:prstClr>
                </a:solidFill>
              </a:rPr>
              <a:t>|  www.edge-core.com</a:t>
            </a:r>
            <a:endParaRPr lang="en-MY" altLang="zh-TW" i="1" dirty="0">
              <a:solidFill>
                <a:prstClr val="black">
                  <a:lumMod val="50000"/>
                  <a:lumOff val="50000"/>
                </a:prstClr>
              </a:solidFill>
            </a:endParaRPr>
          </a:p>
        </p:txBody>
      </p:sp>
      <p:sp>
        <p:nvSpPr>
          <p:cNvPr id="6" name="文字版面配置區 2"/>
          <p:cNvSpPr>
            <a:spLocks noGrp="1"/>
          </p:cNvSpPr>
          <p:nvPr>
            <p:ph type="body" idx="1" hasCustomPrompt="1"/>
          </p:nvPr>
        </p:nvSpPr>
        <p:spPr>
          <a:xfrm>
            <a:off x="1775522" y="3789041"/>
            <a:ext cx="9166721" cy="617860"/>
          </a:xfrm>
        </p:spPr>
        <p:txBody>
          <a:bodyPr anchor="b"/>
          <a:lstStyle>
            <a:lvl1pPr marL="0" indent="0" rtl="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rtl="0"/>
            <a:r>
              <a:rPr lang="en-US" altLang="zh-TW" dirty="0" smtClean="0">
                <a:effectLst/>
              </a:rPr>
              <a:t>Subtitle style</a:t>
            </a:r>
            <a:endParaRPr lang="en-US" altLang="zh-TW" dirty="0">
              <a:effectLst/>
            </a:endParaRPr>
          </a:p>
        </p:txBody>
      </p:sp>
      <p:pic>
        <p:nvPicPr>
          <p:cNvPr id="7" name="Imagem 43"/>
          <p:cNvPicPr>
            <a:picLocks/>
          </p:cNvPicPr>
          <p:nvPr userDrawn="1"/>
        </p:nvPicPr>
        <p:blipFill>
          <a:blip r:embed="rId2" cstate="print"/>
          <a:stretch>
            <a:fillRect/>
          </a:stretch>
        </p:blipFill>
        <p:spPr>
          <a:xfrm>
            <a:off x="721621" y="5476288"/>
            <a:ext cx="2640000" cy="467464"/>
          </a:xfrm>
          <a:prstGeom prst="rect">
            <a:avLst/>
          </a:prstGeom>
        </p:spPr>
      </p:pic>
      <p:sp>
        <p:nvSpPr>
          <p:cNvPr id="8" name="橢圓 7"/>
          <p:cNvSpPr>
            <a:spLocks noChangeAspect="1"/>
          </p:cNvSpPr>
          <p:nvPr userDrawn="1"/>
        </p:nvSpPr>
        <p:spPr>
          <a:xfrm>
            <a:off x="431488" y="2997040"/>
            <a:ext cx="1056000" cy="79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9" name="文字版面配置區 22"/>
          <p:cNvSpPr>
            <a:spLocks noGrp="1"/>
          </p:cNvSpPr>
          <p:nvPr>
            <p:ph type="body" sz="quarter" idx="13" hasCustomPrompt="1"/>
          </p:nvPr>
        </p:nvSpPr>
        <p:spPr>
          <a:xfrm>
            <a:off x="527382" y="3105150"/>
            <a:ext cx="1046989" cy="611883"/>
          </a:xfrm>
        </p:spPr>
        <p:txBody>
          <a:bodyPr>
            <a:noAutofit/>
          </a:bodyPr>
          <a:lstStyle>
            <a:lvl1pPr marL="0" indent="0">
              <a:buNone/>
              <a:defRPr sz="3200" baseline="0">
                <a:solidFill>
                  <a:schemeClr val="bg1"/>
                </a:solidFill>
              </a:defRPr>
            </a:lvl1pPr>
          </a:lstStyle>
          <a:p>
            <a:pPr lvl="0"/>
            <a:r>
              <a:rPr lang="en-US" altLang="zh-TW" dirty="0" smtClean="0"/>
              <a:t>06</a:t>
            </a:r>
            <a:endParaRPr lang="zh-TW" altLang="en-US" dirty="0"/>
          </a:p>
        </p:txBody>
      </p:sp>
    </p:spTree>
    <p:extLst>
      <p:ext uri="{BB962C8B-B14F-4D97-AF65-F5344CB8AC3E}">
        <p14:creationId xmlns:p14="http://schemas.microsoft.com/office/powerpoint/2010/main" val="401629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80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300"/>
                            </p:stCondLst>
                            <p:childTnLst>
                              <p:par>
                                <p:cTn id="18" presetID="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8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8" grpId="0" animBg="1"/>
      <p:bldP spid="9" grpId="0" build="p">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自訂版面配置">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1775520" y="3138247"/>
            <a:ext cx="10094912" cy="509588"/>
          </a:xfrm>
        </p:spPr>
        <p:txBody>
          <a:bodyPr/>
          <a:lstStyle>
            <a:lvl1pPr>
              <a:defRPr b="1"/>
            </a:lvl1pPr>
          </a:lstStyle>
          <a:p>
            <a:r>
              <a:rPr lang="en-US" altLang="zh-TW" dirty="0" smtClean="0"/>
              <a:t>Heading style</a:t>
            </a:r>
            <a:endParaRPr lang="zh-TW" altLang="en-US" dirty="0"/>
          </a:p>
        </p:txBody>
      </p:sp>
      <p:sp>
        <p:nvSpPr>
          <p:cNvPr id="3" name="投影片編號版面配置區 2"/>
          <p:cNvSpPr>
            <a:spLocks noGrp="1"/>
          </p:cNvSpPr>
          <p:nvPr>
            <p:ph type="sldNum" sz="quarter" idx="10"/>
          </p:nvPr>
        </p:nvSpPr>
        <p:spPr/>
        <p:txBody>
          <a:bodyPr/>
          <a:lstStyle/>
          <a:p>
            <a:fld id="{E73FDD97-DCA4-4975-B76B-EC08882F04D7}" type="slidenum">
              <a:rPr lang="zh-TW" altLang="en-US" smtClean="0">
                <a:solidFill>
                  <a:prstClr val="black">
                    <a:tint val="75000"/>
                  </a:prstClr>
                </a:solidFill>
              </a:rPr>
              <a:pPr/>
              <a:t>‹#›</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r>
              <a:rPr lang="en-US" altLang="zh-TW" i="1" smtClean="0">
                <a:solidFill>
                  <a:prstClr val="black">
                    <a:lumMod val="50000"/>
                    <a:lumOff val="50000"/>
                  </a:prstClr>
                </a:solidFill>
              </a:rPr>
              <a:t>© 2015 Edgecore Networks. All rights reserved. Subject to errors and misprints. </a:t>
            </a:r>
            <a:r>
              <a:rPr lang="en-MY" altLang="zh-TW" i="1" smtClean="0">
                <a:solidFill>
                  <a:prstClr val="black">
                    <a:lumMod val="50000"/>
                    <a:lumOff val="50000"/>
                  </a:prstClr>
                </a:solidFill>
              </a:rPr>
              <a:t>|  www.edge-core.com</a:t>
            </a:r>
            <a:endParaRPr lang="en-MY" altLang="zh-TW" i="1" dirty="0">
              <a:solidFill>
                <a:prstClr val="black">
                  <a:lumMod val="50000"/>
                  <a:lumOff val="50000"/>
                </a:prstClr>
              </a:solidFill>
            </a:endParaRPr>
          </a:p>
        </p:txBody>
      </p:sp>
      <p:sp>
        <p:nvSpPr>
          <p:cNvPr id="6" name="文字版面配置區 2"/>
          <p:cNvSpPr>
            <a:spLocks noGrp="1"/>
          </p:cNvSpPr>
          <p:nvPr>
            <p:ph type="body" idx="1" hasCustomPrompt="1"/>
          </p:nvPr>
        </p:nvSpPr>
        <p:spPr>
          <a:xfrm>
            <a:off x="1775522" y="3789041"/>
            <a:ext cx="9166721" cy="617860"/>
          </a:xfrm>
        </p:spPr>
        <p:txBody>
          <a:bodyPr anchor="b"/>
          <a:lstStyle>
            <a:lvl1pPr marL="0" indent="0" rtl="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rtl="0"/>
            <a:r>
              <a:rPr lang="en-US" altLang="zh-TW" dirty="0" smtClean="0">
                <a:effectLst/>
              </a:rPr>
              <a:t>Subtitle style</a:t>
            </a:r>
            <a:endParaRPr lang="en-US" altLang="zh-TW" dirty="0">
              <a:effectLst/>
            </a:endParaRPr>
          </a:p>
        </p:txBody>
      </p:sp>
      <p:pic>
        <p:nvPicPr>
          <p:cNvPr id="7" name="Imagem 43"/>
          <p:cNvPicPr>
            <a:picLocks/>
          </p:cNvPicPr>
          <p:nvPr userDrawn="1"/>
        </p:nvPicPr>
        <p:blipFill>
          <a:blip r:embed="rId2" cstate="print"/>
          <a:stretch>
            <a:fillRect/>
          </a:stretch>
        </p:blipFill>
        <p:spPr>
          <a:xfrm>
            <a:off x="721621" y="5476288"/>
            <a:ext cx="2640000" cy="467464"/>
          </a:xfrm>
          <a:prstGeom prst="rect">
            <a:avLst/>
          </a:prstGeom>
        </p:spPr>
      </p:pic>
      <p:sp>
        <p:nvSpPr>
          <p:cNvPr id="8" name="橢圓 7"/>
          <p:cNvSpPr>
            <a:spLocks noChangeAspect="1"/>
          </p:cNvSpPr>
          <p:nvPr userDrawn="1"/>
        </p:nvSpPr>
        <p:spPr>
          <a:xfrm>
            <a:off x="431488" y="2997040"/>
            <a:ext cx="1056000" cy="792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9" name="文字版面配置區 22"/>
          <p:cNvSpPr>
            <a:spLocks noGrp="1"/>
          </p:cNvSpPr>
          <p:nvPr>
            <p:ph type="body" sz="quarter" idx="13" hasCustomPrompt="1"/>
          </p:nvPr>
        </p:nvSpPr>
        <p:spPr>
          <a:xfrm>
            <a:off x="527382" y="3105150"/>
            <a:ext cx="1046989" cy="611883"/>
          </a:xfrm>
        </p:spPr>
        <p:txBody>
          <a:bodyPr>
            <a:noAutofit/>
          </a:bodyPr>
          <a:lstStyle>
            <a:lvl1pPr marL="0" indent="0">
              <a:buNone/>
              <a:defRPr sz="3200" baseline="0">
                <a:solidFill>
                  <a:schemeClr val="bg1"/>
                </a:solidFill>
              </a:defRPr>
            </a:lvl1pPr>
          </a:lstStyle>
          <a:p>
            <a:pPr lvl="0"/>
            <a:r>
              <a:rPr lang="en-US" altLang="zh-TW" dirty="0" smtClean="0"/>
              <a:t>07</a:t>
            </a:r>
            <a:endParaRPr lang="zh-TW" altLang="en-US" dirty="0"/>
          </a:p>
        </p:txBody>
      </p:sp>
    </p:spTree>
    <p:extLst>
      <p:ext uri="{BB962C8B-B14F-4D97-AF65-F5344CB8AC3E}">
        <p14:creationId xmlns:p14="http://schemas.microsoft.com/office/powerpoint/2010/main" val="8439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80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300"/>
                            </p:stCondLst>
                            <p:childTnLst>
                              <p:par>
                                <p:cTn id="18" presetID="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8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8" grpId="0" animBg="1"/>
      <p:bldP spid="9" grpId="0" build="p">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自訂版面配置">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1775520" y="3138247"/>
            <a:ext cx="10094912" cy="509588"/>
          </a:xfrm>
        </p:spPr>
        <p:txBody>
          <a:bodyPr/>
          <a:lstStyle>
            <a:lvl1pPr>
              <a:defRPr b="1"/>
            </a:lvl1pPr>
          </a:lstStyle>
          <a:p>
            <a:r>
              <a:rPr lang="en-US" altLang="zh-TW" dirty="0" smtClean="0"/>
              <a:t>Heading style</a:t>
            </a:r>
            <a:endParaRPr lang="zh-TW" altLang="en-US" dirty="0"/>
          </a:p>
        </p:txBody>
      </p:sp>
      <p:sp>
        <p:nvSpPr>
          <p:cNvPr id="3" name="投影片編號版面配置區 2"/>
          <p:cNvSpPr>
            <a:spLocks noGrp="1"/>
          </p:cNvSpPr>
          <p:nvPr>
            <p:ph type="sldNum" sz="quarter" idx="10"/>
          </p:nvPr>
        </p:nvSpPr>
        <p:spPr/>
        <p:txBody>
          <a:bodyPr/>
          <a:lstStyle/>
          <a:p>
            <a:fld id="{E73FDD97-DCA4-4975-B76B-EC08882F04D7}" type="slidenum">
              <a:rPr lang="zh-TW" altLang="en-US" smtClean="0">
                <a:solidFill>
                  <a:prstClr val="black">
                    <a:tint val="75000"/>
                  </a:prstClr>
                </a:solidFill>
              </a:rPr>
              <a:pPr/>
              <a:t>‹#›</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r>
              <a:rPr lang="en-US" altLang="zh-TW" i="1" smtClean="0">
                <a:solidFill>
                  <a:prstClr val="black">
                    <a:lumMod val="50000"/>
                    <a:lumOff val="50000"/>
                  </a:prstClr>
                </a:solidFill>
              </a:rPr>
              <a:t>© 2015 Edgecore Networks. All rights reserved. Subject to errors and misprints. </a:t>
            </a:r>
            <a:r>
              <a:rPr lang="en-MY" altLang="zh-TW" i="1" smtClean="0">
                <a:solidFill>
                  <a:prstClr val="black">
                    <a:lumMod val="50000"/>
                    <a:lumOff val="50000"/>
                  </a:prstClr>
                </a:solidFill>
              </a:rPr>
              <a:t>|  www.edge-core.com</a:t>
            </a:r>
            <a:endParaRPr lang="en-MY" altLang="zh-TW" i="1" dirty="0">
              <a:solidFill>
                <a:prstClr val="black">
                  <a:lumMod val="50000"/>
                  <a:lumOff val="50000"/>
                </a:prstClr>
              </a:solidFill>
            </a:endParaRPr>
          </a:p>
        </p:txBody>
      </p:sp>
      <p:sp>
        <p:nvSpPr>
          <p:cNvPr id="6" name="文字版面配置區 2"/>
          <p:cNvSpPr>
            <a:spLocks noGrp="1"/>
          </p:cNvSpPr>
          <p:nvPr>
            <p:ph type="body" idx="1" hasCustomPrompt="1"/>
          </p:nvPr>
        </p:nvSpPr>
        <p:spPr>
          <a:xfrm>
            <a:off x="1775522" y="3789041"/>
            <a:ext cx="9166721" cy="617860"/>
          </a:xfrm>
        </p:spPr>
        <p:txBody>
          <a:bodyPr anchor="b"/>
          <a:lstStyle>
            <a:lvl1pPr marL="0" indent="0" rtl="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rtl="0"/>
            <a:r>
              <a:rPr lang="en-US" altLang="zh-TW" dirty="0" smtClean="0">
                <a:effectLst/>
              </a:rPr>
              <a:t>Subtitle style</a:t>
            </a:r>
            <a:endParaRPr lang="en-US" altLang="zh-TW" dirty="0">
              <a:effectLst/>
            </a:endParaRPr>
          </a:p>
        </p:txBody>
      </p:sp>
      <p:pic>
        <p:nvPicPr>
          <p:cNvPr id="7" name="Imagem 43"/>
          <p:cNvPicPr>
            <a:picLocks/>
          </p:cNvPicPr>
          <p:nvPr userDrawn="1"/>
        </p:nvPicPr>
        <p:blipFill>
          <a:blip r:embed="rId2" cstate="print"/>
          <a:stretch>
            <a:fillRect/>
          </a:stretch>
        </p:blipFill>
        <p:spPr>
          <a:xfrm>
            <a:off x="721621" y="5476288"/>
            <a:ext cx="2640000" cy="467464"/>
          </a:xfrm>
          <a:prstGeom prst="rect">
            <a:avLst/>
          </a:prstGeom>
        </p:spPr>
      </p:pic>
      <p:sp>
        <p:nvSpPr>
          <p:cNvPr id="8" name="橢圓 7"/>
          <p:cNvSpPr>
            <a:spLocks noChangeAspect="1"/>
          </p:cNvSpPr>
          <p:nvPr userDrawn="1"/>
        </p:nvSpPr>
        <p:spPr>
          <a:xfrm>
            <a:off x="431488" y="2997040"/>
            <a:ext cx="1056000" cy="79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9" name="文字版面配置區 22"/>
          <p:cNvSpPr>
            <a:spLocks noGrp="1"/>
          </p:cNvSpPr>
          <p:nvPr>
            <p:ph type="body" sz="quarter" idx="13" hasCustomPrompt="1"/>
          </p:nvPr>
        </p:nvSpPr>
        <p:spPr>
          <a:xfrm>
            <a:off x="527382" y="3105150"/>
            <a:ext cx="1046989" cy="611883"/>
          </a:xfrm>
        </p:spPr>
        <p:txBody>
          <a:bodyPr>
            <a:noAutofit/>
          </a:bodyPr>
          <a:lstStyle>
            <a:lvl1pPr marL="0" indent="0">
              <a:buNone/>
              <a:defRPr sz="3200" baseline="0">
                <a:solidFill>
                  <a:schemeClr val="bg1"/>
                </a:solidFill>
              </a:defRPr>
            </a:lvl1pPr>
          </a:lstStyle>
          <a:p>
            <a:pPr lvl="0"/>
            <a:r>
              <a:rPr lang="en-US" altLang="zh-TW" dirty="0" smtClean="0"/>
              <a:t>08</a:t>
            </a:r>
            <a:endParaRPr lang="zh-TW" altLang="en-US" dirty="0"/>
          </a:p>
        </p:txBody>
      </p:sp>
    </p:spTree>
    <p:extLst>
      <p:ext uri="{BB962C8B-B14F-4D97-AF65-F5344CB8AC3E}">
        <p14:creationId xmlns:p14="http://schemas.microsoft.com/office/powerpoint/2010/main" val="326536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80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300"/>
                            </p:stCondLst>
                            <p:childTnLst>
                              <p:par>
                                <p:cTn id="18" presetID="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8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8" grpId="0" animBg="1"/>
      <p:bldP spid="9" grpId="0" build="p">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252405" y="80040"/>
            <a:ext cx="10972800" cy="1143000"/>
          </a:xfrm>
        </p:spPr>
        <p:txBody>
          <a:bodyPr anchor="t">
            <a:noAutofit/>
          </a:bodyPr>
          <a:lstStyle>
            <a:lvl1pPr algn="l">
              <a:defRPr sz="6600" b="1">
                <a:solidFill>
                  <a:schemeClr val="tx1">
                    <a:lumMod val="75000"/>
                    <a:lumOff val="25000"/>
                  </a:schemeClr>
                </a:solidFill>
                <a:latin typeface="+mj-lt"/>
              </a:defRPr>
            </a:lvl1pPr>
          </a:lstStyle>
          <a:p>
            <a:r>
              <a:rPr lang="en-US" altLang="zh-TW" dirty="0" smtClean="0"/>
              <a:t>PRODUCT OVERVIEW</a:t>
            </a:r>
            <a:endParaRPr lang="zh-TW" altLang="en-US" dirty="0"/>
          </a:p>
        </p:txBody>
      </p:sp>
      <p:sp>
        <p:nvSpPr>
          <p:cNvPr id="6" name="投影片編號版面配置區 5"/>
          <p:cNvSpPr>
            <a:spLocks noGrp="1"/>
          </p:cNvSpPr>
          <p:nvPr>
            <p:ph type="sldNum" sz="quarter" idx="12"/>
          </p:nvPr>
        </p:nvSpPr>
        <p:spPr/>
        <p:txBody>
          <a:bodyPr/>
          <a:lstStyle/>
          <a:p>
            <a:fld id="{E73FDD97-DCA4-4975-B76B-EC08882F04D7}" type="slidenum">
              <a:rPr lang="zh-TW" altLang="en-US" smtClean="0">
                <a:solidFill>
                  <a:prstClr val="black">
                    <a:tint val="75000"/>
                  </a:prstClr>
                </a:solidFill>
              </a:rPr>
              <a:pPr/>
              <a:t>‹#›</a:t>
            </a:fld>
            <a:endParaRPr lang="zh-TW" altLang="en-US">
              <a:solidFill>
                <a:prstClr val="black">
                  <a:tint val="75000"/>
                </a:prstClr>
              </a:solidFill>
            </a:endParaRPr>
          </a:p>
        </p:txBody>
      </p:sp>
      <p:sp>
        <p:nvSpPr>
          <p:cNvPr id="15" name="文字版面配置區 13"/>
          <p:cNvSpPr>
            <a:spLocks noGrp="1"/>
          </p:cNvSpPr>
          <p:nvPr>
            <p:ph type="body" sz="quarter" idx="14" hasCustomPrompt="1"/>
          </p:nvPr>
        </p:nvSpPr>
        <p:spPr>
          <a:xfrm>
            <a:off x="395574" y="2906545"/>
            <a:ext cx="9975849" cy="400051"/>
          </a:xfrm>
          <a:solidFill>
            <a:srgbClr val="FF0000"/>
          </a:solidFill>
        </p:spPr>
        <p:txBody>
          <a:bodyPr/>
          <a:lstStyle>
            <a:lvl1pPr marL="0" indent="0">
              <a:buNone/>
              <a:defRPr sz="2000" b="1" i="0" baseline="0">
                <a:solidFill>
                  <a:schemeClr val="bg1"/>
                </a:solidFill>
                <a:latin typeface="Calibri" panose="020F0502020204030204" pitchFamily="34" charset="0"/>
              </a:defRPr>
            </a:lvl1pPr>
          </a:lstStyle>
          <a:p>
            <a:pPr lvl="0"/>
            <a:r>
              <a:rPr lang="en-US" altLang="zh-TW" dirty="0" smtClean="0"/>
              <a:t>Product name</a:t>
            </a:r>
            <a:endParaRPr lang="zh-TW" altLang="en-US" b="1" dirty="0" smtClean="0">
              <a:solidFill>
                <a:schemeClr val="bg1"/>
              </a:solidFill>
            </a:endParaRPr>
          </a:p>
        </p:txBody>
      </p:sp>
      <p:sp>
        <p:nvSpPr>
          <p:cNvPr id="17" name="圖片版面配置區 16"/>
          <p:cNvSpPr>
            <a:spLocks noGrp="1"/>
          </p:cNvSpPr>
          <p:nvPr>
            <p:ph type="pic" sz="quarter" idx="15" hasCustomPrompt="1"/>
          </p:nvPr>
        </p:nvSpPr>
        <p:spPr>
          <a:xfrm>
            <a:off x="6625315" y="1247936"/>
            <a:ext cx="5566685" cy="4413312"/>
          </a:xfrm>
        </p:spPr>
        <p:txBody>
          <a:bodyPr/>
          <a:lstStyle>
            <a:lvl1pPr marL="0" indent="0">
              <a:buNone/>
              <a:defRPr sz="1600" baseline="0"/>
            </a:lvl1pPr>
          </a:lstStyle>
          <a:p>
            <a:r>
              <a:rPr lang="en-US" altLang="zh-TW" dirty="0" smtClean="0"/>
              <a:t>Insert Product image, And Rearranging size , Pressure on the red line</a:t>
            </a:r>
          </a:p>
          <a:p>
            <a:endParaRPr lang="zh-TW" altLang="en-US" dirty="0"/>
          </a:p>
        </p:txBody>
      </p:sp>
      <p:sp>
        <p:nvSpPr>
          <p:cNvPr id="27" name="文字版面配置區 25"/>
          <p:cNvSpPr>
            <a:spLocks noGrp="1"/>
          </p:cNvSpPr>
          <p:nvPr>
            <p:ph type="body" sz="quarter" idx="17" hasCustomPrompt="1"/>
          </p:nvPr>
        </p:nvSpPr>
        <p:spPr>
          <a:xfrm>
            <a:off x="2762251" y="3705227"/>
            <a:ext cx="7143749" cy="2678113"/>
          </a:xfrm>
        </p:spPr>
        <p:txBody>
          <a:bodyPr>
            <a:normAutofit/>
          </a:bodyPr>
          <a:lstStyle>
            <a:lvl1pPr marL="182563" indent="-182563">
              <a:defRPr sz="1400" i="1">
                <a:latin typeface="+mn-lt"/>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ltLang="zh-TW" dirty="0" smtClean="0"/>
              <a:t>MAIN FEATURES 1</a:t>
            </a:r>
          </a:p>
          <a:p>
            <a:pPr lvl="0"/>
            <a:r>
              <a:rPr lang="en-US" altLang="zh-TW" dirty="0" smtClean="0"/>
              <a:t>MAIN FEATURES 2</a:t>
            </a:r>
          </a:p>
          <a:p>
            <a:pPr lvl="0"/>
            <a:r>
              <a:rPr lang="en-US" altLang="zh-TW" dirty="0" smtClean="0"/>
              <a:t>MAIN FEATURES 3</a:t>
            </a:r>
          </a:p>
          <a:p>
            <a:pPr lvl="0"/>
            <a:r>
              <a:rPr lang="en-US" altLang="zh-TW" dirty="0" smtClean="0"/>
              <a:t>MAIN FEATURES 4</a:t>
            </a:r>
            <a:endParaRPr lang="zh-TW" altLang="en-US" dirty="0"/>
          </a:p>
        </p:txBody>
      </p:sp>
      <p:sp>
        <p:nvSpPr>
          <p:cNvPr id="30" name="文字版面配置區 29"/>
          <p:cNvSpPr>
            <a:spLocks noGrp="1"/>
          </p:cNvSpPr>
          <p:nvPr>
            <p:ph type="body" sz="quarter" idx="18" hasCustomPrompt="1"/>
          </p:nvPr>
        </p:nvSpPr>
        <p:spPr>
          <a:xfrm>
            <a:off x="370421" y="3776663"/>
            <a:ext cx="2391833" cy="1308100"/>
          </a:xfrm>
        </p:spPr>
        <p:txBody>
          <a:bodyPr>
            <a:normAutofit/>
          </a:bodyPr>
          <a:lstStyle>
            <a:lvl1pPr marL="0" indent="0">
              <a:buNone/>
              <a:defRPr sz="1800" baseline="0"/>
            </a:lvl1pPr>
          </a:lstStyle>
          <a:p>
            <a:pPr lvl="0"/>
            <a:r>
              <a:rPr lang="en-US" altLang="zh-TW" dirty="0" smtClean="0"/>
              <a:t>Model No.</a:t>
            </a:r>
            <a:endParaRPr lang="zh-TW" altLang="en-US" dirty="0"/>
          </a:p>
        </p:txBody>
      </p:sp>
      <p:sp>
        <p:nvSpPr>
          <p:cNvPr id="32" name="文字版面配置區 31"/>
          <p:cNvSpPr>
            <a:spLocks noGrp="1"/>
          </p:cNvSpPr>
          <p:nvPr>
            <p:ph type="body" sz="quarter" idx="19" hasCustomPrompt="1"/>
          </p:nvPr>
        </p:nvSpPr>
        <p:spPr>
          <a:xfrm>
            <a:off x="239351" y="1268414"/>
            <a:ext cx="5951901" cy="1655763"/>
          </a:xfrm>
        </p:spPr>
        <p:txBody>
          <a:bodyPr>
            <a:normAutofit/>
          </a:bodyPr>
          <a:lstStyle>
            <a:lvl1pPr marL="0" indent="0">
              <a:buFontTx/>
              <a:buNone/>
              <a:defRPr sz="4800" baseline="0">
                <a:latin typeface="Calibri Light" panose="020F0302020204030204" pitchFamily="34" charset="0"/>
              </a:defRPr>
            </a:lvl1pPr>
          </a:lstStyle>
          <a:p>
            <a:pPr lvl="0"/>
            <a:r>
              <a:rPr lang="en-US" altLang="zh-TW" dirty="0" smtClean="0"/>
              <a:t>Subtitle style</a:t>
            </a:r>
            <a:endParaRPr lang="zh-TW" altLang="en-US" dirty="0"/>
          </a:p>
        </p:txBody>
      </p:sp>
      <p:sp>
        <p:nvSpPr>
          <p:cNvPr id="13" name="文字版面配置區 12"/>
          <p:cNvSpPr>
            <a:spLocks noGrp="1"/>
          </p:cNvSpPr>
          <p:nvPr>
            <p:ph type="body" sz="quarter" idx="20" hasCustomPrompt="1"/>
          </p:nvPr>
        </p:nvSpPr>
        <p:spPr>
          <a:xfrm>
            <a:off x="431803" y="3284539"/>
            <a:ext cx="2400300" cy="4318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a:solidFill>
                  <a:schemeClr val="tx1">
                    <a:lumMod val="85000"/>
                    <a:lumOff val="15000"/>
                  </a:schemeClr>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ltLang="zh-TW" sz="2400" b="1" dirty="0" smtClean="0">
                <a:solidFill>
                  <a:schemeClr val="tx1">
                    <a:lumMod val="85000"/>
                    <a:lumOff val="15000"/>
                  </a:schemeClr>
                </a:solidFill>
                <a:latin typeface="Calibri" panose="020F0502020204030204" pitchFamily="34" charset="0"/>
              </a:rPr>
              <a:t>MODELS</a:t>
            </a:r>
          </a:p>
        </p:txBody>
      </p:sp>
      <p:sp>
        <p:nvSpPr>
          <p:cNvPr id="16" name="文字版面配置區 15"/>
          <p:cNvSpPr>
            <a:spLocks noGrp="1"/>
          </p:cNvSpPr>
          <p:nvPr>
            <p:ph type="body" sz="quarter" idx="21" hasCustomPrompt="1"/>
          </p:nvPr>
        </p:nvSpPr>
        <p:spPr>
          <a:xfrm>
            <a:off x="2734737" y="3296273"/>
            <a:ext cx="4034367" cy="4318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baseline="0"/>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ltLang="zh-TW" sz="2400" b="1" dirty="0" smtClean="0">
                <a:solidFill>
                  <a:schemeClr val="tx1">
                    <a:lumMod val="85000"/>
                    <a:lumOff val="15000"/>
                  </a:schemeClr>
                </a:solidFill>
                <a:latin typeface="Calibri" panose="020F0502020204030204" pitchFamily="34" charset="0"/>
              </a:rPr>
              <a:t>MAIN FEATURES</a:t>
            </a:r>
          </a:p>
        </p:txBody>
      </p:sp>
      <p:sp>
        <p:nvSpPr>
          <p:cNvPr id="12" name="頁尾版面配置區 4"/>
          <p:cNvSpPr>
            <a:spLocks noGrp="1"/>
          </p:cNvSpPr>
          <p:nvPr>
            <p:ph type="ftr" sz="quarter" idx="3"/>
          </p:nvPr>
        </p:nvSpPr>
        <p:spPr>
          <a:xfrm>
            <a:off x="1103445" y="6520261"/>
            <a:ext cx="10081120" cy="365125"/>
          </a:xfrm>
          <a:prstGeom prst="rect">
            <a:avLst/>
          </a:prstGeom>
          <a:noFill/>
          <a:ln>
            <a:noFill/>
          </a:ln>
        </p:spPr>
        <p:txBody>
          <a:bodyPr vert="horz" lIns="91440" tIns="45720" rIns="91440" bIns="45720" rtlCol="0" anchor="ctr"/>
          <a:lstStyle>
            <a:lvl1pPr algn="ctr">
              <a:defRPr sz="1100">
                <a:solidFill>
                  <a:schemeClr val="tx1">
                    <a:lumMod val="50000"/>
                    <a:lumOff val="50000"/>
                  </a:schemeClr>
                </a:solidFill>
                <a:latin typeface="Calibri Light" panose="020F0302020204030204" pitchFamily="34" charset="0"/>
              </a:defRPr>
            </a:lvl1pPr>
          </a:lstStyle>
          <a:p>
            <a:r>
              <a:rPr lang="en-US" altLang="zh-TW" i="1" dirty="0" smtClean="0">
                <a:solidFill>
                  <a:prstClr val="black">
                    <a:lumMod val="50000"/>
                    <a:lumOff val="50000"/>
                  </a:prstClr>
                </a:solidFill>
              </a:rPr>
              <a:t>© 2015 </a:t>
            </a:r>
            <a:r>
              <a:rPr lang="en-US" altLang="zh-TW" i="1" dirty="0" err="1" smtClean="0">
                <a:solidFill>
                  <a:prstClr val="black">
                    <a:lumMod val="50000"/>
                    <a:lumOff val="50000"/>
                  </a:prstClr>
                </a:solidFill>
              </a:rPr>
              <a:t>Edgecore</a:t>
            </a:r>
            <a:r>
              <a:rPr lang="en-US" altLang="zh-TW" i="1" dirty="0" smtClean="0">
                <a:solidFill>
                  <a:prstClr val="black">
                    <a:lumMod val="50000"/>
                    <a:lumOff val="50000"/>
                  </a:prstClr>
                </a:solidFill>
              </a:rPr>
              <a:t> Networks. All rights reserved. Subject to errors and misprints. </a:t>
            </a:r>
            <a:r>
              <a:rPr lang="en-MY" altLang="zh-TW" i="1" dirty="0" smtClean="0">
                <a:solidFill>
                  <a:prstClr val="black">
                    <a:lumMod val="50000"/>
                    <a:lumOff val="50000"/>
                  </a:prstClr>
                </a:solidFill>
              </a:rPr>
              <a:t>|  www.edge-core.com</a:t>
            </a:r>
            <a:endParaRPr lang="en-MY" altLang="zh-TW" i="1" dirty="0">
              <a:solidFill>
                <a:prstClr val="black">
                  <a:lumMod val="50000"/>
                  <a:lumOff val="50000"/>
                </a:prstClr>
              </a:solidFill>
            </a:endParaRPr>
          </a:p>
        </p:txBody>
      </p:sp>
      <p:pic>
        <p:nvPicPr>
          <p:cNvPr id="18" name="Picture 2" descr="D:\User Documents\wendy_wang.ACCTON\Desktop\M\logos\EC-company-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3342" y="6453339"/>
            <a:ext cx="1727367" cy="30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47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anim calcmode="lin" valueType="num">
                                      <p:cBhvr additive="base">
                                        <p:cTn id="11"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5">
                                            <p:bg/>
                                          </p:spTgt>
                                        </p:tgtEl>
                                        <p:attrNameLst>
                                          <p:attrName>style.visibility</p:attrName>
                                        </p:attrNameLst>
                                      </p:cBhvr>
                                      <p:to>
                                        <p:strVal val="visible"/>
                                      </p:to>
                                    </p:set>
                                    <p:anim calcmode="lin" valueType="num">
                                      <p:cBhvr additive="base">
                                        <p:cTn id="16" dur="750" fill="hold"/>
                                        <p:tgtEl>
                                          <p:spTgt spid="15">
                                            <p:bg/>
                                          </p:spTgt>
                                        </p:tgtEl>
                                        <p:attrNameLst>
                                          <p:attrName>ppt_x</p:attrName>
                                        </p:attrNameLst>
                                      </p:cBhvr>
                                      <p:tavLst>
                                        <p:tav tm="0">
                                          <p:val>
                                            <p:strVal val="1+#ppt_w/2"/>
                                          </p:val>
                                        </p:tav>
                                        <p:tav tm="100000">
                                          <p:val>
                                            <p:strVal val="#ppt_x"/>
                                          </p:val>
                                        </p:tav>
                                      </p:tavLst>
                                    </p:anim>
                                    <p:anim calcmode="lin" valueType="num">
                                      <p:cBhvr additive="base">
                                        <p:cTn id="17" dur="750" fill="hold"/>
                                        <p:tgtEl>
                                          <p:spTgt spid="15">
                                            <p:bg/>
                                          </p:spTgt>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2"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 calcmode="lin" valueType="num">
                                      <p:cBhvr additive="base">
                                        <p:cTn id="21" dur="75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22" dur="75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2" fill="hold" grpId="0" nodeType="after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 calcmode="lin" valueType="num">
                                      <p:cBhvr additive="base">
                                        <p:cTn id="26"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3">
                                            <p:txEl>
                                              <p:pRg st="0" end="0"/>
                                            </p:txEl>
                                          </p:spTgt>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30">
                                            <p:txEl>
                                              <p:pRg st="0" end="0"/>
                                            </p:txEl>
                                          </p:spTgt>
                                        </p:tgtEl>
                                        <p:attrNameLst>
                                          <p:attrName>style.visibility</p:attrName>
                                        </p:attrNameLst>
                                      </p:cBhvr>
                                      <p:to>
                                        <p:strVal val="visible"/>
                                      </p:to>
                                    </p:set>
                                    <p:anim calcmode="lin" valueType="num">
                                      <p:cBhvr additive="base">
                                        <p:cTn id="30" dur="75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31" dur="75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2" presetClass="entr" presetSubtype="2" fill="hold" grpId="0" nodeType="after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 calcmode="lin" valueType="num">
                                      <p:cBhvr additive="base">
                                        <p:cTn id="35"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7">
                                            <p:txEl>
                                              <p:pRg st="0" end="0"/>
                                            </p:txEl>
                                          </p:spTgt>
                                        </p:tgtEl>
                                        <p:attrNameLst>
                                          <p:attrName>style.visibility</p:attrName>
                                        </p:attrNameLst>
                                      </p:cBhvr>
                                      <p:to>
                                        <p:strVal val="visible"/>
                                      </p:to>
                                    </p:set>
                                    <p:anim calcmode="lin" valueType="num">
                                      <p:cBhvr additive="base">
                                        <p:cTn id="39" dur="75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40" dur="750" fill="hold"/>
                                        <p:tgtEl>
                                          <p:spTgt spid="27">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7">
                                            <p:txEl>
                                              <p:pRg st="1" end="1"/>
                                            </p:txEl>
                                          </p:spTgt>
                                        </p:tgtEl>
                                        <p:attrNameLst>
                                          <p:attrName>style.visibility</p:attrName>
                                        </p:attrNameLst>
                                      </p:cBhvr>
                                      <p:to>
                                        <p:strVal val="visible"/>
                                      </p:to>
                                    </p:set>
                                    <p:anim calcmode="lin" valueType="num">
                                      <p:cBhvr additive="base">
                                        <p:cTn id="43" dur="750" fill="hold"/>
                                        <p:tgtEl>
                                          <p:spTgt spid="27">
                                            <p:txEl>
                                              <p:pRg st="1" end="1"/>
                                            </p:txEl>
                                          </p:spTgt>
                                        </p:tgtEl>
                                        <p:attrNameLst>
                                          <p:attrName>ppt_x</p:attrName>
                                        </p:attrNameLst>
                                      </p:cBhvr>
                                      <p:tavLst>
                                        <p:tav tm="0">
                                          <p:val>
                                            <p:strVal val="1+#ppt_w/2"/>
                                          </p:val>
                                        </p:tav>
                                        <p:tav tm="100000">
                                          <p:val>
                                            <p:strVal val="#ppt_x"/>
                                          </p:val>
                                        </p:tav>
                                      </p:tavLst>
                                    </p:anim>
                                    <p:anim calcmode="lin" valueType="num">
                                      <p:cBhvr additive="base">
                                        <p:cTn id="44" dur="750" fill="hold"/>
                                        <p:tgtEl>
                                          <p:spTgt spid="27">
                                            <p:txEl>
                                              <p:pRg st="1" end="1"/>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7">
                                            <p:txEl>
                                              <p:pRg st="2" end="2"/>
                                            </p:txEl>
                                          </p:spTgt>
                                        </p:tgtEl>
                                        <p:attrNameLst>
                                          <p:attrName>style.visibility</p:attrName>
                                        </p:attrNameLst>
                                      </p:cBhvr>
                                      <p:to>
                                        <p:strVal val="visible"/>
                                      </p:to>
                                    </p:set>
                                    <p:anim calcmode="lin" valueType="num">
                                      <p:cBhvr additive="base">
                                        <p:cTn id="47" dur="750" fill="hold"/>
                                        <p:tgtEl>
                                          <p:spTgt spid="27">
                                            <p:txEl>
                                              <p:pRg st="2" end="2"/>
                                            </p:txEl>
                                          </p:spTgt>
                                        </p:tgtEl>
                                        <p:attrNameLst>
                                          <p:attrName>ppt_x</p:attrName>
                                        </p:attrNameLst>
                                      </p:cBhvr>
                                      <p:tavLst>
                                        <p:tav tm="0">
                                          <p:val>
                                            <p:strVal val="1+#ppt_w/2"/>
                                          </p:val>
                                        </p:tav>
                                        <p:tav tm="100000">
                                          <p:val>
                                            <p:strVal val="#ppt_x"/>
                                          </p:val>
                                        </p:tav>
                                      </p:tavLst>
                                    </p:anim>
                                    <p:anim calcmode="lin" valueType="num">
                                      <p:cBhvr additive="base">
                                        <p:cTn id="48" dur="750" fill="hold"/>
                                        <p:tgtEl>
                                          <p:spTgt spid="27">
                                            <p:txEl>
                                              <p:pRg st="2" end="2"/>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7">
                                            <p:txEl>
                                              <p:pRg st="3" end="3"/>
                                            </p:txEl>
                                          </p:spTgt>
                                        </p:tgtEl>
                                        <p:attrNameLst>
                                          <p:attrName>style.visibility</p:attrName>
                                        </p:attrNameLst>
                                      </p:cBhvr>
                                      <p:to>
                                        <p:strVal val="visible"/>
                                      </p:to>
                                    </p:set>
                                    <p:anim calcmode="lin" valueType="num">
                                      <p:cBhvr additive="base">
                                        <p:cTn id="51" dur="750" fill="hold"/>
                                        <p:tgtEl>
                                          <p:spTgt spid="27">
                                            <p:txEl>
                                              <p:pRg st="3" end="3"/>
                                            </p:txEl>
                                          </p:spTgt>
                                        </p:tgtEl>
                                        <p:attrNameLst>
                                          <p:attrName>ppt_x</p:attrName>
                                        </p:attrNameLst>
                                      </p:cBhvr>
                                      <p:tavLst>
                                        <p:tav tm="0">
                                          <p:val>
                                            <p:strVal val="1+#ppt_w/2"/>
                                          </p:val>
                                        </p:tav>
                                        <p:tav tm="100000">
                                          <p:val>
                                            <p:strVal val="#ppt_x"/>
                                          </p:val>
                                        </p:tav>
                                      </p:tavLst>
                                    </p:anim>
                                    <p:anim calcmode="lin" valueType="num">
                                      <p:cBhvr additive="base">
                                        <p:cTn id="52" dur="750" fill="hold"/>
                                        <p:tgtEl>
                                          <p:spTgt spid="27">
                                            <p:txEl>
                                              <p:pRg st="3" end="3"/>
                                            </p:txEl>
                                          </p:spTgt>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2" presetClass="entr" presetSubtype="2"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1+#ppt_w/2"/>
                                          </p:val>
                                        </p:tav>
                                        <p:tav tm="100000">
                                          <p:val>
                                            <p:strVal val="#ppt_x"/>
                                          </p:val>
                                        </p:tav>
                                      </p:tavLst>
                                    </p:anim>
                                    <p:anim calcmode="lin" valueType="num">
                                      <p:cBhvr additive="base">
                                        <p:cTn id="57"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animBg="1">
        <p:tmplLst>
          <p:tmpl>
            <p:tnLst>
              <p:par>
                <p:cTn presetID="2" presetClass="entr" presetSubtype="2"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1+#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 lvl="1">
            <p:tnLst>
              <p:par>
                <p:cTn presetID="2" presetClass="entr" presetSubtype="2"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1+#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7" grpId="0"/>
      <p:bldP spid="27" grpId="0" build="p">
        <p:tmplLst>
          <p:tmpl lvl="1">
            <p:tnLst>
              <p:par>
                <p:cTn presetID="2" presetClass="entr" presetSubtype="2"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750" fill="hold"/>
                        <p:tgtEl>
                          <p:spTgt spid="27"/>
                        </p:tgtEl>
                        <p:attrNameLst>
                          <p:attrName>ppt_x</p:attrName>
                        </p:attrNameLst>
                      </p:cBhvr>
                      <p:tavLst>
                        <p:tav tm="0">
                          <p:val>
                            <p:strVal val="1+#ppt_w/2"/>
                          </p:val>
                        </p:tav>
                        <p:tav tm="100000">
                          <p:val>
                            <p:strVal val="#ppt_x"/>
                          </p:val>
                        </p:tav>
                      </p:tavLst>
                    </p:anim>
                    <p:anim calcmode="lin" valueType="num">
                      <p:cBhvr additive="base">
                        <p:cTn dur="750" fill="hold"/>
                        <p:tgtEl>
                          <p:spTgt spid="27"/>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 presetClass="entr" presetSubtype="2"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E73FDD97-DCA4-4975-B76B-EC08882F04D7}" type="slidenum">
              <a:rPr lang="zh-TW" altLang="en-US" smtClean="0">
                <a:solidFill>
                  <a:prstClr val="black">
                    <a:tint val="75000"/>
                  </a:prstClr>
                </a:solidFill>
              </a:rPr>
              <a:pPr/>
              <a:t>‹#›</a:t>
            </a:fld>
            <a:endParaRPr lang="zh-TW" altLang="en-US">
              <a:solidFill>
                <a:prstClr val="black">
                  <a:tint val="75000"/>
                </a:prstClr>
              </a:solidFill>
            </a:endParaRPr>
          </a:p>
        </p:txBody>
      </p:sp>
      <p:sp>
        <p:nvSpPr>
          <p:cNvPr id="15" name="文字版面配置區 13"/>
          <p:cNvSpPr>
            <a:spLocks noGrp="1"/>
          </p:cNvSpPr>
          <p:nvPr>
            <p:ph type="body" sz="quarter" idx="14" hasCustomPrompt="1"/>
          </p:nvPr>
        </p:nvSpPr>
        <p:spPr>
          <a:xfrm>
            <a:off x="395575" y="1"/>
            <a:ext cx="11796428" cy="400051"/>
          </a:xfrm>
          <a:solidFill>
            <a:srgbClr val="FF0000"/>
          </a:solidFill>
        </p:spPr>
        <p:txBody>
          <a:bodyPr/>
          <a:lstStyle>
            <a:lvl1pPr marL="0" indent="0">
              <a:buNone/>
              <a:defRPr sz="2000" b="1" i="0" baseline="0">
                <a:solidFill>
                  <a:schemeClr val="bg1"/>
                </a:solidFill>
                <a:latin typeface="Calibri" panose="020F0502020204030204" pitchFamily="34" charset="0"/>
              </a:defRPr>
            </a:lvl1pPr>
          </a:lstStyle>
          <a:p>
            <a:pPr lvl="0"/>
            <a:r>
              <a:rPr lang="en-US" altLang="zh-TW" dirty="0" smtClean="0"/>
              <a:t>Product name</a:t>
            </a:r>
            <a:endParaRPr lang="zh-TW" altLang="en-US" b="1" dirty="0" smtClean="0">
              <a:solidFill>
                <a:schemeClr val="bg1"/>
              </a:solidFill>
            </a:endParaRPr>
          </a:p>
        </p:txBody>
      </p:sp>
      <p:sp>
        <p:nvSpPr>
          <p:cNvPr id="17" name="圖片版面配置區 16"/>
          <p:cNvSpPr>
            <a:spLocks noGrp="1"/>
          </p:cNvSpPr>
          <p:nvPr>
            <p:ph type="pic" sz="quarter" idx="15" hasCustomPrompt="1"/>
          </p:nvPr>
        </p:nvSpPr>
        <p:spPr>
          <a:xfrm>
            <a:off x="412342" y="476672"/>
            <a:ext cx="4339509" cy="1440160"/>
          </a:xfrm>
        </p:spPr>
        <p:txBody>
          <a:bodyPr/>
          <a:lstStyle>
            <a:lvl1pPr marL="0" indent="0">
              <a:buNone/>
              <a:defRPr sz="1600" baseline="0"/>
            </a:lvl1pPr>
          </a:lstStyle>
          <a:p>
            <a:r>
              <a:rPr lang="en-US" altLang="zh-TW" dirty="0" smtClean="0"/>
              <a:t>Insert Product image, And Rearranging size , Pressure on the red line</a:t>
            </a:r>
          </a:p>
          <a:p>
            <a:endParaRPr lang="zh-TW" altLang="en-US" dirty="0"/>
          </a:p>
        </p:txBody>
      </p:sp>
      <p:sp>
        <p:nvSpPr>
          <p:cNvPr id="30" name="文字版面配置區 29"/>
          <p:cNvSpPr>
            <a:spLocks noGrp="1"/>
          </p:cNvSpPr>
          <p:nvPr>
            <p:ph type="body" sz="quarter" idx="18" hasCustomPrompt="1"/>
          </p:nvPr>
        </p:nvSpPr>
        <p:spPr>
          <a:xfrm>
            <a:off x="2089209" y="1973595"/>
            <a:ext cx="3689744" cy="591311"/>
          </a:xfrm>
        </p:spPr>
        <p:txBody>
          <a:bodyPr>
            <a:normAutofit/>
          </a:bodyPr>
          <a:lstStyle>
            <a:lvl1pPr marL="0" indent="0">
              <a:buNone/>
              <a:defRPr sz="1800" baseline="0"/>
            </a:lvl1pPr>
          </a:lstStyle>
          <a:p>
            <a:pPr lvl="0"/>
            <a:r>
              <a:rPr lang="en-US" altLang="zh-TW" dirty="0" smtClean="0"/>
              <a:t>Model No.</a:t>
            </a:r>
            <a:endParaRPr lang="zh-TW" altLang="en-US" dirty="0"/>
          </a:p>
        </p:txBody>
      </p:sp>
      <p:sp>
        <p:nvSpPr>
          <p:cNvPr id="4" name="文字版面配置區 3"/>
          <p:cNvSpPr>
            <a:spLocks noGrp="1"/>
          </p:cNvSpPr>
          <p:nvPr>
            <p:ph type="body" sz="quarter" idx="19"/>
          </p:nvPr>
        </p:nvSpPr>
        <p:spPr>
          <a:xfrm>
            <a:off x="370421" y="2924176"/>
            <a:ext cx="5820833" cy="3384551"/>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8" name="文字版面配置區 7"/>
          <p:cNvSpPr>
            <a:spLocks noGrp="1"/>
          </p:cNvSpPr>
          <p:nvPr>
            <p:ph type="body" sz="quarter" idx="20"/>
          </p:nvPr>
        </p:nvSpPr>
        <p:spPr>
          <a:xfrm>
            <a:off x="6671734" y="908052"/>
            <a:ext cx="5281084" cy="54006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2" name="文字版面配置區 11"/>
          <p:cNvSpPr>
            <a:spLocks noGrp="1"/>
          </p:cNvSpPr>
          <p:nvPr>
            <p:ph type="body" sz="quarter" idx="21" hasCustomPrompt="1"/>
          </p:nvPr>
        </p:nvSpPr>
        <p:spPr>
          <a:xfrm>
            <a:off x="431374" y="1932072"/>
            <a:ext cx="2592916" cy="431800"/>
          </a:xfrm>
        </p:spPr>
        <p:txBody>
          <a:bodyPr>
            <a:noAutofit/>
          </a:bodyPr>
          <a:lstStyle>
            <a:lvl1pPr marL="0" indent="0">
              <a:buNone/>
              <a:defRPr sz="2400" b="1" i="0" baseline="0">
                <a:latin typeface="Calibri" panose="020F0502020204030204" pitchFamily="34" charset="0"/>
              </a:defRPr>
            </a:lvl1pPr>
          </a:lstStyle>
          <a:p>
            <a:pPr lvl="0"/>
            <a:r>
              <a:rPr lang="en-US" altLang="zh-TW" dirty="0" smtClean="0"/>
              <a:t>MODELS</a:t>
            </a:r>
            <a:endParaRPr lang="zh-TW" altLang="en-US" dirty="0"/>
          </a:p>
        </p:txBody>
      </p:sp>
      <p:sp>
        <p:nvSpPr>
          <p:cNvPr id="11" name="頁尾版面配置區 4"/>
          <p:cNvSpPr>
            <a:spLocks noGrp="1"/>
          </p:cNvSpPr>
          <p:nvPr>
            <p:ph type="ftr" sz="quarter" idx="3"/>
          </p:nvPr>
        </p:nvSpPr>
        <p:spPr>
          <a:xfrm>
            <a:off x="1103445" y="6520261"/>
            <a:ext cx="10081120" cy="365125"/>
          </a:xfrm>
          <a:prstGeom prst="rect">
            <a:avLst/>
          </a:prstGeom>
          <a:noFill/>
          <a:ln>
            <a:noFill/>
          </a:ln>
        </p:spPr>
        <p:txBody>
          <a:bodyPr vert="horz" lIns="91440" tIns="45720" rIns="91440" bIns="45720" rtlCol="0" anchor="ctr"/>
          <a:lstStyle>
            <a:lvl1pPr algn="ctr">
              <a:defRPr sz="1100">
                <a:solidFill>
                  <a:schemeClr val="tx1">
                    <a:lumMod val="50000"/>
                    <a:lumOff val="50000"/>
                  </a:schemeClr>
                </a:solidFill>
                <a:latin typeface="Calibri Light" panose="020F0302020204030204" pitchFamily="34" charset="0"/>
              </a:defRPr>
            </a:lvl1pPr>
          </a:lstStyle>
          <a:p>
            <a:r>
              <a:rPr lang="en-US" altLang="zh-TW" i="1" dirty="0" smtClean="0">
                <a:solidFill>
                  <a:prstClr val="black">
                    <a:lumMod val="50000"/>
                    <a:lumOff val="50000"/>
                  </a:prstClr>
                </a:solidFill>
              </a:rPr>
              <a:t>© 2015 </a:t>
            </a:r>
            <a:r>
              <a:rPr lang="en-US" altLang="zh-TW" i="1" dirty="0" err="1" smtClean="0">
                <a:solidFill>
                  <a:prstClr val="black">
                    <a:lumMod val="50000"/>
                    <a:lumOff val="50000"/>
                  </a:prstClr>
                </a:solidFill>
              </a:rPr>
              <a:t>Edgecore</a:t>
            </a:r>
            <a:r>
              <a:rPr lang="en-US" altLang="zh-TW" i="1" dirty="0" smtClean="0">
                <a:solidFill>
                  <a:prstClr val="black">
                    <a:lumMod val="50000"/>
                    <a:lumOff val="50000"/>
                  </a:prstClr>
                </a:solidFill>
              </a:rPr>
              <a:t> Networks. All rights reserved. Subject to errors and misprints. </a:t>
            </a:r>
            <a:r>
              <a:rPr lang="en-MY" altLang="zh-TW" i="1" dirty="0" smtClean="0">
                <a:solidFill>
                  <a:prstClr val="black">
                    <a:lumMod val="50000"/>
                    <a:lumOff val="50000"/>
                  </a:prstClr>
                </a:solidFill>
              </a:rPr>
              <a:t>|  www.edge-core.com</a:t>
            </a:r>
            <a:endParaRPr lang="en-MY" altLang="zh-TW" i="1" dirty="0">
              <a:solidFill>
                <a:prstClr val="black">
                  <a:lumMod val="50000"/>
                  <a:lumOff val="50000"/>
                </a:prstClr>
              </a:solidFill>
            </a:endParaRPr>
          </a:p>
        </p:txBody>
      </p:sp>
      <p:pic>
        <p:nvPicPr>
          <p:cNvPr id="10" name="Picture 2" descr="D:\User Documents\wendy_wang.ACCTON\Desktop\M\logos\EC-company-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3342" y="6453339"/>
            <a:ext cx="1727367" cy="30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41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bg/>
                                          </p:spTgt>
                                        </p:tgtEl>
                                        <p:attrNameLst>
                                          <p:attrName>style.visibility</p:attrName>
                                        </p:attrNameLst>
                                      </p:cBhvr>
                                      <p:to>
                                        <p:strVal val="visible"/>
                                      </p:to>
                                    </p:set>
                                    <p:anim calcmode="lin" valueType="num">
                                      <p:cBhvr additive="base">
                                        <p:cTn id="7" dur="750" fill="hold"/>
                                        <p:tgtEl>
                                          <p:spTgt spid="15">
                                            <p:bg/>
                                          </p:spTgt>
                                        </p:tgtEl>
                                        <p:attrNameLst>
                                          <p:attrName>ppt_x</p:attrName>
                                        </p:attrNameLst>
                                      </p:cBhvr>
                                      <p:tavLst>
                                        <p:tav tm="0">
                                          <p:val>
                                            <p:strVal val="1+#ppt_w/2"/>
                                          </p:val>
                                        </p:tav>
                                        <p:tav tm="100000">
                                          <p:val>
                                            <p:strVal val="#ppt_x"/>
                                          </p:val>
                                        </p:tav>
                                      </p:tavLst>
                                    </p:anim>
                                    <p:anim calcmode="lin" valueType="num">
                                      <p:cBhvr additive="base">
                                        <p:cTn id="8" dur="750" fill="hold"/>
                                        <p:tgtEl>
                                          <p:spTgt spid="15">
                                            <p:bg/>
                                          </p:spTgt>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2" fill="hold" grpId="0" nodeType="after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additive="base">
                                        <p:cTn id="12" dur="75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3" dur="75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 calcmode="lin" valueType="num">
                                      <p:cBhvr additive="base">
                                        <p:cTn id="17"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2">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0">
                                            <p:txEl>
                                              <p:pRg st="0" end="0"/>
                                            </p:txEl>
                                          </p:spTgt>
                                        </p:tgtEl>
                                        <p:attrNameLst>
                                          <p:attrName>style.visibility</p:attrName>
                                        </p:attrNameLst>
                                      </p:cBhvr>
                                      <p:to>
                                        <p:strVal val="visible"/>
                                      </p:to>
                                    </p:set>
                                    <p:anim calcmode="lin" valueType="num">
                                      <p:cBhvr additive="base">
                                        <p:cTn id="21" dur="75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22" dur="75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1+#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1" fill="hold" grpId="0" nodeType="after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2" presetClass="entr" presetSubtype="1" fill="hold" grpId="0" nodeType="after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additive="base">
                                        <p:cTn id="3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par>
                          <p:cTn id="38" fill="hold">
                            <p:stCondLst>
                              <p:cond delay="3750"/>
                            </p:stCondLst>
                            <p:childTnLst>
                              <p:par>
                                <p:cTn id="39" presetID="2" presetClass="entr" presetSubtype="1" fill="hold" grpId="0" nodeType="after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par>
                          <p:cTn id="43" fill="hold">
                            <p:stCondLst>
                              <p:cond delay="4250"/>
                            </p:stCondLst>
                            <p:childTnLst>
                              <p:par>
                                <p:cTn id="44" presetID="2" presetClass="entr" presetSubtype="1" fill="hold" grpId="0" nodeType="after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 calcmode="lin" valueType="num">
                                      <p:cBhvr additive="base">
                                        <p:cTn id="4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par>
                          <p:cTn id="48" fill="hold">
                            <p:stCondLst>
                              <p:cond delay="4750"/>
                            </p:stCondLst>
                            <p:childTnLst>
                              <p:par>
                                <p:cTn id="49" presetID="2" presetClass="entr" presetSubtype="1" fill="hold" grpId="0" nodeType="after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 calcmode="lin" valueType="num">
                                      <p:cBhvr additive="base">
                                        <p:cTn id="5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par>
                          <p:cTn id="53" fill="hold">
                            <p:stCondLst>
                              <p:cond delay="5250"/>
                            </p:stCondLst>
                            <p:childTnLst>
                              <p:par>
                                <p:cTn id="54" presetID="2" presetClass="entr" presetSubtype="1" fill="hold" grpId="0" nodeType="afterEffect">
                                  <p:stCondLst>
                                    <p:cond delay="0"/>
                                  </p:stCondLst>
                                  <p:childTnLst>
                                    <p:set>
                                      <p:cBhvr>
                                        <p:cTn id="55" dur="1" fill="hold">
                                          <p:stCondLst>
                                            <p:cond delay="0"/>
                                          </p:stCondLst>
                                        </p:cTn>
                                        <p:tgtEl>
                                          <p:spTgt spid="8">
                                            <p:txEl>
                                              <p:pRg st="0" end="0"/>
                                            </p:txEl>
                                          </p:spTgt>
                                        </p:tgtEl>
                                        <p:attrNameLst>
                                          <p:attrName>style.visibility</p:attrName>
                                        </p:attrNameLst>
                                      </p:cBhvr>
                                      <p:to>
                                        <p:strVal val="visible"/>
                                      </p:to>
                                    </p:set>
                                    <p:anim calcmode="lin" valueType="num">
                                      <p:cBhvr additive="base">
                                        <p:cTn id="5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par>
                          <p:cTn id="58" fill="hold">
                            <p:stCondLst>
                              <p:cond delay="5750"/>
                            </p:stCondLst>
                            <p:childTnLst>
                              <p:par>
                                <p:cTn id="59" presetID="2" presetClass="entr" presetSubtype="1" fill="hold" grpId="0" nodeType="afterEffect">
                                  <p:stCondLst>
                                    <p:cond delay="0"/>
                                  </p:stCondLst>
                                  <p:childTnLst>
                                    <p:set>
                                      <p:cBhvr>
                                        <p:cTn id="60" dur="1" fill="hold">
                                          <p:stCondLst>
                                            <p:cond delay="0"/>
                                          </p:stCondLst>
                                        </p:cTn>
                                        <p:tgtEl>
                                          <p:spTgt spid="8">
                                            <p:txEl>
                                              <p:pRg st="1" end="1"/>
                                            </p:txEl>
                                          </p:spTgt>
                                        </p:tgtEl>
                                        <p:attrNameLst>
                                          <p:attrName>style.visibility</p:attrName>
                                        </p:attrNameLst>
                                      </p:cBhvr>
                                      <p:to>
                                        <p:strVal val="visible"/>
                                      </p:to>
                                    </p:set>
                                    <p:anim calcmode="lin" valueType="num">
                                      <p:cBhvr additive="base">
                                        <p:cTn id="6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1" end="1"/>
                                            </p:txEl>
                                          </p:spTgt>
                                        </p:tgtEl>
                                        <p:attrNameLst>
                                          <p:attrName>ppt_y</p:attrName>
                                        </p:attrNameLst>
                                      </p:cBhvr>
                                      <p:tavLst>
                                        <p:tav tm="0">
                                          <p:val>
                                            <p:strVal val="0-#ppt_h/2"/>
                                          </p:val>
                                        </p:tav>
                                        <p:tav tm="100000">
                                          <p:val>
                                            <p:strVal val="#ppt_y"/>
                                          </p:val>
                                        </p:tav>
                                      </p:tavLst>
                                    </p:anim>
                                  </p:childTnLst>
                                </p:cTn>
                              </p:par>
                            </p:childTnLst>
                          </p:cTn>
                        </p:par>
                        <p:par>
                          <p:cTn id="63" fill="hold">
                            <p:stCondLst>
                              <p:cond delay="6250"/>
                            </p:stCondLst>
                            <p:childTnLst>
                              <p:par>
                                <p:cTn id="64" presetID="2" presetClass="entr" presetSubtype="1" fill="hold" grpId="0" nodeType="afterEffect">
                                  <p:stCondLst>
                                    <p:cond delay="0"/>
                                  </p:stCondLst>
                                  <p:childTnLst>
                                    <p:set>
                                      <p:cBhvr>
                                        <p:cTn id="65" dur="1" fill="hold">
                                          <p:stCondLst>
                                            <p:cond delay="0"/>
                                          </p:stCondLst>
                                        </p:cTn>
                                        <p:tgtEl>
                                          <p:spTgt spid="8">
                                            <p:txEl>
                                              <p:pRg st="2" end="2"/>
                                            </p:txEl>
                                          </p:spTgt>
                                        </p:tgtEl>
                                        <p:attrNameLst>
                                          <p:attrName>style.visibility</p:attrName>
                                        </p:attrNameLst>
                                      </p:cBhvr>
                                      <p:to>
                                        <p:strVal val="visible"/>
                                      </p:to>
                                    </p:set>
                                    <p:anim calcmode="lin" valueType="num">
                                      <p:cBhvr additive="base">
                                        <p:cTn id="66"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8">
                                            <p:txEl>
                                              <p:pRg st="2" end="2"/>
                                            </p:txEl>
                                          </p:spTgt>
                                        </p:tgtEl>
                                        <p:attrNameLst>
                                          <p:attrName>ppt_y</p:attrName>
                                        </p:attrNameLst>
                                      </p:cBhvr>
                                      <p:tavLst>
                                        <p:tav tm="0">
                                          <p:val>
                                            <p:strVal val="0-#ppt_h/2"/>
                                          </p:val>
                                        </p:tav>
                                        <p:tav tm="100000">
                                          <p:val>
                                            <p:strVal val="#ppt_y"/>
                                          </p:val>
                                        </p:tav>
                                      </p:tavLst>
                                    </p:anim>
                                  </p:childTnLst>
                                </p:cTn>
                              </p:par>
                            </p:childTnLst>
                          </p:cTn>
                        </p:par>
                        <p:par>
                          <p:cTn id="68" fill="hold">
                            <p:stCondLst>
                              <p:cond delay="6750"/>
                            </p:stCondLst>
                            <p:childTnLst>
                              <p:par>
                                <p:cTn id="69" presetID="2" presetClass="entr" presetSubtype="1" fill="hold" grpId="0" nodeType="afterEffect">
                                  <p:stCondLst>
                                    <p:cond delay="0"/>
                                  </p:stCondLst>
                                  <p:childTnLst>
                                    <p:set>
                                      <p:cBhvr>
                                        <p:cTn id="70" dur="1" fill="hold">
                                          <p:stCondLst>
                                            <p:cond delay="0"/>
                                          </p:stCondLst>
                                        </p:cTn>
                                        <p:tgtEl>
                                          <p:spTgt spid="8">
                                            <p:txEl>
                                              <p:pRg st="3" end="3"/>
                                            </p:txEl>
                                          </p:spTgt>
                                        </p:tgtEl>
                                        <p:attrNameLst>
                                          <p:attrName>style.visibility</p:attrName>
                                        </p:attrNameLst>
                                      </p:cBhvr>
                                      <p:to>
                                        <p:strVal val="visible"/>
                                      </p:to>
                                    </p:set>
                                    <p:anim calcmode="lin" valueType="num">
                                      <p:cBhvr additive="base">
                                        <p:cTn id="7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8">
                                            <p:txEl>
                                              <p:pRg st="3" end="3"/>
                                            </p:txEl>
                                          </p:spTgt>
                                        </p:tgtEl>
                                        <p:attrNameLst>
                                          <p:attrName>ppt_y</p:attrName>
                                        </p:attrNameLst>
                                      </p:cBhvr>
                                      <p:tavLst>
                                        <p:tav tm="0">
                                          <p:val>
                                            <p:strVal val="0-#ppt_h/2"/>
                                          </p:val>
                                        </p:tav>
                                        <p:tav tm="100000">
                                          <p:val>
                                            <p:strVal val="#ppt_y"/>
                                          </p:val>
                                        </p:tav>
                                      </p:tavLst>
                                    </p:anim>
                                  </p:childTnLst>
                                </p:cTn>
                              </p:par>
                            </p:childTnLst>
                          </p:cTn>
                        </p:par>
                        <p:par>
                          <p:cTn id="73" fill="hold">
                            <p:stCondLst>
                              <p:cond delay="7250"/>
                            </p:stCondLst>
                            <p:childTnLst>
                              <p:par>
                                <p:cTn id="74" presetID="2" presetClass="entr" presetSubtype="1" fill="hold" grpId="0" nodeType="afterEffect">
                                  <p:stCondLst>
                                    <p:cond delay="0"/>
                                  </p:stCondLst>
                                  <p:childTnLst>
                                    <p:set>
                                      <p:cBhvr>
                                        <p:cTn id="75" dur="1" fill="hold">
                                          <p:stCondLst>
                                            <p:cond delay="0"/>
                                          </p:stCondLst>
                                        </p:cTn>
                                        <p:tgtEl>
                                          <p:spTgt spid="8">
                                            <p:txEl>
                                              <p:pRg st="4" end="4"/>
                                            </p:txEl>
                                          </p:spTgt>
                                        </p:tgtEl>
                                        <p:attrNameLst>
                                          <p:attrName>style.visibility</p:attrName>
                                        </p:attrNameLst>
                                      </p:cBhvr>
                                      <p:to>
                                        <p:strVal val="visible"/>
                                      </p:to>
                                    </p:set>
                                    <p:anim calcmode="lin" valueType="num">
                                      <p:cBhvr additive="base">
                                        <p:cTn id="76"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8">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tmplLst>
          <p:tmpl>
            <p:tnLst>
              <p:par>
                <p:cTn presetID="2" presetClass="entr" presetSubtype="2"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1+#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 lvl="1">
            <p:tnLst>
              <p:par>
                <p:cTn presetID="2" presetClass="entr" presetSubtype="2"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1+#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7" grpId="0"/>
      <p:bldP spid="30" grpId="0" build="p">
        <p:tmplLst>
          <p:tmpl lvl="1">
            <p:tnLst>
              <p:par>
                <p:cTn presetID="2" presetClass="entr" presetSubtype="2"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1+#ppt_w/2"/>
                          </p:val>
                        </p:tav>
                        <p:tav tm="100000">
                          <p:val>
                            <p:strVal val="#ppt_x"/>
                          </p:val>
                        </p:tav>
                      </p:tavLst>
                    </p:anim>
                    <p:anim calcmode="lin" valueType="num">
                      <p:cBhvr additive="base">
                        <p:cTn dur="750" fill="hold"/>
                        <p:tgtEl>
                          <p:spTgt spid="30"/>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presetID="2" presetClass="entr" presetSubtype="1" fill="hold" nodeType="after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0-#ppt_h/2"/>
                          </p:val>
                        </p:tav>
                        <p:tav tm="100000">
                          <p:val>
                            <p:strVal val="#ppt_y"/>
                          </p:val>
                        </p:tav>
                      </p:tavLst>
                    </p:anim>
                  </p:childTnLst>
                </p:cTn>
              </p:par>
            </p:tnLst>
          </p:tmpl>
          <p:tmpl lvl="2">
            <p:tnLst>
              <p:par>
                <p:cTn presetID="2" presetClass="entr" presetSubtype="1" fill="hold" nodeType="after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0-#ppt_h/2"/>
                          </p:val>
                        </p:tav>
                        <p:tav tm="100000">
                          <p:val>
                            <p:strVal val="#ppt_y"/>
                          </p:val>
                        </p:tav>
                      </p:tavLst>
                    </p:anim>
                  </p:childTnLst>
                </p:cTn>
              </p:par>
            </p:tnLst>
          </p:tmpl>
          <p:tmpl lvl="3">
            <p:tnLst>
              <p:par>
                <p:cTn presetID="2" presetClass="entr" presetSubtype="1" fill="hold" nodeType="after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0-#ppt_h/2"/>
                          </p:val>
                        </p:tav>
                        <p:tav tm="100000">
                          <p:val>
                            <p:strVal val="#ppt_y"/>
                          </p:val>
                        </p:tav>
                      </p:tavLst>
                    </p:anim>
                  </p:childTnLst>
                </p:cTn>
              </p:par>
            </p:tnLst>
          </p:tmpl>
          <p:tmpl lvl="4">
            <p:tnLst>
              <p:par>
                <p:cTn presetID="2" presetClass="entr" presetSubtype="1" fill="hold" nodeType="after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0-#ppt_h/2"/>
                          </p:val>
                        </p:tav>
                        <p:tav tm="100000">
                          <p:val>
                            <p:strVal val="#ppt_y"/>
                          </p:val>
                        </p:tav>
                      </p:tavLst>
                    </p:anim>
                  </p:childTnLst>
                </p:cTn>
              </p:par>
            </p:tnLst>
          </p:tmpl>
          <p:tmpl lvl="5">
            <p:tnLst>
              <p:par>
                <p:cTn presetID="2" presetClass="entr" presetSubtype="1" fill="hold" nodeType="after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0-#ppt_h/2"/>
                          </p:val>
                        </p:tav>
                        <p:tav tm="100000">
                          <p:val>
                            <p:strVal val="#ppt_y"/>
                          </p:val>
                        </p:tav>
                      </p:tavLst>
                    </p:anim>
                  </p:childTnLst>
                </p:cTn>
              </p:par>
            </p:tnLst>
          </p:tmpl>
        </p:tmplLst>
      </p:bldP>
      <p:bldP spid="8" grpId="0" build="p">
        <p:tmplLst>
          <p:tmpl lvl="1">
            <p:tnLst>
              <p:par>
                <p:cTn presetID="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 lvl="2">
            <p:tnLst>
              <p:par>
                <p:cTn presetID="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 lvl="3">
            <p:tnLst>
              <p:par>
                <p:cTn presetID="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 lvl="4">
            <p:tnLst>
              <p:par>
                <p:cTn presetID="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 lvl="5">
            <p:tnLst>
              <p:par>
                <p:cTn presetID="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Lst>
      </p:bldP>
      <p:bldP spid="12" grpId="0" build="p">
        <p:tmplLst>
          <p:tmpl lvl="1">
            <p:tnLst>
              <p:par>
                <p:cTn presetID="2" presetClass="entr" presetSubtype="2"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9" name="投影片編號版面配置區 8"/>
          <p:cNvSpPr>
            <a:spLocks noGrp="1"/>
          </p:cNvSpPr>
          <p:nvPr>
            <p:ph type="sldNum" sz="quarter" idx="12"/>
          </p:nvPr>
        </p:nvSpPr>
        <p:spPr/>
        <p:txBody>
          <a:bodyPr/>
          <a:lstStyle/>
          <a:p>
            <a:fld id="{E73FDD97-DCA4-4975-B76B-EC08882F04D7}" type="slidenum">
              <a:rPr lang="zh-TW" altLang="en-US" smtClean="0">
                <a:solidFill>
                  <a:prstClr val="black">
                    <a:tint val="75000"/>
                  </a:prstClr>
                </a:solidFill>
              </a:rPr>
              <a:pPr/>
              <a:t>‹#›</a:t>
            </a:fld>
            <a:endParaRPr lang="zh-TW" altLang="en-US">
              <a:solidFill>
                <a:prstClr val="black">
                  <a:tint val="75000"/>
                </a:prstClr>
              </a:solidFill>
            </a:endParaRPr>
          </a:p>
        </p:txBody>
      </p:sp>
      <p:sp>
        <p:nvSpPr>
          <p:cNvPr id="11" name="頁尾版面配置區 4"/>
          <p:cNvSpPr>
            <a:spLocks noGrp="1"/>
          </p:cNvSpPr>
          <p:nvPr>
            <p:ph type="ftr" sz="quarter" idx="13"/>
          </p:nvPr>
        </p:nvSpPr>
        <p:spPr>
          <a:xfrm>
            <a:off x="1103445" y="6520261"/>
            <a:ext cx="10081120" cy="365125"/>
          </a:xfrm>
          <a:prstGeom prst="rect">
            <a:avLst/>
          </a:prstGeom>
          <a:noFill/>
          <a:ln>
            <a:noFill/>
          </a:ln>
        </p:spPr>
        <p:txBody>
          <a:bodyPr vert="horz" lIns="91440" tIns="45720" rIns="91440" bIns="45720" rtlCol="0" anchor="ctr"/>
          <a:lstStyle>
            <a:lvl1pPr algn="ctr">
              <a:defRPr sz="1100">
                <a:solidFill>
                  <a:schemeClr val="tx1">
                    <a:lumMod val="50000"/>
                    <a:lumOff val="50000"/>
                  </a:schemeClr>
                </a:solidFill>
                <a:latin typeface="Calibri Light" panose="020F0302020204030204" pitchFamily="34" charset="0"/>
              </a:defRPr>
            </a:lvl1pPr>
          </a:lstStyle>
          <a:p>
            <a:r>
              <a:rPr lang="en-US" altLang="zh-TW" i="1" dirty="0" smtClean="0">
                <a:solidFill>
                  <a:prstClr val="black">
                    <a:lumMod val="50000"/>
                    <a:lumOff val="50000"/>
                  </a:prstClr>
                </a:solidFill>
              </a:rPr>
              <a:t>© 2015 </a:t>
            </a:r>
            <a:r>
              <a:rPr lang="en-US" altLang="zh-TW" i="1" dirty="0" err="1" smtClean="0">
                <a:solidFill>
                  <a:prstClr val="black">
                    <a:lumMod val="50000"/>
                    <a:lumOff val="50000"/>
                  </a:prstClr>
                </a:solidFill>
              </a:rPr>
              <a:t>Edgecore</a:t>
            </a:r>
            <a:r>
              <a:rPr lang="en-US" altLang="zh-TW" i="1" dirty="0" smtClean="0">
                <a:solidFill>
                  <a:prstClr val="black">
                    <a:lumMod val="50000"/>
                    <a:lumOff val="50000"/>
                  </a:prstClr>
                </a:solidFill>
              </a:rPr>
              <a:t> Networks. All rights reserved. Subject to errors and misprints. </a:t>
            </a:r>
            <a:r>
              <a:rPr lang="en-MY" altLang="zh-TW" i="1" dirty="0" smtClean="0">
                <a:solidFill>
                  <a:prstClr val="black">
                    <a:lumMod val="50000"/>
                    <a:lumOff val="50000"/>
                  </a:prstClr>
                </a:solidFill>
              </a:rPr>
              <a:t>|  www.edge-core.com</a:t>
            </a:r>
            <a:endParaRPr lang="en-MY" altLang="zh-TW" i="1" dirty="0">
              <a:solidFill>
                <a:prstClr val="black">
                  <a:lumMod val="50000"/>
                  <a:lumOff val="50000"/>
                </a:prstClr>
              </a:solidFill>
            </a:endParaRPr>
          </a:p>
        </p:txBody>
      </p:sp>
      <p:pic>
        <p:nvPicPr>
          <p:cNvPr id="12" name="Picture 2" descr="D:\User Documents\wendy_wang.ACCTON\Desktop\M\logos\EC-company-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3342" y="6453339"/>
            <a:ext cx="1727367" cy="30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56839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E73FDD97-DCA4-4975-B76B-EC08882F04D7}" type="slidenum">
              <a:rPr lang="zh-TW" altLang="en-US" smtClean="0">
                <a:solidFill>
                  <a:prstClr val="black">
                    <a:tint val="75000"/>
                  </a:prstClr>
                </a:solidFill>
              </a:rPr>
              <a:pPr/>
              <a:t>‹#›</a:t>
            </a:fld>
            <a:endParaRPr lang="zh-TW" altLang="en-US">
              <a:solidFill>
                <a:prstClr val="black">
                  <a:tint val="75000"/>
                </a:prstClr>
              </a:solidFill>
            </a:endParaRPr>
          </a:p>
        </p:txBody>
      </p:sp>
      <p:pic>
        <p:nvPicPr>
          <p:cNvPr id="6" name="圖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7506"/>
            <a:ext cx="12192000" cy="3661775"/>
          </a:xfrm>
          <a:prstGeom prst="rect">
            <a:avLst/>
          </a:prstGeom>
        </p:spPr>
      </p:pic>
      <p:sp>
        <p:nvSpPr>
          <p:cNvPr id="7" name="矩形 6"/>
          <p:cNvSpPr/>
          <p:nvPr userDrawn="1"/>
        </p:nvSpPr>
        <p:spPr>
          <a:xfrm>
            <a:off x="0" y="2"/>
            <a:ext cx="12192000" cy="22875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pic>
        <p:nvPicPr>
          <p:cNvPr id="1026" name="Picture 2" descr="K:\all logos\Edge-Core-new\Edge-core Networks Logo_w.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4919" y="404667"/>
            <a:ext cx="3552891" cy="643263"/>
          </a:xfrm>
          <a:prstGeom prst="rect">
            <a:avLst/>
          </a:prstGeom>
          <a:noFill/>
          <a:extLst>
            <a:ext uri="{909E8E84-426E-40DD-AFC4-6F175D3DCCD1}">
              <a14:hiddenFill xmlns:a14="http://schemas.microsoft.com/office/drawing/2010/main">
                <a:solidFill>
                  <a:srgbClr val="FFFFFF"/>
                </a:solidFill>
              </a14:hiddenFill>
            </a:ext>
          </a:extLst>
        </p:spPr>
      </p:pic>
      <p:sp>
        <p:nvSpPr>
          <p:cNvPr id="9" name="頁尾版面配置區 4"/>
          <p:cNvSpPr>
            <a:spLocks noGrp="1"/>
          </p:cNvSpPr>
          <p:nvPr>
            <p:ph type="ftr" sz="quarter" idx="3"/>
          </p:nvPr>
        </p:nvSpPr>
        <p:spPr>
          <a:xfrm>
            <a:off x="1103445" y="6520261"/>
            <a:ext cx="10081120" cy="365125"/>
          </a:xfrm>
          <a:prstGeom prst="rect">
            <a:avLst/>
          </a:prstGeom>
          <a:noFill/>
          <a:ln>
            <a:noFill/>
          </a:ln>
        </p:spPr>
        <p:txBody>
          <a:bodyPr vert="horz" lIns="91440" tIns="45720" rIns="91440" bIns="45720" rtlCol="0" anchor="ctr"/>
          <a:lstStyle>
            <a:lvl1pPr algn="ctr">
              <a:defRPr sz="1100">
                <a:solidFill>
                  <a:schemeClr val="tx1">
                    <a:lumMod val="50000"/>
                    <a:lumOff val="50000"/>
                  </a:schemeClr>
                </a:solidFill>
                <a:latin typeface="Calibri Light" panose="020F0302020204030204" pitchFamily="34" charset="0"/>
              </a:defRPr>
            </a:lvl1pPr>
          </a:lstStyle>
          <a:p>
            <a:r>
              <a:rPr lang="en-US" altLang="zh-TW" i="1" dirty="0" smtClean="0">
                <a:solidFill>
                  <a:prstClr val="black">
                    <a:lumMod val="50000"/>
                    <a:lumOff val="50000"/>
                  </a:prstClr>
                </a:solidFill>
              </a:rPr>
              <a:t>© 2015 </a:t>
            </a:r>
            <a:r>
              <a:rPr lang="en-US" altLang="zh-TW" i="1" dirty="0" err="1" smtClean="0">
                <a:solidFill>
                  <a:prstClr val="black">
                    <a:lumMod val="50000"/>
                    <a:lumOff val="50000"/>
                  </a:prstClr>
                </a:solidFill>
              </a:rPr>
              <a:t>Edgecore</a:t>
            </a:r>
            <a:r>
              <a:rPr lang="en-US" altLang="zh-TW" i="1" dirty="0" smtClean="0">
                <a:solidFill>
                  <a:prstClr val="black">
                    <a:lumMod val="50000"/>
                    <a:lumOff val="50000"/>
                  </a:prstClr>
                </a:solidFill>
              </a:rPr>
              <a:t> Networks. All rights reserved. Subject to errors and misprints. </a:t>
            </a:r>
            <a:r>
              <a:rPr lang="en-MY" altLang="zh-TW" i="1" dirty="0" smtClean="0">
                <a:solidFill>
                  <a:prstClr val="black">
                    <a:lumMod val="50000"/>
                    <a:lumOff val="50000"/>
                  </a:prstClr>
                </a:solidFill>
              </a:rPr>
              <a:t>|  www.edge-core.com</a:t>
            </a:r>
            <a:endParaRPr lang="en-MY" altLang="zh-TW" i="1" dirty="0">
              <a:solidFill>
                <a:prstClr val="black">
                  <a:lumMod val="50000"/>
                  <a:lumOff val="50000"/>
                </a:prstClr>
              </a:solidFill>
            </a:endParaRPr>
          </a:p>
        </p:txBody>
      </p:sp>
    </p:spTree>
    <p:extLst>
      <p:ext uri="{BB962C8B-B14F-4D97-AF65-F5344CB8AC3E}">
        <p14:creationId xmlns:p14="http://schemas.microsoft.com/office/powerpoint/2010/main" val="237175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up)">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E73FDD97-DCA4-4975-B76B-EC08882F04D7}" type="slidenum">
              <a:rPr lang="zh-TW" altLang="en-US" smtClean="0">
                <a:solidFill>
                  <a:prstClr val="black">
                    <a:tint val="75000"/>
                  </a:prstClr>
                </a:solidFill>
              </a:rPr>
              <a:pPr/>
              <a:t>‹#›</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1103445" y="6520261"/>
            <a:ext cx="10081120" cy="365125"/>
          </a:xfrm>
          <a:prstGeom prst="rect">
            <a:avLst/>
          </a:prstGeom>
          <a:noFill/>
          <a:ln>
            <a:noFill/>
          </a:ln>
        </p:spPr>
        <p:txBody>
          <a:bodyPr vert="horz" lIns="91440" tIns="45720" rIns="91440" bIns="45720" rtlCol="0" anchor="ctr"/>
          <a:lstStyle>
            <a:lvl1pPr algn="ctr">
              <a:defRPr sz="1100">
                <a:solidFill>
                  <a:schemeClr val="tx1">
                    <a:lumMod val="50000"/>
                    <a:lumOff val="50000"/>
                  </a:schemeClr>
                </a:solidFill>
                <a:latin typeface="Calibri Light" panose="020F0302020204030204" pitchFamily="34" charset="0"/>
              </a:defRPr>
            </a:lvl1pPr>
          </a:lstStyle>
          <a:p>
            <a:r>
              <a:rPr lang="en-US" altLang="zh-TW" i="1" dirty="0" smtClean="0">
                <a:solidFill>
                  <a:prstClr val="black">
                    <a:lumMod val="50000"/>
                    <a:lumOff val="50000"/>
                  </a:prstClr>
                </a:solidFill>
              </a:rPr>
              <a:t>© 2015 </a:t>
            </a:r>
            <a:r>
              <a:rPr lang="en-US" altLang="zh-TW" i="1" dirty="0" err="1" smtClean="0">
                <a:solidFill>
                  <a:prstClr val="black">
                    <a:lumMod val="50000"/>
                    <a:lumOff val="50000"/>
                  </a:prstClr>
                </a:solidFill>
              </a:rPr>
              <a:t>Edgecore</a:t>
            </a:r>
            <a:r>
              <a:rPr lang="en-US" altLang="zh-TW" i="1" dirty="0" smtClean="0">
                <a:solidFill>
                  <a:prstClr val="black">
                    <a:lumMod val="50000"/>
                    <a:lumOff val="50000"/>
                  </a:prstClr>
                </a:solidFill>
              </a:rPr>
              <a:t> Networks. All rights reserved. Subject to errors and misprints. </a:t>
            </a:r>
            <a:r>
              <a:rPr lang="en-MY" altLang="zh-TW" i="1" dirty="0" smtClean="0">
                <a:solidFill>
                  <a:prstClr val="black">
                    <a:lumMod val="50000"/>
                    <a:lumOff val="50000"/>
                  </a:prstClr>
                </a:solidFill>
              </a:rPr>
              <a:t>|  www.edge-core.com</a:t>
            </a:r>
            <a:endParaRPr lang="en-MY" altLang="zh-TW" i="1" dirty="0">
              <a:solidFill>
                <a:prstClr val="black">
                  <a:lumMod val="50000"/>
                  <a:lumOff val="50000"/>
                </a:prstClr>
              </a:solidFill>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342" y="6453336"/>
            <a:ext cx="172296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983554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609603" y="273051"/>
            <a:ext cx="4011084" cy="2291855"/>
          </a:xfrm>
        </p:spPr>
        <p:txBody>
          <a:bodyPr anchor="t" anchorCtr="0">
            <a:normAutofit/>
          </a:bodyPr>
          <a:lstStyle>
            <a:lvl1pPr algn="l">
              <a:defRPr sz="4400" b="1" baseline="0"/>
            </a:lvl1pPr>
          </a:lstStyle>
          <a:p>
            <a:r>
              <a:rPr lang="en-US" altLang="zh-TW" dirty="0" smtClean="0"/>
              <a:t>Heading style</a:t>
            </a:r>
            <a:endParaRPr lang="zh-TW" altLang="en-US" dirty="0"/>
          </a:p>
        </p:txBody>
      </p:sp>
      <p:sp>
        <p:nvSpPr>
          <p:cNvPr id="3" name="內容版面配置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文字版面配置區 3"/>
          <p:cNvSpPr>
            <a:spLocks noGrp="1"/>
          </p:cNvSpPr>
          <p:nvPr>
            <p:ph type="body" sz="half" idx="2" hasCustomPrompt="1"/>
          </p:nvPr>
        </p:nvSpPr>
        <p:spPr>
          <a:xfrm>
            <a:off x="609603" y="2708921"/>
            <a:ext cx="4011084" cy="3417243"/>
          </a:xfrm>
        </p:spPr>
        <p:txBody>
          <a:bodyPr>
            <a:normAutofit/>
          </a:bodyPr>
          <a:lstStyle>
            <a:lvl1pPr marL="0" indent="0">
              <a:buNone/>
              <a:defRPr sz="22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dirty="0" smtClean="0"/>
              <a:t>Subtitle style</a:t>
            </a:r>
            <a:endParaRPr lang="zh-TW" altLang="en-US" dirty="0" smtClean="0"/>
          </a:p>
        </p:txBody>
      </p:sp>
      <p:sp>
        <p:nvSpPr>
          <p:cNvPr id="7" name="投影片編號版面配置區 6"/>
          <p:cNvSpPr>
            <a:spLocks noGrp="1"/>
          </p:cNvSpPr>
          <p:nvPr>
            <p:ph type="sldNum" sz="quarter" idx="12"/>
          </p:nvPr>
        </p:nvSpPr>
        <p:spPr/>
        <p:txBody>
          <a:bodyPr/>
          <a:lstStyle/>
          <a:p>
            <a:fld id="{E73FDD97-DCA4-4975-B76B-EC08882F04D7}" type="slidenum">
              <a:rPr lang="zh-TW" altLang="en-US" smtClean="0">
                <a:solidFill>
                  <a:prstClr val="black">
                    <a:tint val="75000"/>
                  </a:prstClr>
                </a:solidFill>
              </a:rPr>
              <a:pPr/>
              <a:t>‹#›</a:t>
            </a:fld>
            <a:endParaRPr lang="zh-TW" altLang="en-US">
              <a:solidFill>
                <a:prstClr val="black">
                  <a:tint val="75000"/>
                </a:prstClr>
              </a:solidFill>
            </a:endParaRPr>
          </a:p>
        </p:txBody>
      </p:sp>
      <p:sp>
        <p:nvSpPr>
          <p:cNvPr id="8" name="頁尾版面配置區 4"/>
          <p:cNvSpPr>
            <a:spLocks noGrp="1"/>
          </p:cNvSpPr>
          <p:nvPr>
            <p:ph type="ftr" sz="quarter" idx="3"/>
          </p:nvPr>
        </p:nvSpPr>
        <p:spPr>
          <a:xfrm>
            <a:off x="1103445" y="6520261"/>
            <a:ext cx="10081120" cy="365125"/>
          </a:xfrm>
          <a:prstGeom prst="rect">
            <a:avLst/>
          </a:prstGeom>
          <a:noFill/>
          <a:ln>
            <a:noFill/>
          </a:ln>
        </p:spPr>
        <p:txBody>
          <a:bodyPr vert="horz" lIns="91440" tIns="45720" rIns="91440" bIns="45720" rtlCol="0" anchor="ctr"/>
          <a:lstStyle>
            <a:lvl1pPr algn="ctr">
              <a:defRPr sz="1100">
                <a:solidFill>
                  <a:schemeClr val="tx1">
                    <a:lumMod val="50000"/>
                    <a:lumOff val="50000"/>
                  </a:schemeClr>
                </a:solidFill>
                <a:latin typeface="Calibri Light" panose="020F0302020204030204" pitchFamily="34" charset="0"/>
              </a:defRPr>
            </a:lvl1pPr>
          </a:lstStyle>
          <a:p>
            <a:r>
              <a:rPr lang="en-US" altLang="zh-TW" i="1" dirty="0" smtClean="0">
                <a:solidFill>
                  <a:prstClr val="black">
                    <a:lumMod val="50000"/>
                    <a:lumOff val="50000"/>
                  </a:prstClr>
                </a:solidFill>
              </a:rPr>
              <a:t>© 2015 </a:t>
            </a:r>
            <a:r>
              <a:rPr lang="en-US" altLang="zh-TW" i="1" dirty="0" err="1" smtClean="0">
                <a:solidFill>
                  <a:prstClr val="black">
                    <a:lumMod val="50000"/>
                    <a:lumOff val="50000"/>
                  </a:prstClr>
                </a:solidFill>
              </a:rPr>
              <a:t>Edgecore</a:t>
            </a:r>
            <a:r>
              <a:rPr lang="en-US" altLang="zh-TW" i="1" dirty="0" smtClean="0">
                <a:solidFill>
                  <a:prstClr val="black">
                    <a:lumMod val="50000"/>
                    <a:lumOff val="50000"/>
                  </a:prstClr>
                </a:solidFill>
              </a:rPr>
              <a:t> Networks. All rights reserved. Subject to errors and misprints. </a:t>
            </a:r>
            <a:r>
              <a:rPr lang="en-MY" altLang="zh-TW" i="1" dirty="0" smtClean="0">
                <a:solidFill>
                  <a:prstClr val="black">
                    <a:lumMod val="50000"/>
                    <a:lumOff val="50000"/>
                  </a:prstClr>
                </a:solidFill>
              </a:rPr>
              <a:t>|  www.edge-core.com</a:t>
            </a:r>
            <a:endParaRPr lang="en-MY" altLang="zh-TW" i="1" dirty="0">
              <a:solidFill>
                <a:prstClr val="black">
                  <a:lumMod val="50000"/>
                  <a:lumOff val="50000"/>
                </a:prstClr>
              </a:solidFill>
            </a:endParaRPr>
          </a:p>
        </p:txBody>
      </p:sp>
      <p:pic>
        <p:nvPicPr>
          <p:cNvPr id="9" name="Picture 2" descr="D:\User Documents\wendy_wang.ACCTON\Desktop\M\logos\EC-company-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3342" y="6453339"/>
            <a:ext cx="1727367" cy="30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71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presetID="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1"/>
          </p:nvPr>
        </p:nvSpPr>
        <p:spPr/>
        <p:txBody>
          <a:bodyPr/>
          <a:lstStyle/>
          <a:p>
            <a:r>
              <a:rPr lang="en-GB" smtClean="0"/>
              <a:t>© 2016 Edgecore Networks. All rights reserved  |  www.edge-core.com</a:t>
            </a:r>
            <a:endParaRPr lang="en-GB" dirty="0"/>
          </a:p>
        </p:txBody>
      </p:sp>
      <p:sp>
        <p:nvSpPr>
          <p:cNvPr id="7" name="Slide Number Placeholder 6"/>
          <p:cNvSpPr>
            <a:spLocks noGrp="1"/>
          </p:cNvSpPr>
          <p:nvPr>
            <p:ph type="sldNum" sz="quarter" idx="12"/>
          </p:nvPr>
        </p:nvSpPr>
        <p:spPr/>
        <p:txBody>
          <a:bodyPr/>
          <a:lstStyle/>
          <a:p>
            <a:fld id="{D75D689F-85EA-40D2-87D8-7DBB731EFC2C}" type="slidenum">
              <a:rPr lang="en-GB" smtClean="0"/>
              <a:t>‹#›</a:t>
            </a:fld>
            <a:endParaRPr lang="en-GB"/>
          </a:p>
        </p:txBody>
      </p:sp>
    </p:spTree>
    <p:extLst>
      <p:ext uri="{BB962C8B-B14F-4D97-AF65-F5344CB8AC3E}">
        <p14:creationId xmlns:p14="http://schemas.microsoft.com/office/powerpoint/2010/main" val="3653648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1"/>
            <a:ext cx="7315200" cy="566739"/>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smtClean="0"/>
              <a:t>按一下以編輯母片文字樣式</a:t>
            </a:r>
          </a:p>
        </p:txBody>
      </p:sp>
      <p:sp>
        <p:nvSpPr>
          <p:cNvPr id="7" name="投影片編號版面配置區 6"/>
          <p:cNvSpPr>
            <a:spLocks noGrp="1"/>
          </p:cNvSpPr>
          <p:nvPr>
            <p:ph type="sldNum" sz="quarter" idx="12"/>
          </p:nvPr>
        </p:nvSpPr>
        <p:spPr/>
        <p:txBody>
          <a:bodyPr/>
          <a:lstStyle/>
          <a:p>
            <a:fld id="{E73FDD97-DCA4-4975-B76B-EC08882F04D7}" type="slidenum">
              <a:rPr lang="zh-TW" altLang="en-US" smtClean="0">
                <a:solidFill>
                  <a:prstClr val="black">
                    <a:tint val="75000"/>
                  </a:prstClr>
                </a:solidFill>
              </a:rPr>
              <a:pPr/>
              <a:t>‹#›</a:t>
            </a:fld>
            <a:endParaRPr lang="zh-TW" altLang="en-US">
              <a:solidFill>
                <a:prstClr val="black">
                  <a:tint val="75000"/>
                </a:prstClr>
              </a:solidFill>
            </a:endParaRPr>
          </a:p>
        </p:txBody>
      </p:sp>
      <p:sp>
        <p:nvSpPr>
          <p:cNvPr id="8" name="頁尾版面配置區 4"/>
          <p:cNvSpPr>
            <a:spLocks noGrp="1"/>
          </p:cNvSpPr>
          <p:nvPr>
            <p:ph type="ftr" sz="quarter" idx="3"/>
          </p:nvPr>
        </p:nvSpPr>
        <p:spPr>
          <a:xfrm>
            <a:off x="1103445" y="6520261"/>
            <a:ext cx="10081120" cy="365125"/>
          </a:xfrm>
          <a:prstGeom prst="rect">
            <a:avLst/>
          </a:prstGeom>
          <a:noFill/>
          <a:ln>
            <a:noFill/>
          </a:ln>
        </p:spPr>
        <p:txBody>
          <a:bodyPr vert="horz" lIns="91440" tIns="45720" rIns="91440" bIns="45720" rtlCol="0" anchor="ctr"/>
          <a:lstStyle>
            <a:lvl1pPr algn="ctr">
              <a:defRPr sz="1100">
                <a:solidFill>
                  <a:schemeClr val="tx1">
                    <a:lumMod val="50000"/>
                    <a:lumOff val="50000"/>
                  </a:schemeClr>
                </a:solidFill>
                <a:latin typeface="Calibri Light" panose="020F0302020204030204" pitchFamily="34" charset="0"/>
              </a:defRPr>
            </a:lvl1pPr>
          </a:lstStyle>
          <a:p>
            <a:r>
              <a:rPr lang="en-US" altLang="zh-TW" i="1" dirty="0" smtClean="0">
                <a:solidFill>
                  <a:prstClr val="black">
                    <a:lumMod val="50000"/>
                    <a:lumOff val="50000"/>
                  </a:prstClr>
                </a:solidFill>
              </a:rPr>
              <a:t>© 2015 </a:t>
            </a:r>
            <a:r>
              <a:rPr lang="en-US" altLang="zh-TW" i="1" dirty="0" err="1" smtClean="0">
                <a:solidFill>
                  <a:prstClr val="black">
                    <a:lumMod val="50000"/>
                    <a:lumOff val="50000"/>
                  </a:prstClr>
                </a:solidFill>
              </a:rPr>
              <a:t>Edgecore</a:t>
            </a:r>
            <a:r>
              <a:rPr lang="en-US" altLang="zh-TW" i="1" dirty="0" smtClean="0">
                <a:solidFill>
                  <a:prstClr val="black">
                    <a:lumMod val="50000"/>
                    <a:lumOff val="50000"/>
                  </a:prstClr>
                </a:solidFill>
              </a:rPr>
              <a:t> Networks. All rights reserved. Subject to errors and misprints. </a:t>
            </a:r>
            <a:r>
              <a:rPr lang="en-MY" altLang="zh-TW" i="1" dirty="0" smtClean="0">
                <a:solidFill>
                  <a:prstClr val="black">
                    <a:lumMod val="50000"/>
                    <a:lumOff val="50000"/>
                  </a:prstClr>
                </a:solidFill>
              </a:rPr>
              <a:t>|  www.edge-core.com</a:t>
            </a:r>
            <a:endParaRPr lang="en-MY" altLang="zh-TW" i="1" dirty="0">
              <a:solidFill>
                <a:prstClr val="black">
                  <a:lumMod val="50000"/>
                  <a:lumOff val="50000"/>
                </a:prstClr>
              </a:solidFill>
            </a:endParaRPr>
          </a:p>
        </p:txBody>
      </p:sp>
      <p:pic>
        <p:nvPicPr>
          <p:cNvPr id="9" name="Picture 2" descr="D:\User Documents\wendy_wang.ACCTON\Desktop\M\logos\EC-company-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3342" y="6453339"/>
            <a:ext cx="1727367" cy="30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93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Top)">
                                      <p:cBhvr>
                                        <p:cTn id="11" dur="500"/>
                                        <p:tgtEl>
                                          <p:spTgt spid="2"/>
                                        </p:tgtEl>
                                      </p:cBhvr>
                                    </p:animEffect>
                                  </p:childTnLst>
                                </p:cTn>
                              </p:par>
                            </p:childTnLst>
                          </p:cTn>
                        </p:par>
                        <p:par>
                          <p:cTn id="12" fill="hold">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lide(fromTop)">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tmplLst>
          <p:tmpl lvl="1">
            <p:tnLst>
              <p:par>
                <p:cTn presetID="12" presetClass="entr" presetSubtype="1"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slide(fromTop)">
                      <p:cBhvr>
                        <p:cTn dur="500"/>
                        <p:tgtEl>
                          <p:spTgt spid="4"/>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投影片編號版面配置區 5"/>
          <p:cNvSpPr>
            <a:spLocks noGrp="1"/>
          </p:cNvSpPr>
          <p:nvPr>
            <p:ph type="sldNum" sz="quarter" idx="12"/>
          </p:nvPr>
        </p:nvSpPr>
        <p:spPr/>
        <p:txBody>
          <a:bodyPr/>
          <a:lstStyle/>
          <a:p>
            <a:fld id="{E73FDD97-DCA4-4975-B76B-EC08882F04D7}" type="slidenum">
              <a:rPr lang="zh-TW" altLang="en-US" smtClean="0">
                <a:solidFill>
                  <a:prstClr val="black">
                    <a:tint val="75000"/>
                  </a:prstClr>
                </a:solidFill>
              </a:rPr>
              <a:pPr/>
              <a:t>‹#›</a:t>
            </a:fld>
            <a:endParaRPr lang="zh-TW" altLang="en-US">
              <a:solidFill>
                <a:prstClr val="black">
                  <a:tint val="75000"/>
                </a:prstClr>
              </a:solidFill>
            </a:endParaRPr>
          </a:p>
        </p:txBody>
      </p:sp>
      <p:sp>
        <p:nvSpPr>
          <p:cNvPr id="7" name="頁尾版面配置區 4"/>
          <p:cNvSpPr>
            <a:spLocks noGrp="1"/>
          </p:cNvSpPr>
          <p:nvPr>
            <p:ph type="ftr" sz="quarter" idx="3"/>
          </p:nvPr>
        </p:nvSpPr>
        <p:spPr>
          <a:xfrm>
            <a:off x="1103445" y="6520261"/>
            <a:ext cx="10081120" cy="365125"/>
          </a:xfrm>
          <a:prstGeom prst="rect">
            <a:avLst/>
          </a:prstGeom>
          <a:noFill/>
          <a:ln>
            <a:noFill/>
          </a:ln>
        </p:spPr>
        <p:txBody>
          <a:bodyPr vert="horz" lIns="91440" tIns="45720" rIns="91440" bIns="45720" rtlCol="0" anchor="ctr"/>
          <a:lstStyle>
            <a:lvl1pPr algn="ctr">
              <a:defRPr sz="1100">
                <a:solidFill>
                  <a:schemeClr val="tx1">
                    <a:lumMod val="50000"/>
                    <a:lumOff val="50000"/>
                  </a:schemeClr>
                </a:solidFill>
                <a:latin typeface="Calibri Light" panose="020F0302020204030204" pitchFamily="34" charset="0"/>
              </a:defRPr>
            </a:lvl1pPr>
          </a:lstStyle>
          <a:p>
            <a:r>
              <a:rPr lang="en-US" altLang="zh-TW" i="1" dirty="0" smtClean="0">
                <a:solidFill>
                  <a:prstClr val="black">
                    <a:lumMod val="50000"/>
                    <a:lumOff val="50000"/>
                  </a:prstClr>
                </a:solidFill>
              </a:rPr>
              <a:t>© 2015 </a:t>
            </a:r>
            <a:r>
              <a:rPr lang="en-US" altLang="zh-TW" i="1" dirty="0" err="1" smtClean="0">
                <a:solidFill>
                  <a:prstClr val="black">
                    <a:lumMod val="50000"/>
                    <a:lumOff val="50000"/>
                  </a:prstClr>
                </a:solidFill>
              </a:rPr>
              <a:t>Edgecore</a:t>
            </a:r>
            <a:r>
              <a:rPr lang="en-US" altLang="zh-TW" i="1" dirty="0" smtClean="0">
                <a:solidFill>
                  <a:prstClr val="black">
                    <a:lumMod val="50000"/>
                    <a:lumOff val="50000"/>
                  </a:prstClr>
                </a:solidFill>
              </a:rPr>
              <a:t> Networks. All rights reserved. Subject to errors and misprints. </a:t>
            </a:r>
            <a:r>
              <a:rPr lang="en-MY" altLang="zh-TW" i="1" dirty="0" smtClean="0">
                <a:solidFill>
                  <a:prstClr val="black">
                    <a:lumMod val="50000"/>
                    <a:lumOff val="50000"/>
                  </a:prstClr>
                </a:solidFill>
              </a:rPr>
              <a:t>|  www.edge-core.com</a:t>
            </a:r>
            <a:endParaRPr lang="en-MY" altLang="zh-TW" i="1" dirty="0">
              <a:solidFill>
                <a:prstClr val="black">
                  <a:lumMod val="50000"/>
                  <a:lumOff val="50000"/>
                </a:prstClr>
              </a:solidFill>
            </a:endParaRPr>
          </a:p>
        </p:txBody>
      </p:sp>
      <p:pic>
        <p:nvPicPr>
          <p:cNvPr id="8" name="Picture 2" descr="D:\User Documents\wendy_wang.ACCTON\Desktop\M\logos\EC-company-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3342" y="6453339"/>
            <a:ext cx="1727367" cy="30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33155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自訂版面配置">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fld id="{E73FDD97-DCA4-4975-B76B-EC08882F04D7}" type="slidenum">
              <a:rPr lang="zh-TW" altLang="en-US" smtClean="0">
                <a:solidFill>
                  <a:prstClr val="black">
                    <a:tint val="75000"/>
                  </a:prstClr>
                </a:solidFill>
              </a:rPr>
              <a:pPr/>
              <a:t>‹#›</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r>
              <a:rPr lang="en-US" altLang="zh-TW" i="1" smtClean="0">
                <a:solidFill>
                  <a:prstClr val="black">
                    <a:lumMod val="50000"/>
                    <a:lumOff val="50000"/>
                  </a:prstClr>
                </a:solidFill>
              </a:rPr>
              <a:t>© 2015 Edgecore Networks. All rights reserved. Subject to errors and misprints. </a:t>
            </a:r>
            <a:r>
              <a:rPr lang="en-MY" altLang="zh-TW" i="1" smtClean="0">
                <a:solidFill>
                  <a:prstClr val="black">
                    <a:lumMod val="50000"/>
                    <a:lumOff val="50000"/>
                  </a:prstClr>
                </a:solidFill>
              </a:rPr>
              <a:t>|  www.edge-core.com</a:t>
            </a:r>
            <a:endParaRPr lang="en-MY" altLang="zh-TW" i="1" dirty="0">
              <a:solidFill>
                <a:prstClr val="black">
                  <a:lumMod val="50000"/>
                  <a:lumOff val="50000"/>
                </a:prstClr>
              </a:solidFill>
            </a:endParaRPr>
          </a:p>
        </p:txBody>
      </p:sp>
      <p:sp>
        <p:nvSpPr>
          <p:cNvPr id="11" name="直排文字版面配置區 7"/>
          <p:cNvSpPr>
            <a:spLocks noGrp="1"/>
          </p:cNvSpPr>
          <p:nvPr>
            <p:ph type="body" orient="vert" sz="quarter" idx="12" hasCustomPrompt="1"/>
          </p:nvPr>
        </p:nvSpPr>
        <p:spPr>
          <a:xfrm>
            <a:off x="8688919" y="274640"/>
            <a:ext cx="2688167" cy="5851525"/>
          </a:xfrm>
        </p:spPr>
        <p:txBody>
          <a:bodyPr vert="eaVert">
            <a:normAutofit/>
          </a:bodyPr>
          <a:lstStyle>
            <a:lvl1pPr marL="0" indent="0">
              <a:buNone/>
              <a:defRPr sz="4000" b="1"/>
            </a:lvl1pPr>
          </a:lstStyle>
          <a:p>
            <a:pPr lvl="0"/>
            <a:r>
              <a:rPr lang="zh-TW" altLang="en-US" dirty="0" smtClean="0"/>
              <a:t>按一下以編輯母片標題樣式</a:t>
            </a:r>
          </a:p>
        </p:txBody>
      </p:sp>
      <p:sp>
        <p:nvSpPr>
          <p:cNvPr id="12" name="直排文字版面配置區 9"/>
          <p:cNvSpPr>
            <a:spLocks noGrp="1"/>
          </p:cNvSpPr>
          <p:nvPr>
            <p:ph type="body" orient="vert" sz="quarter" idx="13"/>
          </p:nvPr>
        </p:nvSpPr>
        <p:spPr>
          <a:xfrm>
            <a:off x="624421" y="274640"/>
            <a:ext cx="80645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pic>
        <p:nvPicPr>
          <p:cNvPr id="6" name="Picture 2" descr="D:\User Documents\wendy_wang.ACCTON\Desktop\M\logos\EC-company-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3342" y="6453339"/>
            <a:ext cx="1727367" cy="30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3917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hasCustomPrompt="1"/>
          </p:nvPr>
        </p:nvSpPr>
        <p:spPr/>
        <p:txBody>
          <a:bodyPr/>
          <a:lstStyle>
            <a:lvl1pPr>
              <a:defRPr/>
            </a:lvl1pPr>
          </a:lstStyle>
          <a:p>
            <a:r>
              <a:rPr lang="en-US" altLang="zh-TW" dirty="0" smtClean="0"/>
              <a:t>AA</a:t>
            </a:r>
            <a:endParaRPr lang="zh-TW" altLang="en-US" dirty="0"/>
          </a:p>
        </p:txBody>
      </p:sp>
      <p:sp>
        <p:nvSpPr>
          <p:cNvPr id="3" name="日期版面配置區 2"/>
          <p:cNvSpPr>
            <a:spLocks noGrp="1"/>
          </p:cNvSpPr>
          <p:nvPr>
            <p:ph type="dt" sz="half" idx="10"/>
          </p:nvPr>
        </p:nvSpPr>
        <p:spPr>
          <a:xfrm>
            <a:off x="609600" y="6356352"/>
            <a:ext cx="2844800" cy="365125"/>
          </a:xfrm>
          <a:prstGeom prst="rect">
            <a:avLst/>
          </a:prstGeom>
        </p:spPr>
        <p:txBody>
          <a:bodyPr/>
          <a:lstStyle/>
          <a:p>
            <a:fld id="{D1DA0B03-8624-419A-AF51-BF0852CFECF4}" type="datetimeFigureOut">
              <a:rPr lang="zh-TW" altLang="en-US" smtClean="0">
                <a:solidFill>
                  <a:prstClr val="black"/>
                </a:solidFill>
              </a:rPr>
              <a:pPr/>
              <a:t>01/12/2017</a:t>
            </a:fld>
            <a:endParaRPr lang="zh-TW" altLang="en-US">
              <a:solidFill>
                <a:prstClr val="black"/>
              </a:solidFill>
            </a:endParaRPr>
          </a:p>
        </p:txBody>
      </p:sp>
      <p:sp>
        <p:nvSpPr>
          <p:cNvPr id="4" name="頁尾版面配置區 3"/>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5" name="投影片編號版面配置區 4"/>
          <p:cNvSpPr>
            <a:spLocks noGrp="1"/>
          </p:cNvSpPr>
          <p:nvPr>
            <p:ph type="sldNum" sz="quarter" idx="12"/>
          </p:nvPr>
        </p:nvSpPr>
        <p:spPr/>
        <p:txBody>
          <a:bodyPr/>
          <a:lstStyle/>
          <a:p>
            <a:fld id="{EA5F27C2-4E44-470C-A1FA-25FC7FE9315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88242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28219"/>
            <a:ext cx="9144000" cy="1356311"/>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4870672"/>
            <a:ext cx="9144000" cy="94058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p>
            <a:r>
              <a:rPr lang="en-GB">
                <a:solidFill>
                  <a:prstClr val="black">
                    <a:tint val="75000"/>
                  </a:prstClr>
                </a:solidFill>
              </a:rPr>
              <a:t>© 2016 Edgecore Networks. All rights reserved  |  www.edge-core.com</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D689F-85EA-40D2-87D8-7DBB731EFC2C}" type="slidenum">
              <a:rPr lang="en-GB" smtClean="0">
                <a:solidFill>
                  <a:prstClr val="black">
                    <a:tint val="75000"/>
                  </a:prstClr>
                </a:solidFill>
              </a:rPr>
              <a:pPr/>
              <a:t>‹#›</a:t>
            </a:fld>
            <a:endParaRPr lang="en-GB" dirty="0">
              <a:solidFill>
                <a:prstClr val="black">
                  <a:tint val="75000"/>
                </a:prstClr>
              </a:solidFill>
            </a:endParaRPr>
          </a:p>
        </p:txBody>
      </p:sp>
      <p:pic>
        <p:nvPicPr>
          <p:cNvPr id="8" name="Imagem 1"/>
          <p:cNvPicPr>
            <a:picLocks noChangeAspect="1"/>
          </p:cNvPicPr>
          <p:nvPr userDrawn="1"/>
        </p:nvPicPr>
        <p:blipFill>
          <a:blip r:embed="rId2" cstate="print"/>
          <a:stretch>
            <a:fillRect/>
          </a:stretch>
        </p:blipFill>
        <p:spPr>
          <a:xfrm>
            <a:off x="3102448" y="1413438"/>
            <a:ext cx="5987105" cy="1415134"/>
          </a:xfrm>
          <a:prstGeom prst="rect">
            <a:avLst/>
          </a:prstGeom>
        </p:spPr>
      </p:pic>
    </p:spTree>
    <p:extLst>
      <p:ext uri="{BB962C8B-B14F-4D97-AF65-F5344CB8AC3E}">
        <p14:creationId xmlns:p14="http://schemas.microsoft.com/office/powerpoint/2010/main" val="8375140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r>
              <a:rPr lang="en-GB">
                <a:solidFill>
                  <a:prstClr val="black">
                    <a:tint val="75000"/>
                  </a:prstClr>
                </a:solidFill>
              </a:rPr>
              <a:t>© 2016 Edgecore Networks. All rights reserved  |  www.edge-core.com</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D689F-85EA-40D2-87D8-7DBB731EFC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409446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GB">
                <a:solidFill>
                  <a:prstClr val="black">
                    <a:tint val="75000"/>
                  </a:prstClr>
                </a:solidFill>
              </a:rPr>
              <a:t>© 2016 Edgecore Networks. All rights reserved  |  www.edge-core.com</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D689F-85EA-40D2-87D8-7DBB731EFC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667053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p>
            <a:r>
              <a:rPr lang="en-GB">
                <a:solidFill>
                  <a:prstClr val="black">
                    <a:tint val="75000"/>
                  </a:prstClr>
                </a:solidFill>
              </a:rPr>
              <a:t>© 2016 Edgecore Networks. All rights reserved  |  www.edge-core.com</a:t>
            </a: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5D689F-85EA-40D2-87D8-7DBB731EFC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05194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r>
              <a:rPr lang="en-GB">
                <a:solidFill>
                  <a:prstClr val="black">
                    <a:tint val="75000"/>
                  </a:prstClr>
                </a:solidFill>
              </a:rPr>
              <a:t>© 2016 Edgecore Networks. All rights reserved  |  www.edge-core.com</a:t>
            </a:r>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75D689F-85EA-40D2-87D8-7DBB731EFC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135998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r>
              <a:rPr lang="en-GB">
                <a:solidFill>
                  <a:prstClr val="black">
                    <a:tint val="75000"/>
                  </a:prstClr>
                </a:solidFill>
              </a:rPr>
              <a:t>© 2016 Edgecore Networks. All rights reserved  |  www.edge-core.com</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75D689F-85EA-40D2-87D8-7DBB731EFC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250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sz="quarter" idx="11"/>
          </p:nvPr>
        </p:nvSpPr>
        <p:spPr/>
        <p:txBody>
          <a:bodyPr/>
          <a:lstStyle/>
          <a:p>
            <a:r>
              <a:rPr lang="en-GB" smtClean="0"/>
              <a:t>© 2016 Edgecore Networks. All rights reserved  |  www.edge-core.com</a:t>
            </a:r>
            <a:endParaRPr lang="en-GB" dirty="0"/>
          </a:p>
        </p:txBody>
      </p:sp>
      <p:sp>
        <p:nvSpPr>
          <p:cNvPr id="9" name="Slide Number Placeholder 8"/>
          <p:cNvSpPr>
            <a:spLocks noGrp="1"/>
          </p:cNvSpPr>
          <p:nvPr>
            <p:ph type="sldNum" sz="quarter" idx="12"/>
          </p:nvPr>
        </p:nvSpPr>
        <p:spPr/>
        <p:txBody>
          <a:bodyPr/>
          <a:lstStyle/>
          <a:p>
            <a:fld id="{D75D689F-85EA-40D2-87D8-7DBB731EFC2C}" type="slidenum">
              <a:rPr lang="en-GB" smtClean="0"/>
              <a:t>‹#›</a:t>
            </a:fld>
            <a:endParaRPr lang="en-GB"/>
          </a:p>
        </p:txBody>
      </p:sp>
    </p:spTree>
    <p:extLst>
      <p:ext uri="{BB962C8B-B14F-4D97-AF65-F5344CB8AC3E}">
        <p14:creationId xmlns:p14="http://schemas.microsoft.com/office/powerpoint/2010/main" val="861180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6" name="Picture 3" descr="Z:\Accton\Accton\product_09.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5333"/>
          <a:stretch/>
        </p:blipFill>
        <p:spPr bwMode="auto">
          <a:xfrm>
            <a:off x="0" y="1"/>
            <a:ext cx="12192000" cy="68275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D75D689F-85EA-40D2-87D8-7DBB731EFC2C}" type="slidenum">
              <a:rPr lang="en-GB" smtClean="0">
                <a:solidFill>
                  <a:prstClr val="black">
                    <a:tint val="75000"/>
                  </a:prstClr>
                </a:solidFill>
              </a:rPr>
              <a:pPr/>
              <a:t>‹#›</a:t>
            </a:fld>
            <a:endParaRPr lang="en-GB">
              <a:solidFill>
                <a:prstClr val="black">
                  <a:tint val="75000"/>
                </a:prstClr>
              </a:solidFill>
            </a:endParaRPr>
          </a:p>
        </p:txBody>
      </p:sp>
      <p:pic>
        <p:nvPicPr>
          <p:cNvPr id="7" name="Imagem 1"/>
          <p:cNvPicPr>
            <a:picLocks noChangeAspect="1"/>
          </p:cNvPicPr>
          <p:nvPr userDrawn="1"/>
        </p:nvPicPr>
        <p:blipFill>
          <a:blip r:embed="rId3" cstate="print"/>
          <a:stretch>
            <a:fillRect/>
          </a:stretch>
        </p:blipFill>
        <p:spPr>
          <a:xfrm>
            <a:off x="1193285" y="6380267"/>
            <a:ext cx="1511815" cy="357338"/>
          </a:xfrm>
          <a:prstGeom prst="rect">
            <a:avLst/>
          </a:prstGeom>
        </p:spPr>
      </p:pic>
      <p:sp>
        <p:nvSpPr>
          <p:cNvPr id="8" name="Footer Placeholder 4"/>
          <p:cNvSpPr>
            <a:spLocks noGrp="1"/>
          </p:cNvSpPr>
          <p:nvPr>
            <p:ph type="ftr" sz="quarter" idx="11"/>
          </p:nvPr>
        </p:nvSpPr>
        <p:spPr>
          <a:xfrm>
            <a:off x="3378200" y="6356350"/>
            <a:ext cx="4876800" cy="365125"/>
          </a:xfrm>
        </p:spPr>
        <p:txBody>
          <a:bodyPr/>
          <a:lstStyle/>
          <a:p>
            <a:r>
              <a:rPr lang="en-GB">
                <a:solidFill>
                  <a:prstClr val="black">
                    <a:tint val="75000"/>
                  </a:prstClr>
                </a:solidFill>
              </a:rPr>
              <a:t>© 2016 Edgecore Networks. All rights reserved  |  www.edge-core.com</a:t>
            </a:r>
            <a:endParaRPr lang="en-GB" dirty="0">
              <a:solidFill>
                <a:prstClr val="black">
                  <a:tint val="75000"/>
                </a:prstClr>
              </a:solidFill>
            </a:endParaRPr>
          </a:p>
        </p:txBody>
      </p:sp>
    </p:spTree>
    <p:extLst>
      <p:ext uri="{BB962C8B-B14F-4D97-AF65-F5344CB8AC3E}">
        <p14:creationId xmlns:p14="http://schemas.microsoft.com/office/powerpoint/2010/main" val="17039817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6" name="Picture 3" descr="Z:\Accton\Accton\product_09.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3503" b="54402"/>
          <a:stretch/>
        </p:blipFill>
        <p:spPr bwMode="auto">
          <a:xfrm>
            <a:off x="0" y="-8"/>
            <a:ext cx="12192000" cy="1105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93311"/>
            <a:ext cx="10515600" cy="1014520"/>
          </a:xfrm>
        </p:spPr>
        <p:txBody>
          <a:bodyPr anchor="t"/>
          <a:lstStyle>
            <a:lvl1pPr>
              <a:defRPr>
                <a:solidFill>
                  <a:schemeClr val="bg1"/>
                </a:solidFill>
              </a:defRPr>
            </a:lvl1p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D75D689F-85EA-40D2-87D8-7DBB731EFC2C}" type="slidenum">
              <a:rPr lang="en-GB" smtClean="0">
                <a:solidFill>
                  <a:prstClr val="black">
                    <a:tint val="75000"/>
                  </a:prstClr>
                </a:solidFill>
              </a:rPr>
              <a:pPr/>
              <a:t>‹#›</a:t>
            </a:fld>
            <a:endParaRPr lang="en-GB">
              <a:solidFill>
                <a:prstClr val="black">
                  <a:tint val="75000"/>
                </a:prstClr>
              </a:solidFill>
            </a:endParaRPr>
          </a:p>
        </p:txBody>
      </p:sp>
      <p:pic>
        <p:nvPicPr>
          <p:cNvPr id="7" name="Imagem 1"/>
          <p:cNvPicPr>
            <a:picLocks noChangeAspect="1"/>
          </p:cNvPicPr>
          <p:nvPr userDrawn="1"/>
        </p:nvPicPr>
        <p:blipFill>
          <a:blip r:embed="rId3" cstate="print"/>
          <a:stretch>
            <a:fillRect/>
          </a:stretch>
        </p:blipFill>
        <p:spPr>
          <a:xfrm>
            <a:off x="1193285" y="6380267"/>
            <a:ext cx="1511815" cy="357338"/>
          </a:xfrm>
          <a:prstGeom prst="rect">
            <a:avLst/>
          </a:prstGeom>
        </p:spPr>
      </p:pic>
      <p:sp>
        <p:nvSpPr>
          <p:cNvPr id="8" name="Footer Placeholder 4"/>
          <p:cNvSpPr>
            <a:spLocks noGrp="1"/>
          </p:cNvSpPr>
          <p:nvPr>
            <p:ph type="ftr" sz="quarter" idx="11"/>
          </p:nvPr>
        </p:nvSpPr>
        <p:spPr>
          <a:xfrm>
            <a:off x="3378200" y="6356350"/>
            <a:ext cx="4876800" cy="365125"/>
          </a:xfrm>
        </p:spPr>
        <p:txBody>
          <a:bodyPr/>
          <a:lstStyle/>
          <a:p>
            <a:r>
              <a:rPr lang="en-GB">
                <a:solidFill>
                  <a:prstClr val="black">
                    <a:tint val="75000"/>
                  </a:prstClr>
                </a:solidFill>
              </a:rPr>
              <a:t>© 2016 Edgecore Networks. All rights reserved  |  www.edge-core.com</a:t>
            </a:r>
            <a:endParaRPr lang="en-GB" dirty="0">
              <a:solidFill>
                <a:prstClr val="black">
                  <a:tint val="75000"/>
                </a:prstClr>
              </a:solidFill>
            </a:endParaRPr>
          </a:p>
        </p:txBody>
      </p:sp>
      <p:sp>
        <p:nvSpPr>
          <p:cNvPr id="9" name="Content Placeholder 2"/>
          <p:cNvSpPr>
            <a:spLocks noGrp="1"/>
          </p:cNvSpPr>
          <p:nvPr>
            <p:ph idx="1"/>
          </p:nvPr>
        </p:nvSpPr>
        <p:spPr>
          <a:xfrm>
            <a:off x="838200" y="1421180"/>
            <a:ext cx="10515600" cy="435133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156454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6" name="Picture 3" descr="Z:\Accton\Accton\product_09.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2091" b="52999"/>
          <a:stretch/>
        </p:blipFill>
        <p:spPr bwMode="auto">
          <a:xfrm>
            <a:off x="0" y="266006"/>
            <a:ext cx="12192000" cy="13632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D75D689F-85EA-40D2-87D8-7DBB731EFC2C}" type="slidenum">
              <a:rPr lang="en-GB" smtClean="0">
                <a:solidFill>
                  <a:prstClr val="black">
                    <a:tint val="75000"/>
                  </a:prstClr>
                </a:solidFill>
              </a:rPr>
              <a:pPr/>
              <a:t>‹#›</a:t>
            </a:fld>
            <a:endParaRPr lang="en-GB">
              <a:solidFill>
                <a:prstClr val="black">
                  <a:tint val="75000"/>
                </a:prstClr>
              </a:solidFill>
            </a:endParaRPr>
          </a:p>
        </p:txBody>
      </p:sp>
      <p:pic>
        <p:nvPicPr>
          <p:cNvPr id="7" name="Imagem 1"/>
          <p:cNvPicPr>
            <a:picLocks noChangeAspect="1"/>
          </p:cNvPicPr>
          <p:nvPr userDrawn="1"/>
        </p:nvPicPr>
        <p:blipFill>
          <a:blip r:embed="rId3" cstate="print"/>
          <a:stretch>
            <a:fillRect/>
          </a:stretch>
        </p:blipFill>
        <p:spPr>
          <a:xfrm>
            <a:off x="1193285" y="6380267"/>
            <a:ext cx="1511815" cy="357338"/>
          </a:xfrm>
          <a:prstGeom prst="rect">
            <a:avLst/>
          </a:prstGeom>
        </p:spPr>
      </p:pic>
      <p:sp>
        <p:nvSpPr>
          <p:cNvPr id="8" name="Footer Placeholder 4"/>
          <p:cNvSpPr>
            <a:spLocks noGrp="1"/>
          </p:cNvSpPr>
          <p:nvPr>
            <p:ph type="ftr" sz="quarter" idx="11"/>
          </p:nvPr>
        </p:nvSpPr>
        <p:spPr>
          <a:xfrm>
            <a:off x="3378200" y="6356350"/>
            <a:ext cx="4876800" cy="365125"/>
          </a:xfrm>
        </p:spPr>
        <p:txBody>
          <a:bodyPr/>
          <a:lstStyle/>
          <a:p>
            <a:r>
              <a:rPr lang="en-GB">
                <a:solidFill>
                  <a:prstClr val="black">
                    <a:tint val="75000"/>
                  </a:prstClr>
                </a:solidFill>
              </a:rPr>
              <a:t>© 2016 Edgecore Networks. All rights reserved  |  www.edge-core.com</a:t>
            </a:r>
            <a:endParaRPr lang="en-GB" dirty="0">
              <a:solidFill>
                <a:prstClr val="black">
                  <a:tint val="75000"/>
                </a:prstClr>
              </a:solidFill>
            </a:endParaRPr>
          </a:p>
        </p:txBody>
      </p:sp>
    </p:spTree>
    <p:extLst>
      <p:ext uri="{BB962C8B-B14F-4D97-AF65-F5344CB8AC3E}">
        <p14:creationId xmlns:p14="http://schemas.microsoft.com/office/powerpoint/2010/main" val="439343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t="656" b="38865"/>
          <a:stretch/>
        </p:blipFill>
        <p:spPr>
          <a:xfrm>
            <a:off x="0" y="1447800"/>
            <a:ext cx="12256044" cy="48768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r>
              <a:rPr lang="en-GB">
                <a:solidFill>
                  <a:prstClr val="black">
                    <a:tint val="75000"/>
                  </a:prstClr>
                </a:solidFill>
              </a:rPr>
              <a:t>© 2016 Edgecore Networks. All rights reserved  |  www.edge-core.com</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75D689F-85EA-40D2-87D8-7DBB731EFC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84701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solidFill>
                  <a:prstClr val="black">
                    <a:tint val="75000"/>
                  </a:prstClr>
                </a:solidFill>
              </a:rPr>
              <a:t>© 2016 Edgecore Networks. All rights reserved  |  www.edge-core.com</a:t>
            </a:r>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75D689F-85EA-40D2-87D8-7DBB731EFC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65436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GB">
                <a:solidFill>
                  <a:prstClr val="black">
                    <a:tint val="75000"/>
                  </a:prstClr>
                </a:solidFill>
              </a:rPr>
              <a:t>© 2016 Edgecore Networks. All rights reserved  |  www.edge-core.com</a:t>
            </a: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5D689F-85EA-40D2-87D8-7DBB731EFC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95422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GB">
                <a:solidFill>
                  <a:prstClr val="black">
                    <a:tint val="75000"/>
                  </a:prstClr>
                </a:solidFill>
              </a:rPr>
              <a:t>© 2016 Edgecore Networks. All rights reserved  |  www.edge-core.com</a:t>
            </a: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5D689F-85EA-40D2-87D8-7DBB731EFC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79313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r>
              <a:rPr lang="en-GB">
                <a:solidFill>
                  <a:prstClr val="black">
                    <a:tint val="75000"/>
                  </a:prstClr>
                </a:solidFill>
              </a:rPr>
              <a:t>© 2016 Edgecore Networks. All rights reserved  |  www.edge-core.com</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D689F-85EA-40D2-87D8-7DBB731EFC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75239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r>
              <a:rPr lang="en-GB">
                <a:solidFill>
                  <a:prstClr val="black">
                    <a:tint val="75000"/>
                  </a:prstClr>
                </a:solidFill>
              </a:rPr>
              <a:t>© 2016 Edgecore Networks. All rights reserved  |  www.edge-core.com</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D689F-85EA-40D2-87D8-7DBB731EFC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07089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E73FDD97-DCA4-4975-B76B-EC08882F04D7}" type="slidenum">
              <a:rPr lang="zh-TW" altLang="en-US" smtClean="0">
                <a:solidFill>
                  <a:prstClr val="black">
                    <a:tint val="75000"/>
                  </a:prstClr>
                </a:solidFill>
              </a:rPr>
              <a:pPr/>
              <a:t>‹#›</a:t>
            </a:fld>
            <a:endParaRPr lang="zh-TW" altLang="en-US">
              <a:solidFill>
                <a:prstClr val="black">
                  <a:tint val="75000"/>
                </a:prstClr>
              </a:solidFill>
            </a:endParaRPr>
          </a:p>
        </p:txBody>
      </p:sp>
      <p:sp>
        <p:nvSpPr>
          <p:cNvPr id="15" name="文字版面配置區 13"/>
          <p:cNvSpPr>
            <a:spLocks noGrp="1"/>
          </p:cNvSpPr>
          <p:nvPr>
            <p:ph type="body" sz="quarter" idx="14" hasCustomPrompt="1"/>
          </p:nvPr>
        </p:nvSpPr>
        <p:spPr>
          <a:xfrm>
            <a:off x="395573" y="0"/>
            <a:ext cx="11796428" cy="400050"/>
          </a:xfrm>
          <a:solidFill>
            <a:srgbClr val="FF0000"/>
          </a:solidFill>
        </p:spPr>
        <p:txBody>
          <a:bodyPr/>
          <a:lstStyle>
            <a:lvl1pPr marL="0" indent="0">
              <a:buNone/>
              <a:defRPr sz="2000" b="1" i="0" baseline="0">
                <a:solidFill>
                  <a:schemeClr val="bg1"/>
                </a:solidFill>
                <a:latin typeface="Calibri" panose="020F0502020204030204" pitchFamily="34" charset="0"/>
              </a:defRPr>
            </a:lvl1pPr>
          </a:lstStyle>
          <a:p>
            <a:pPr lvl="0"/>
            <a:r>
              <a:rPr lang="en-US" altLang="zh-TW" dirty="0"/>
              <a:t>Product name</a:t>
            </a:r>
            <a:endParaRPr lang="zh-TW" altLang="en-US" b="1" dirty="0">
              <a:solidFill>
                <a:schemeClr val="bg1"/>
              </a:solidFill>
            </a:endParaRPr>
          </a:p>
        </p:txBody>
      </p:sp>
      <p:sp>
        <p:nvSpPr>
          <p:cNvPr id="17" name="圖片版面配置區 16"/>
          <p:cNvSpPr>
            <a:spLocks noGrp="1"/>
          </p:cNvSpPr>
          <p:nvPr>
            <p:ph type="pic" sz="quarter" idx="15" hasCustomPrompt="1"/>
          </p:nvPr>
        </p:nvSpPr>
        <p:spPr>
          <a:xfrm>
            <a:off x="412342" y="476672"/>
            <a:ext cx="4339509" cy="1440160"/>
          </a:xfrm>
        </p:spPr>
        <p:txBody>
          <a:bodyPr/>
          <a:lstStyle>
            <a:lvl1pPr marL="0" indent="0">
              <a:buNone/>
              <a:defRPr sz="1600" baseline="0"/>
            </a:lvl1pPr>
          </a:lstStyle>
          <a:p>
            <a:r>
              <a:rPr lang="en-US" altLang="zh-TW" dirty="0"/>
              <a:t>Insert Product image, And Rearranging size , Pressure on the red line</a:t>
            </a:r>
          </a:p>
          <a:p>
            <a:endParaRPr lang="zh-TW" altLang="en-US" dirty="0"/>
          </a:p>
        </p:txBody>
      </p:sp>
      <p:sp>
        <p:nvSpPr>
          <p:cNvPr id="30" name="文字版面配置區 29"/>
          <p:cNvSpPr>
            <a:spLocks noGrp="1"/>
          </p:cNvSpPr>
          <p:nvPr>
            <p:ph type="body" sz="quarter" idx="18" hasCustomPrompt="1"/>
          </p:nvPr>
        </p:nvSpPr>
        <p:spPr>
          <a:xfrm>
            <a:off x="2089209" y="1973594"/>
            <a:ext cx="3689744" cy="591311"/>
          </a:xfrm>
        </p:spPr>
        <p:txBody>
          <a:bodyPr>
            <a:normAutofit/>
          </a:bodyPr>
          <a:lstStyle>
            <a:lvl1pPr marL="0" indent="0">
              <a:buNone/>
              <a:defRPr sz="1800" baseline="0"/>
            </a:lvl1pPr>
          </a:lstStyle>
          <a:p>
            <a:pPr lvl="0"/>
            <a:r>
              <a:rPr lang="en-US" altLang="zh-TW" dirty="0"/>
              <a:t>Model No.</a:t>
            </a:r>
            <a:endParaRPr lang="zh-TW" altLang="en-US" dirty="0"/>
          </a:p>
        </p:txBody>
      </p:sp>
      <p:sp>
        <p:nvSpPr>
          <p:cNvPr id="4" name="文字版面配置區 3"/>
          <p:cNvSpPr>
            <a:spLocks noGrp="1"/>
          </p:cNvSpPr>
          <p:nvPr>
            <p:ph type="body" sz="quarter" idx="19"/>
          </p:nvPr>
        </p:nvSpPr>
        <p:spPr>
          <a:xfrm>
            <a:off x="370418" y="2924175"/>
            <a:ext cx="5820833" cy="3384550"/>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文字版面配置區 7"/>
          <p:cNvSpPr>
            <a:spLocks noGrp="1"/>
          </p:cNvSpPr>
          <p:nvPr>
            <p:ph type="body" sz="quarter" idx="20"/>
          </p:nvPr>
        </p:nvSpPr>
        <p:spPr>
          <a:xfrm>
            <a:off x="6671734" y="908051"/>
            <a:ext cx="5281084" cy="5400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2" name="文字版面配置區 11"/>
          <p:cNvSpPr>
            <a:spLocks noGrp="1"/>
          </p:cNvSpPr>
          <p:nvPr>
            <p:ph type="body" sz="quarter" idx="21" hasCustomPrompt="1"/>
          </p:nvPr>
        </p:nvSpPr>
        <p:spPr>
          <a:xfrm>
            <a:off x="431371" y="1932072"/>
            <a:ext cx="2592916" cy="431800"/>
          </a:xfrm>
        </p:spPr>
        <p:txBody>
          <a:bodyPr>
            <a:noAutofit/>
          </a:bodyPr>
          <a:lstStyle>
            <a:lvl1pPr marL="0" indent="0">
              <a:buNone/>
              <a:defRPr sz="2400" b="1" i="0" baseline="0">
                <a:latin typeface="Calibri" panose="020F0502020204030204" pitchFamily="34" charset="0"/>
              </a:defRPr>
            </a:lvl1pPr>
          </a:lstStyle>
          <a:p>
            <a:pPr lvl="0"/>
            <a:r>
              <a:rPr lang="en-US" altLang="zh-TW" dirty="0"/>
              <a:t>MODELS</a:t>
            </a:r>
            <a:endParaRPr lang="zh-TW" altLang="en-US" dirty="0"/>
          </a:p>
        </p:txBody>
      </p:sp>
      <p:sp>
        <p:nvSpPr>
          <p:cNvPr id="11" name="頁尾版面配置區 4"/>
          <p:cNvSpPr>
            <a:spLocks noGrp="1"/>
          </p:cNvSpPr>
          <p:nvPr>
            <p:ph type="ftr" sz="quarter" idx="3"/>
          </p:nvPr>
        </p:nvSpPr>
        <p:spPr>
          <a:xfrm>
            <a:off x="1103445" y="6520260"/>
            <a:ext cx="10081120" cy="365125"/>
          </a:xfrm>
          <a:prstGeom prst="rect">
            <a:avLst/>
          </a:prstGeom>
          <a:noFill/>
          <a:ln>
            <a:noFill/>
          </a:ln>
        </p:spPr>
        <p:txBody>
          <a:bodyPr vert="horz" lIns="91440" tIns="45720" rIns="91440" bIns="45720" rtlCol="0" anchor="ctr"/>
          <a:lstStyle>
            <a:lvl1pPr algn="ctr">
              <a:defRPr sz="1100">
                <a:solidFill>
                  <a:schemeClr val="tx1">
                    <a:lumMod val="50000"/>
                    <a:lumOff val="50000"/>
                  </a:schemeClr>
                </a:solidFill>
                <a:latin typeface="Calibri Light" panose="020F0302020204030204" pitchFamily="34" charset="0"/>
              </a:defRPr>
            </a:lvl1pPr>
          </a:lstStyle>
          <a:p>
            <a:r>
              <a:rPr lang="en-GB" altLang="zh-TW" i="1">
                <a:solidFill>
                  <a:prstClr val="black">
                    <a:lumMod val="50000"/>
                    <a:lumOff val="50000"/>
                  </a:prstClr>
                </a:solidFill>
              </a:rPr>
              <a:t>© 2016 Edgecore Networks. All rights reserved  |  www.edge-core.com</a:t>
            </a:r>
            <a:endParaRPr lang="en-MY" altLang="zh-TW" i="1" dirty="0">
              <a:solidFill>
                <a:prstClr val="black">
                  <a:lumMod val="50000"/>
                  <a:lumOff val="50000"/>
                </a:prstClr>
              </a:solidFill>
            </a:endParaRPr>
          </a:p>
        </p:txBody>
      </p:sp>
      <p:pic>
        <p:nvPicPr>
          <p:cNvPr id="10" name="Picture 2" descr="D:\User Documents\wendy_wang.ACCTON\Desktop\M\logos\EC-company-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3339" y="6453337"/>
            <a:ext cx="1727367" cy="30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3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bg/>
                                          </p:spTgt>
                                        </p:tgtEl>
                                        <p:attrNameLst>
                                          <p:attrName>style.visibility</p:attrName>
                                        </p:attrNameLst>
                                      </p:cBhvr>
                                      <p:to>
                                        <p:strVal val="visible"/>
                                      </p:to>
                                    </p:set>
                                    <p:anim calcmode="lin" valueType="num">
                                      <p:cBhvr additive="base">
                                        <p:cTn id="7" dur="750" fill="hold"/>
                                        <p:tgtEl>
                                          <p:spTgt spid="15">
                                            <p:bg/>
                                          </p:spTgt>
                                        </p:tgtEl>
                                        <p:attrNameLst>
                                          <p:attrName>ppt_x</p:attrName>
                                        </p:attrNameLst>
                                      </p:cBhvr>
                                      <p:tavLst>
                                        <p:tav tm="0">
                                          <p:val>
                                            <p:strVal val="1+#ppt_w/2"/>
                                          </p:val>
                                        </p:tav>
                                        <p:tav tm="100000">
                                          <p:val>
                                            <p:strVal val="#ppt_x"/>
                                          </p:val>
                                        </p:tav>
                                      </p:tavLst>
                                    </p:anim>
                                    <p:anim calcmode="lin" valueType="num">
                                      <p:cBhvr additive="base">
                                        <p:cTn id="8" dur="750" fill="hold"/>
                                        <p:tgtEl>
                                          <p:spTgt spid="15">
                                            <p:bg/>
                                          </p:spTgt>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2" fill="hold" grpId="0" nodeType="after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additive="base">
                                        <p:cTn id="12" dur="75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3" dur="75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 calcmode="lin" valueType="num">
                                      <p:cBhvr additive="base">
                                        <p:cTn id="17"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2">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0">
                                            <p:txEl>
                                              <p:pRg st="0" end="0"/>
                                            </p:txEl>
                                          </p:spTgt>
                                        </p:tgtEl>
                                        <p:attrNameLst>
                                          <p:attrName>style.visibility</p:attrName>
                                        </p:attrNameLst>
                                      </p:cBhvr>
                                      <p:to>
                                        <p:strVal val="visible"/>
                                      </p:to>
                                    </p:set>
                                    <p:anim calcmode="lin" valueType="num">
                                      <p:cBhvr additive="base">
                                        <p:cTn id="21" dur="75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22" dur="75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1+#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1" fill="hold" grpId="0" nodeType="after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2" presetClass="entr" presetSubtype="1" fill="hold" grpId="0" nodeType="after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additive="base">
                                        <p:cTn id="3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par>
                          <p:cTn id="38" fill="hold">
                            <p:stCondLst>
                              <p:cond delay="3750"/>
                            </p:stCondLst>
                            <p:childTnLst>
                              <p:par>
                                <p:cTn id="39" presetID="2" presetClass="entr" presetSubtype="1" fill="hold" grpId="0" nodeType="after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par>
                          <p:cTn id="43" fill="hold">
                            <p:stCondLst>
                              <p:cond delay="4250"/>
                            </p:stCondLst>
                            <p:childTnLst>
                              <p:par>
                                <p:cTn id="44" presetID="2" presetClass="entr" presetSubtype="1" fill="hold" grpId="0" nodeType="after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 calcmode="lin" valueType="num">
                                      <p:cBhvr additive="base">
                                        <p:cTn id="4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par>
                          <p:cTn id="48" fill="hold">
                            <p:stCondLst>
                              <p:cond delay="4750"/>
                            </p:stCondLst>
                            <p:childTnLst>
                              <p:par>
                                <p:cTn id="49" presetID="2" presetClass="entr" presetSubtype="1" fill="hold" grpId="0" nodeType="after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 calcmode="lin" valueType="num">
                                      <p:cBhvr additive="base">
                                        <p:cTn id="5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par>
                          <p:cTn id="53" fill="hold">
                            <p:stCondLst>
                              <p:cond delay="5250"/>
                            </p:stCondLst>
                            <p:childTnLst>
                              <p:par>
                                <p:cTn id="54" presetID="2" presetClass="entr" presetSubtype="1" fill="hold" grpId="0" nodeType="afterEffect">
                                  <p:stCondLst>
                                    <p:cond delay="0"/>
                                  </p:stCondLst>
                                  <p:childTnLst>
                                    <p:set>
                                      <p:cBhvr>
                                        <p:cTn id="55" dur="1" fill="hold">
                                          <p:stCondLst>
                                            <p:cond delay="0"/>
                                          </p:stCondLst>
                                        </p:cTn>
                                        <p:tgtEl>
                                          <p:spTgt spid="8">
                                            <p:txEl>
                                              <p:pRg st="0" end="0"/>
                                            </p:txEl>
                                          </p:spTgt>
                                        </p:tgtEl>
                                        <p:attrNameLst>
                                          <p:attrName>style.visibility</p:attrName>
                                        </p:attrNameLst>
                                      </p:cBhvr>
                                      <p:to>
                                        <p:strVal val="visible"/>
                                      </p:to>
                                    </p:set>
                                    <p:anim calcmode="lin" valueType="num">
                                      <p:cBhvr additive="base">
                                        <p:cTn id="5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par>
                          <p:cTn id="58" fill="hold">
                            <p:stCondLst>
                              <p:cond delay="5750"/>
                            </p:stCondLst>
                            <p:childTnLst>
                              <p:par>
                                <p:cTn id="59" presetID="2" presetClass="entr" presetSubtype="1" fill="hold" grpId="0" nodeType="afterEffect">
                                  <p:stCondLst>
                                    <p:cond delay="0"/>
                                  </p:stCondLst>
                                  <p:childTnLst>
                                    <p:set>
                                      <p:cBhvr>
                                        <p:cTn id="60" dur="1" fill="hold">
                                          <p:stCondLst>
                                            <p:cond delay="0"/>
                                          </p:stCondLst>
                                        </p:cTn>
                                        <p:tgtEl>
                                          <p:spTgt spid="8">
                                            <p:txEl>
                                              <p:pRg st="1" end="1"/>
                                            </p:txEl>
                                          </p:spTgt>
                                        </p:tgtEl>
                                        <p:attrNameLst>
                                          <p:attrName>style.visibility</p:attrName>
                                        </p:attrNameLst>
                                      </p:cBhvr>
                                      <p:to>
                                        <p:strVal val="visible"/>
                                      </p:to>
                                    </p:set>
                                    <p:anim calcmode="lin" valueType="num">
                                      <p:cBhvr additive="base">
                                        <p:cTn id="6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1" end="1"/>
                                            </p:txEl>
                                          </p:spTgt>
                                        </p:tgtEl>
                                        <p:attrNameLst>
                                          <p:attrName>ppt_y</p:attrName>
                                        </p:attrNameLst>
                                      </p:cBhvr>
                                      <p:tavLst>
                                        <p:tav tm="0">
                                          <p:val>
                                            <p:strVal val="0-#ppt_h/2"/>
                                          </p:val>
                                        </p:tav>
                                        <p:tav tm="100000">
                                          <p:val>
                                            <p:strVal val="#ppt_y"/>
                                          </p:val>
                                        </p:tav>
                                      </p:tavLst>
                                    </p:anim>
                                  </p:childTnLst>
                                </p:cTn>
                              </p:par>
                            </p:childTnLst>
                          </p:cTn>
                        </p:par>
                        <p:par>
                          <p:cTn id="63" fill="hold">
                            <p:stCondLst>
                              <p:cond delay="6250"/>
                            </p:stCondLst>
                            <p:childTnLst>
                              <p:par>
                                <p:cTn id="64" presetID="2" presetClass="entr" presetSubtype="1" fill="hold" grpId="0" nodeType="afterEffect">
                                  <p:stCondLst>
                                    <p:cond delay="0"/>
                                  </p:stCondLst>
                                  <p:childTnLst>
                                    <p:set>
                                      <p:cBhvr>
                                        <p:cTn id="65" dur="1" fill="hold">
                                          <p:stCondLst>
                                            <p:cond delay="0"/>
                                          </p:stCondLst>
                                        </p:cTn>
                                        <p:tgtEl>
                                          <p:spTgt spid="8">
                                            <p:txEl>
                                              <p:pRg st="2" end="2"/>
                                            </p:txEl>
                                          </p:spTgt>
                                        </p:tgtEl>
                                        <p:attrNameLst>
                                          <p:attrName>style.visibility</p:attrName>
                                        </p:attrNameLst>
                                      </p:cBhvr>
                                      <p:to>
                                        <p:strVal val="visible"/>
                                      </p:to>
                                    </p:set>
                                    <p:anim calcmode="lin" valueType="num">
                                      <p:cBhvr additive="base">
                                        <p:cTn id="66"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8">
                                            <p:txEl>
                                              <p:pRg st="2" end="2"/>
                                            </p:txEl>
                                          </p:spTgt>
                                        </p:tgtEl>
                                        <p:attrNameLst>
                                          <p:attrName>ppt_y</p:attrName>
                                        </p:attrNameLst>
                                      </p:cBhvr>
                                      <p:tavLst>
                                        <p:tav tm="0">
                                          <p:val>
                                            <p:strVal val="0-#ppt_h/2"/>
                                          </p:val>
                                        </p:tav>
                                        <p:tav tm="100000">
                                          <p:val>
                                            <p:strVal val="#ppt_y"/>
                                          </p:val>
                                        </p:tav>
                                      </p:tavLst>
                                    </p:anim>
                                  </p:childTnLst>
                                </p:cTn>
                              </p:par>
                            </p:childTnLst>
                          </p:cTn>
                        </p:par>
                        <p:par>
                          <p:cTn id="68" fill="hold">
                            <p:stCondLst>
                              <p:cond delay="6750"/>
                            </p:stCondLst>
                            <p:childTnLst>
                              <p:par>
                                <p:cTn id="69" presetID="2" presetClass="entr" presetSubtype="1" fill="hold" grpId="0" nodeType="afterEffect">
                                  <p:stCondLst>
                                    <p:cond delay="0"/>
                                  </p:stCondLst>
                                  <p:childTnLst>
                                    <p:set>
                                      <p:cBhvr>
                                        <p:cTn id="70" dur="1" fill="hold">
                                          <p:stCondLst>
                                            <p:cond delay="0"/>
                                          </p:stCondLst>
                                        </p:cTn>
                                        <p:tgtEl>
                                          <p:spTgt spid="8">
                                            <p:txEl>
                                              <p:pRg st="3" end="3"/>
                                            </p:txEl>
                                          </p:spTgt>
                                        </p:tgtEl>
                                        <p:attrNameLst>
                                          <p:attrName>style.visibility</p:attrName>
                                        </p:attrNameLst>
                                      </p:cBhvr>
                                      <p:to>
                                        <p:strVal val="visible"/>
                                      </p:to>
                                    </p:set>
                                    <p:anim calcmode="lin" valueType="num">
                                      <p:cBhvr additive="base">
                                        <p:cTn id="7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8">
                                            <p:txEl>
                                              <p:pRg st="3" end="3"/>
                                            </p:txEl>
                                          </p:spTgt>
                                        </p:tgtEl>
                                        <p:attrNameLst>
                                          <p:attrName>ppt_y</p:attrName>
                                        </p:attrNameLst>
                                      </p:cBhvr>
                                      <p:tavLst>
                                        <p:tav tm="0">
                                          <p:val>
                                            <p:strVal val="0-#ppt_h/2"/>
                                          </p:val>
                                        </p:tav>
                                        <p:tav tm="100000">
                                          <p:val>
                                            <p:strVal val="#ppt_y"/>
                                          </p:val>
                                        </p:tav>
                                      </p:tavLst>
                                    </p:anim>
                                  </p:childTnLst>
                                </p:cTn>
                              </p:par>
                            </p:childTnLst>
                          </p:cTn>
                        </p:par>
                        <p:par>
                          <p:cTn id="73" fill="hold">
                            <p:stCondLst>
                              <p:cond delay="7250"/>
                            </p:stCondLst>
                            <p:childTnLst>
                              <p:par>
                                <p:cTn id="74" presetID="2" presetClass="entr" presetSubtype="1" fill="hold" grpId="0" nodeType="afterEffect">
                                  <p:stCondLst>
                                    <p:cond delay="0"/>
                                  </p:stCondLst>
                                  <p:childTnLst>
                                    <p:set>
                                      <p:cBhvr>
                                        <p:cTn id="75" dur="1" fill="hold">
                                          <p:stCondLst>
                                            <p:cond delay="0"/>
                                          </p:stCondLst>
                                        </p:cTn>
                                        <p:tgtEl>
                                          <p:spTgt spid="8">
                                            <p:txEl>
                                              <p:pRg st="4" end="4"/>
                                            </p:txEl>
                                          </p:spTgt>
                                        </p:tgtEl>
                                        <p:attrNameLst>
                                          <p:attrName>style.visibility</p:attrName>
                                        </p:attrNameLst>
                                      </p:cBhvr>
                                      <p:to>
                                        <p:strVal val="visible"/>
                                      </p:to>
                                    </p:set>
                                    <p:anim calcmode="lin" valueType="num">
                                      <p:cBhvr additive="base">
                                        <p:cTn id="76"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8">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tmplLst>
          <p:tmpl>
            <p:tnLst>
              <p:par>
                <p:cTn presetID="2" presetClass="entr" presetSubtype="2"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1+#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 lvl="1">
            <p:tnLst>
              <p:par>
                <p:cTn presetID="2" presetClass="entr" presetSubtype="2"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1+#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7" grpId="0"/>
      <p:bldP spid="30" grpId="0" build="p">
        <p:tmplLst>
          <p:tmpl lvl="1">
            <p:tnLst>
              <p:par>
                <p:cTn presetID="2" presetClass="entr" presetSubtype="2"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1+#ppt_w/2"/>
                          </p:val>
                        </p:tav>
                        <p:tav tm="100000">
                          <p:val>
                            <p:strVal val="#ppt_x"/>
                          </p:val>
                        </p:tav>
                      </p:tavLst>
                    </p:anim>
                    <p:anim calcmode="lin" valueType="num">
                      <p:cBhvr additive="base">
                        <p:cTn dur="750" fill="hold"/>
                        <p:tgtEl>
                          <p:spTgt spid="30"/>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presetID="2" presetClass="entr" presetSubtype="1" fill="hold" nodeType="after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0-#ppt_h/2"/>
                          </p:val>
                        </p:tav>
                        <p:tav tm="100000">
                          <p:val>
                            <p:strVal val="#ppt_y"/>
                          </p:val>
                        </p:tav>
                      </p:tavLst>
                    </p:anim>
                  </p:childTnLst>
                </p:cTn>
              </p:par>
            </p:tnLst>
          </p:tmpl>
          <p:tmpl lvl="2">
            <p:tnLst>
              <p:par>
                <p:cTn presetID="2" presetClass="entr" presetSubtype="1" fill="hold" nodeType="after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0-#ppt_h/2"/>
                          </p:val>
                        </p:tav>
                        <p:tav tm="100000">
                          <p:val>
                            <p:strVal val="#ppt_y"/>
                          </p:val>
                        </p:tav>
                      </p:tavLst>
                    </p:anim>
                  </p:childTnLst>
                </p:cTn>
              </p:par>
            </p:tnLst>
          </p:tmpl>
          <p:tmpl lvl="3">
            <p:tnLst>
              <p:par>
                <p:cTn presetID="2" presetClass="entr" presetSubtype="1" fill="hold" nodeType="after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0-#ppt_h/2"/>
                          </p:val>
                        </p:tav>
                        <p:tav tm="100000">
                          <p:val>
                            <p:strVal val="#ppt_y"/>
                          </p:val>
                        </p:tav>
                      </p:tavLst>
                    </p:anim>
                  </p:childTnLst>
                </p:cTn>
              </p:par>
            </p:tnLst>
          </p:tmpl>
          <p:tmpl lvl="4">
            <p:tnLst>
              <p:par>
                <p:cTn presetID="2" presetClass="entr" presetSubtype="1" fill="hold" nodeType="after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0-#ppt_h/2"/>
                          </p:val>
                        </p:tav>
                        <p:tav tm="100000">
                          <p:val>
                            <p:strVal val="#ppt_y"/>
                          </p:val>
                        </p:tav>
                      </p:tavLst>
                    </p:anim>
                  </p:childTnLst>
                </p:cTn>
              </p:par>
            </p:tnLst>
          </p:tmpl>
          <p:tmpl lvl="5">
            <p:tnLst>
              <p:par>
                <p:cTn presetID="2" presetClass="entr" presetSubtype="1" fill="hold" nodeType="after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0-#ppt_h/2"/>
                          </p:val>
                        </p:tav>
                        <p:tav tm="100000">
                          <p:val>
                            <p:strVal val="#ppt_y"/>
                          </p:val>
                        </p:tav>
                      </p:tavLst>
                    </p:anim>
                  </p:childTnLst>
                </p:cTn>
              </p:par>
            </p:tnLst>
          </p:tmpl>
        </p:tmplLst>
      </p:bldP>
      <p:bldP spid="8" grpId="0" build="p">
        <p:tmplLst>
          <p:tmpl lvl="1">
            <p:tnLst>
              <p:par>
                <p:cTn presetID="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 lvl="2">
            <p:tnLst>
              <p:par>
                <p:cTn presetID="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 lvl="3">
            <p:tnLst>
              <p:par>
                <p:cTn presetID="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 lvl="4">
            <p:tnLst>
              <p:par>
                <p:cTn presetID="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 lvl="5">
            <p:tnLst>
              <p:par>
                <p:cTn presetID="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Lst>
      </p:bldP>
      <p:bldP spid="12" grpId="0" build="p">
        <p:tmplLst>
          <p:tmpl lvl="1">
            <p:tnLst>
              <p:par>
                <p:cTn presetID="2" presetClass="entr" presetSubtype="2"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sz="quarter" idx="11"/>
          </p:nvPr>
        </p:nvSpPr>
        <p:spPr/>
        <p:txBody>
          <a:bodyPr/>
          <a:lstStyle/>
          <a:p>
            <a:r>
              <a:rPr lang="en-GB" smtClean="0"/>
              <a:t>© 2016 Edgecore Networks. All rights reserved  |  www.edge-core.com</a:t>
            </a:r>
            <a:endParaRPr lang="en-GB" dirty="0"/>
          </a:p>
        </p:txBody>
      </p:sp>
      <p:sp>
        <p:nvSpPr>
          <p:cNvPr id="5" name="Slide Number Placeholder 4"/>
          <p:cNvSpPr>
            <a:spLocks noGrp="1"/>
          </p:cNvSpPr>
          <p:nvPr>
            <p:ph type="sldNum" sz="quarter" idx="12"/>
          </p:nvPr>
        </p:nvSpPr>
        <p:spPr/>
        <p:txBody>
          <a:bodyPr/>
          <a:lstStyle/>
          <a:p>
            <a:fld id="{D75D689F-85EA-40D2-87D8-7DBB731EFC2C}" type="slidenum">
              <a:rPr lang="en-GB" smtClean="0"/>
              <a:t>‹#›</a:t>
            </a:fld>
            <a:endParaRPr lang="en-GB"/>
          </a:p>
        </p:txBody>
      </p:sp>
    </p:spTree>
    <p:extLst>
      <p:ext uri="{BB962C8B-B14F-4D97-AF65-F5344CB8AC3E}">
        <p14:creationId xmlns:p14="http://schemas.microsoft.com/office/powerpoint/2010/main" val="1391696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自訂版面配置">
    <p:spTree>
      <p:nvGrpSpPr>
        <p:cNvPr id="1" name=""/>
        <p:cNvGrpSpPr/>
        <p:nvPr/>
      </p:nvGrpSpPr>
      <p:grpSpPr>
        <a:xfrm>
          <a:off x="0" y="0"/>
          <a:ext cx="0" cy="0"/>
          <a:chOff x="0" y="0"/>
          <a:chExt cx="0" cy="0"/>
        </a:xfrm>
      </p:grpSpPr>
      <p:sp>
        <p:nvSpPr>
          <p:cNvPr id="2" name="標題 1"/>
          <p:cNvSpPr>
            <a:spLocks noGrp="1"/>
          </p:cNvSpPr>
          <p:nvPr>
            <p:ph type="title" hasCustomPrompt="1"/>
          </p:nvPr>
        </p:nvSpPr>
        <p:spPr/>
        <p:txBody>
          <a:bodyPr/>
          <a:lstStyle/>
          <a:p>
            <a:r>
              <a:rPr lang="en-US" altLang="zh-TW" dirty="0"/>
              <a:t>Heading style</a:t>
            </a:r>
            <a:endParaRPr lang="zh-TW" altLang="en-US" dirty="0"/>
          </a:p>
        </p:txBody>
      </p:sp>
      <p:sp>
        <p:nvSpPr>
          <p:cNvPr id="3" name="投影片編號版面配置區 2"/>
          <p:cNvSpPr>
            <a:spLocks noGrp="1"/>
          </p:cNvSpPr>
          <p:nvPr>
            <p:ph type="sldNum" sz="quarter" idx="10"/>
          </p:nvPr>
        </p:nvSpPr>
        <p:spPr/>
        <p:txBody>
          <a:bodyPr/>
          <a:lstStyle/>
          <a:p>
            <a:fld id="{E73FDD97-DCA4-4975-B76B-EC08882F04D7}" type="slidenum">
              <a:rPr lang="zh-TW" altLang="en-US" smtClean="0">
                <a:solidFill>
                  <a:prstClr val="black">
                    <a:tint val="75000"/>
                  </a:prstClr>
                </a:solidFill>
              </a:rPr>
              <a:pPr/>
              <a:t>‹#›</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r>
              <a:rPr lang="en-GB" altLang="zh-TW" i="1">
                <a:solidFill>
                  <a:prstClr val="black">
                    <a:tint val="75000"/>
                  </a:prstClr>
                </a:solidFill>
              </a:rPr>
              <a:t>© 2016 Edgecore Networks. All rights reserved  |  www.edge-core.com</a:t>
            </a:r>
            <a:endParaRPr lang="en-MY" altLang="zh-TW" i="1" dirty="0">
              <a:solidFill>
                <a:prstClr val="black">
                  <a:tint val="75000"/>
                </a:prstClr>
              </a:solidFill>
            </a:endParaRPr>
          </a:p>
        </p:txBody>
      </p:sp>
      <p:pic>
        <p:nvPicPr>
          <p:cNvPr id="6" name="Picture 2" descr="D:\User Documents\wendy_wang.ACCTON\Desktop\M\logos\EC-company-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3342" y="6453339"/>
            <a:ext cx="1727367" cy="30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1521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059" t="66596" r="15166" b="12381"/>
          <a:stretch/>
        </p:blipFill>
        <p:spPr>
          <a:xfrm>
            <a:off x="9654203" y="5980692"/>
            <a:ext cx="2357572" cy="502313"/>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31639" t="12188" r="37496" b="40370"/>
          <a:stretch/>
        </p:blipFill>
        <p:spPr>
          <a:xfrm>
            <a:off x="8448449" y="5671024"/>
            <a:ext cx="1031919" cy="1121649"/>
          </a:xfrm>
          <a:prstGeom prst="rect">
            <a:avLst/>
          </a:prstGeom>
        </p:spPr>
      </p:pic>
      <p:sp>
        <p:nvSpPr>
          <p:cNvPr id="10" name="Shape 10"/>
          <p:cNvSpPr/>
          <p:nvPr/>
        </p:nvSpPr>
        <p:spPr>
          <a:xfrm>
            <a:off x="0" y="2541804"/>
            <a:ext cx="12192000" cy="2682399"/>
          </a:xfrm>
          <a:prstGeom prst="rect">
            <a:avLst/>
          </a:prstGeom>
          <a:solidFill>
            <a:srgbClr val="007EC4"/>
          </a:solidFill>
          <a:ln>
            <a:noFill/>
          </a:ln>
        </p:spPr>
        <p:txBody>
          <a:bodyPr lIns="121894" tIns="121894" rIns="121894" bIns="121894" anchor="ctr" anchorCtr="0">
            <a:noAutofit/>
          </a:bodyPr>
          <a:lstStyle/>
          <a:p>
            <a:pPr defTabSz="914377"/>
            <a:endParaRPr sz="1900" kern="0">
              <a:solidFill>
                <a:srgbClr val="000000"/>
              </a:solidFill>
              <a:cs typeface="Arial"/>
              <a:sym typeface="Arial"/>
            </a:endParaRPr>
          </a:p>
        </p:txBody>
      </p:sp>
      <p:sp>
        <p:nvSpPr>
          <p:cNvPr id="11" name="Shape 11"/>
          <p:cNvSpPr txBox="1">
            <a:spLocks noGrp="1"/>
          </p:cNvSpPr>
          <p:nvPr>
            <p:ph type="ctrTitle" hasCustomPrompt="1"/>
          </p:nvPr>
        </p:nvSpPr>
        <p:spPr>
          <a:xfrm>
            <a:off x="415608" y="2541804"/>
            <a:ext cx="11360799" cy="2682399"/>
          </a:xfrm>
          <a:prstGeom prst="rect">
            <a:avLst/>
          </a:prstGeom>
        </p:spPr>
        <p:txBody>
          <a:bodyPr lIns="121894" tIns="121894" rIns="121894" bIns="121894" anchor="ctr" anchorCtr="0"/>
          <a:lstStyle>
            <a:lvl1pPr lvl="0" algn="ctr">
              <a:spcBef>
                <a:spcPts val="0"/>
              </a:spcBef>
              <a:buClr>
                <a:srgbClr val="FFFFFF"/>
              </a:buClr>
              <a:buSzPct val="100000"/>
              <a:buFont typeface="Droid Sans"/>
              <a:defRPr sz="3700">
                <a:solidFill>
                  <a:srgbClr val="FFFFFF"/>
                </a:solidFill>
                <a:latin typeface="Calibri"/>
                <a:ea typeface="Droid Sans"/>
                <a:cs typeface="Calibri"/>
                <a:sym typeface="Droid Sans"/>
              </a:defRPr>
            </a:lvl1pPr>
            <a:lvl2pPr lvl="1" algn="ctr">
              <a:spcBef>
                <a:spcPts val="0"/>
              </a:spcBef>
              <a:buClr>
                <a:srgbClr val="FFFFFF"/>
              </a:buClr>
              <a:buSzPct val="100000"/>
              <a:defRPr sz="6900">
                <a:solidFill>
                  <a:srgbClr val="FFFFFF"/>
                </a:solidFill>
              </a:defRPr>
            </a:lvl2pPr>
            <a:lvl3pPr lvl="2" algn="ctr">
              <a:spcBef>
                <a:spcPts val="0"/>
              </a:spcBef>
              <a:buClr>
                <a:srgbClr val="FFFFFF"/>
              </a:buClr>
              <a:buSzPct val="100000"/>
              <a:defRPr sz="6900">
                <a:solidFill>
                  <a:srgbClr val="FFFFFF"/>
                </a:solidFill>
              </a:defRPr>
            </a:lvl3pPr>
            <a:lvl4pPr lvl="3" algn="ctr">
              <a:spcBef>
                <a:spcPts val="0"/>
              </a:spcBef>
              <a:buClr>
                <a:srgbClr val="FFFFFF"/>
              </a:buClr>
              <a:buSzPct val="100000"/>
              <a:defRPr sz="6900">
                <a:solidFill>
                  <a:srgbClr val="FFFFFF"/>
                </a:solidFill>
              </a:defRPr>
            </a:lvl4pPr>
            <a:lvl5pPr lvl="4" algn="ctr">
              <a:spcBef>
                <a:spcPts val="0"/>
              </a:spcBef>
              <a:buClr>
                <a:srgbClr val="FFFFFF"/>
              </a:buClr>
              <a:buSzPct val="100000"/>
              <a:defRPr sz="6900">
                <a:solidFill>
                  <a:srgbClr val="FFFFFF"/>
                </a:solidFill>
              </a:defRPr>
            </a:lvl5pPr>
            <a:lvl6pPr lvl="5" algn="ctr">
              <a:spcBef>
                <a:spcPts val="0"/>
              </a:spcBef>
              <a:buClr>
                <a:srgbClr val="FFFFFF"/>
              </a:buClr>
              <a:buSzPct val="100000"/>
              <a:defRPr sz="6900">
                <a:solidFill>
                  <a:srgbClr val="FFFFFF"/>
                </a:solidFill>
              </a:defRPr>
            </a:lvl6pPr>
            <a:lvl7pPr lvl="6" algn="ctr">
              <a:spcBef>
                <a:spcPts val="0"/>
              </a:spcBef>
              <a:buClr>
                <a:srgbClr val="FFFFFF"/>
              </a:buClr>
              <a:buSzPct val="100000"/>
              <a:defRPr sz="6900">
                <a:solidFill>
                  <a:srgbClr val="FFFFFF"/>
                </a:solidFill>
              </a:defRPr>
            </a:lvl7pPr>
            <a:lvl8pPr lvl="7" algn="ctr">
              <a:spcBef>
                <a:spcPts val="0"/>
              </a:spcBef>
              <a:buClr>
                <a:srgbClr val="FFFFFF"/>
              </a:buClr>
              <a:buSzPct val="100000"/>
              <a:defRPr sz="6900">
                <a:solidFill>
                  <a:srgbClr val="FFFFFF"/>
                </a:solidFill>
              </a:defRPr>
            </a:lvl8pPr>
            <a:lvl9pPr lvl="8" algn="ctr">
              <a:spcBef>
                <a:spcPts val="0"/>
              </a:spcBef>
              <a:buClr>
                <a:srgbClr val="FFFFFF"/>
              </a:buClr>
              <a:buSzPct val="100000"/>
              <a:defRPr sz="6900">
                <a:solidFill>
                  <a:srgbClr val="FFFFFF"/>
                </a:solidFill>
              </a:defRPr>
            </a:lvl9pPr>
          </a:lstStyle>
          <a:p>
            <a:r>
              <a:rPr lang="en-US" sz="5300" dirty="0" smtClean="0">
                <a:latin typeface="Calibri"/>
                <a:cs typeface="Calibri"/>
              </a:rPr>
              <a:t>Title</a:t>
            </a:r>
            <a:br>
              <a:rPr lang="en-US" sz="5300" dirty="0" smtClean="0">
                <a:latin typeface="Calibri"/>
                <a:cs typeface="Calibri"/>
              </a:rPr>
            </a:br>
            <a:r>
              <a:rPr lang="en-US" sz="5300" dirty="0" smtClean="0">
                <a:latin typeface="Calibri"/>
                <a:cs typeface="Calibri"/>
              </a:rPr>
              <a:t>Author</a:t>
            </a:r>
            <a:br>
              <a:rPr lang="en-US" sz="5300" dirty="0" smtClean="0">
                <a:latin typeface="Calibri"/>
                <a:cs typeface="Calibri"/>
              </a:rPr>
            </a:br>
            <a:r>
              <a:rPr lang="en-US" sz="5300" dirty="0" smtClean="0">
                <a:latin typeface="Calibri"/>
                <a:cs typeface="Calibri"/>
              </a:rPr>
              <a:t>Affiliation</a:t>
            </a:r>
            <a:endParaRPr dirty="0"/>
          </a:p>
        </p:txBody>
      </p:sp>
      <p:pic>
        <p:nvPicPr>
          <p:cNvPr id="12" name="Shape 12"/>
          <p:cNvPicPr preferRelativeResize="0"/>
          <p:nvPr/>
        </p:nvPicPr>
        <p:blipFill rotWithShape="1">
          <a:blip r:embed="rId4">
            <a:alphaModFix/>
          </a:blip>
          <a:srcRect t="50794" b="17856"/>
          <a:stretch/>
        </p:blipFill>
        <p:spPr>
          <a:xfrm>
            <a:off x="0" y="-1"/>
            <a:ext cx="12191997" cy="2541793"/>
          </a:xfrm>
          <a:prstGeom prst="rect">
            <a:avLst/>
          </a:prstGeom>
          <a:noFill/>
          <a:ln>
            <a:noFill/>
          </a:ln>
        </p:spPr>
      </p:pic>
      <p:sp>
        <p:nvSpPr>
          <p:cNvPr id="14" name="Shape 14"/>
          <p:cNvSpPr txBox="1"/>
          <p:nvPr/>
        </p:nvSpPr>
        <p:spPr>
          <a:xfrm>
            <a:off x="26945" y="6380333"/>
            <a:ext cx="2669600" cy="564000"/>
          </a:xfrm>
          <a:prstGeom prst="rect">
            <a:avLst/>
          </a:prstGeom>
          <a:noFill/>
          <a:ln>
            <a:noFill/>
          </a:ln>
        </p:spPr>
        <p:txBody>
          <a:bodyPr lIns="121894" tIns="121894" rIns="121894" bIns="121894" anchor="t" anchorCtr="0">
            <a:noAutofit/>
          </a:bodyPr>
          <a:lstStyle/>
          <a:p>
            <a:pPr defTabSz="914377"/>
            <a:r>
              <a:rPr lang="en" sz="1900" b="1" kern="0" dirty="0">
                <a:solidFill>
                  <a:prstClr val="white">
                    <a:lumMod val="50000"/>
                  </a:prstClr>
                </a:solidFill>
                <a:latin typeface="Calibri" charset="0"/>
                <a:ea typeface="Calibri" charset="0"/>
                <a:cs typeface="Calibri" charset="0"/>
                <a:sym typeface="Droid Sans"/>
              </a:rPr>
              <a:t>#</a:t>
            </a:r>
            <a:r>
              <a:rPr lang="en" sz="1900" b="1" kern="0" dirty="0">
                <a:solidFill>
                  <a:prstClr val="white">
                    <a:lumMod val="50000"/>
                  </a:prstClr>
                </a:solidFill>
                <a:highlight>
                  <a:srgbClr val="FFFFFF"/>
                </a:highlight>
                <a:latin typeface="Calibri" charset="0"/>
                <a:ea typeface="Calibri" charset="0"/>
                <a:cs typeface="Calibri" charset="0"/>
                <a:sym typeface="Droid Sans"/>
              </a:rPr>
              <a:t>OpenCORD</a:t>
            </a:r>
          </a:p>
        </p:txBody>
      </p:sp>
    </p:spTree>
    <p:extLst>
      <p:ext uri="{BB962C8B-B14F-4D97-AF65-F5344CB8AC3E}">
        <p14:creationId xmlns:p14="http://schemas.microsoft.com/office/powerpoint/2010/main" val="38218245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60" y="880543"/>
            <a:ext cx="11669485" cy="5475817"/>
          </a:xfrm>
        </p:spPr>
        <p:txBody>
          <a:bodyPr numCol="1"/>
          <a:lstStyle>
            <a:lvl1pPr marL="457171" indent="-457171">
              <a:lnSpc>
                <a:spcPct val="100000"/>
              </a:lnSpc>
              <a:spcBef>
                <a:spcPts val="800"/>
              </a:spcBef>
              <a:spcAft>
                <a:spcPts val="0"/>
              </a:spcAft>
              <a:buClr>
                <a:schemeClr val="accent1"/>
              </a:buClr>
              <a:buFont typeface="Wingdings" charset="2"/>
              <a:buChar char="§"/>
              <a:defRPr sz="2900">
                <a:solidFill>
                  <a:schemeClr val="accent1"/>
                </a:solidFill>
                <a:latin typeface="Calibri" charset="0"/>
                <a:ea typeface="Calibri" charset="0"/>
                <a:cs typeface="Calibri" charset="0"/>
              </a:defRPr>
            </a:lvl1pPr>
            <a:lvl2pPr marL="1066736" indent="-457171">
              <a:lnSpc>
                <a:spcPct val="100000"/>
              </a:lnSpc>
              <a:spcAft>
                <a:spcPts val="0"/>
              </a:spcAft>
              <a:buClr>
                <a:schemeClr val="accent1"/>
              </a:buClr>
              <a:buFont typeface="Arial" charset="0"/>
              <a:buChar char="•"/>
              <a:defRPr sz="2700">
                <a:solidFill>
                  <a:schemeClr val="accent1"/>
                </a:solidFill>
                <a:latin typeface="Calibri" charset="0"/>
                <a:ea typeface="Calibri" charset="0"/>
                <a:cs typeface="Calibri" charset="0"/>
              </a:defRPr>
            </a:lvl2pPr>
            <a:lvl3pPr marL="1676299" indent="-457171">
              <a:lnSpc>
                <a:spcPct val="100000"/>
              </a:lnSpc>
              <a:spcAft>
                <a:spcPts val="0"/>
              </a:spcAft>
              <a:buClr>
                <a:schemeClr val="accent1"/>
              </a:buClr>
              <a:buFont typeface=".AppleSystemUIFont" charset="-120"/>
              <a:buChar char="-"/>
              <a:defRPr sz="2400">
                <a:solidFill>
                  <a:schemeClr val="accent1"/>
                </a:solidFill>
                <a:latin typeface="Calibri" charset="0"/>
                <a:ea typeface="Calibri" charset="0"/>
                <a:cs typeface="Calibri" charset="0"/>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
        <p:nvSpPr>
          <p:cNvPr id="6" name="Slide Number Placeholder 5"/>
          <p:cNvSpPr>
            <a:spLocks noGrp="1"/>
          </p:cNvSpPr>
          <p:nvPr>
            <p:ph type="sldNum" sz="quarter" idx="12"/>
          </p:nvPr>
        </p:nvSpPr>
        <p:spPr>
          <a:xfrm>
            <a:off x="11706117" y="6505288"/>
            <a:ext cx="485889" cy="352712"/>
          </a:xfrm>
        </p:spPr>
        <p:txBody>
          <a:bodyPr/>
          <a:lstStyle>
            <a:lvl1pPr algn="r">
              <a:defRPr sz="1600">
                <a:solidFill>
                  <a:schemeClr val="bg1">
                    <a:lumMod val="50000"/>
                  </a:schemeClr>
                </a:solidFill>
                <a:latin typeface="Calibri" charset="0"/>
                <a:ea typeface="Calibri" charset="0"/>
                <a:cs typeface="Calibri" charset="0"/>
              </a:defRPr>
            </a:lvl1pPr>
          </a:lstStyle>
          <a:p>
            <a:fld id="{3AE38416-7937-F549-AFB6-8C26204BA19D}" type="slidenum">
              <a:rPr lang="en-US" smtClean="0">
                <a:solidFill>
                  <a:prstClr val="white">
                    <a:lumMod val="50000"/>
                  </a:prstClr>
                </a:solidFill>
              </a:rPr>
              <a:pPr/>
              <a:t>‹#›</a:t>
            </a:fld>
            <a:endParaRPr lang="en-US" dirty="0">
              <a:solidFill>
                <a:prstClr val="white">
                  <a:lumMod val="50000"/>
                </a:prstClr>
              </a:solidFill>
            </a:endParaRPr>
          </a:p>
        </p:txBody>
      </p:sp>
      <p:sp>
        <p:nvSpPr>
          <p:cNvPr id="8" name="Shape 22"/>
          <p:cNvSpPr/>
          <p:nvPr userDrawn="1"/>
        </p:nvSpPr>
        <p:spPr>
          <a:xfrm>
            <a:off x="0" y="7"/>
            <a:ext cx="12192000" cy="725715"/>
          </a:xfrm>
          <a:prstGeom prst="rect">
            <a:avLst/>
          </a:prstGeom>
          <a:solidFill>
            <a:srgbClr val="007EC4"/>
          </a:solidFill>
          <a:ln>
            <a:noFill/>
          </a:ln>
        </p:spPr>
        <p:txBody>
          <a:bodyPr lIns="121894" tIns="121894" rIns="121894" bIns="121894" anchor="ctr" anchorCtr="0">
            <a:noAutofit/>
          </a:bodyPr>
          <a:lstStyle/>
          <a:p>
            <a:pPr defTabSz="914377"/>
            <a:endParaRPr sz="1900" kern="0">
              <a:solidFill>
                <a:srgbClr val="000000"/>
              </a:solidFill>
              <a:cs typeface="Arial"/>
              <a:sym typeface="Arial"/>
            </a:endParaRPr>
          </a:p>
        </p:txBody>
      </p:sp>
      <p:pic>
        <p:nvPicPr>
          <p:cNvPr id="9" name="Shape 26"/>
          <p:cNvPicPr preferRelativeResize="0"/>
          <p:nvPr userDrawn="1"/>
        </p:nvPicPr>
        <p:blipFill>
          <a:blip r:embed="rId2">
            <a:alphaModFix/>
          </a:blip>
          <a:stretch>
            <a:fillRect/>
          </a:stretch>
        </p:blipFill>
        <p:spPr>
          <a:xfrm>
            <a:off x="11296617" y="8"/>
            <a:ext cx="731599" cy="731599"/>
          </a:xfrm>
          <a:prstGeom prst="rect">
            <a:avLst/>
          </a:prstGeom>
          <a:noFill/>
          <a:ln>
            <a:noFill/>
          </a:ln>
        </p:spPr>
      </p:pic>
      <p:sp>
        <p:nvSpPr>
          <p:cNvPr id="2" name="Title 1"/>
          <p:cNvSpPr>
            <a:spLocks noGrp="1"/>
          </p:cNvSpPr>
          <p:nvPr>
            <p:ph type="title"/>
          </p:nvPr>
        </p:nvSpPr>
        <p:spPr>
          <a:xfrm>
            <a:off x="261265" y="-38702"/>
            <a:ext cx="11035351" cy="803124"/>
          </a:xfrm>
        </p:spPr>
        <p:txBody>
          <a:bodyPr anchor="ctr">
            <a:noAutofit/>
          </a:bodyPr>
          <a:lstStyle>
            <a:lvl1pPr algn="l">
              <a:defRPr sz="3700" b="1">
                <a:solidFill>
                  <a:srgbClr val="FFFFFF"/>
                </a:solidFill>
                <a:latin typeface="Calibri" charset="0"/>
                <a:ea typeface="Calibri" charset="0"/>
                <a:cs typeface="Calibri"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775169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6" name="Picture 3" descr="Z:\Accton\Accton\product_09.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2708"/>
          <a:stretch/>
        </p:blipFill>
        <p:spPr bwMode="auto">
          <a:xfrm>
            <a:off x="0" y="1"/>
            <a:ext cx="12192000" cy="61531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D75D689F-85EA-40D2-87D8-7DBB731EFC2C}" type="slidenum">
              <a:rPr lang="en-GB" smtClean="0"/>
              <a:t>‹#›</a:t>
            </a:fld>
            <a:endParaRPr lang="en-GB"/>
          </a:p>
        </p:txBody>
      </p:sp>
      <p:pic>
        <p:nvPicPr>
          <p:cNvPr id="7" name="Imagem 1"/>
          <p:cNvPicPr>
            <a:picLocks noChangeAspect="1"/>
          </p:cNvPicPr>
          <p:nvPr userDrawn="1"/>
        </p:nvPicPr>
        <p:blipFill>
          <a:blip r:embed="rId3" cstate="print"/>
          <a:stretch>
            <a:fillRect/>
          </a:stretch>
        </p:blipFill>
        <p:spPr>
          <a:xfrm>
            <a:off x="1193285" y="6380267"/>
            <a:ext cx="1511815" cy="357338"/>
          </a:xfrm>
          <a:prstGeom prst="rect">
            <a:avLst/>
          </a:prstGeom>
        </p:spPr>
      </p:pic>
      <p:sp>
        <p:nvSpPr>
          <p:cNvPr id="8" name="Footer Placeholder 4"/>
          <p:cNvSpPr>
            <a:spLocks noGrp="1"/>
          </p:cNvSpPr>
          <p:nvPr>
            <p:ph type="ftr" sz="quarter" idx="11"/>
          </p:nvPr>
        </p:nvSpPr>
        <p:spPr>
          <a:xfrm>
            <a:off x="3378200" y="6356350"/>
            <a:ext cx="4876800" cy="365125"/>
          </a:xfrm>
        </p:spPr>
        <p:txBody>
          <a:bodyPr/>
          <a:lstStyle/>
          <a:p>
            <a:r>
              <a:rPr lang="en-GB" smtClean="0"/>
              <a:t>© 2016 Edgecore Networks. All rights reserved  |  www.edge-core.com</a:t>
            </a:r>
            <a:endParaRPr lang="en-GB" dirty="0"/>
          </a:p>
        </p:txBody>
      </p:sp>
    </p:spTree>
    <p:extLst>
      <p:ext uri="{BB962C8B-B14F-4D97-AF65-F5344CB8AC3E}">
        <p14:creationId xmlns:p14="http://schemas.microsoft.com/office/powerpoint/2010/main" val="268998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pic>
        <p:nvPicPr>
          <p:cNvPr id="6" name="Picture 3" descr="Z:\Accton\Accton\product_09.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0092" b="50635"/>
          <a:stretch/>
        </p:blipFill>
        <p:spPr bwMode="auto">
          <a:xfrm>
            <a:off x="0" y="-33241"/>
            <a:ext cx="12192000" cy="1762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D75D689F-85EA-40D2-87D8-7DBB731EFC2C}" type="slidenum">
              <a:rPr lang="en-GB" smtClean="0"/>
              <a:t>‹#›</a:t>
            </a:fld>
            <a:endParaRPr lang="en-GB"/>
          </a:p>
        </p:txBody>
      </p:sp>
      <p:pic>
        <p:nvPicPr>
          <p:cNvPr id="7" name="Imagem 1"/>
          <p:cNvPicPr>
            <a:picLocks noChangeAspect="1"/>
          </p:cNvPicPr>
          <p:nvPr userDrawn="1"/>
        </p:nvPicPr>
        <p:blipFill>
          <a:blip r:embed="rId3" cstate="print"/>
          <a:stretch>
            <a:fillRect/>
          </a:stretch>
        </p:blipFill>
        <p:spPr>
          <a:xfrm>
            <a:off x="1193285" y="6380267"/>
            <a:ext cx="1511815" cy="357338"/>
          </a:xfrm>
          <a:prstGeom prst="rect">
            <a:avLst/>
          </a:prstGeom>
        </p:spPr>
      </p:pic>
      <p:sp>
        <p:nvSpPr>
          <p:cNvPr id="8" name="Footer Placeholder 4"/>
          <p:cNvSpPr>
            <a:spLocks noGrp="1"/>
          </p:cNvSpPr>
          <p:nvPr>
            <p:ph type="ftr" sz="quarter" idx="11"/>
          </p:nvPr>
        </p:nvSpPr>
        <p:spPr>
          <a:xfrm>
            <a:off x="3378200" y="6356350"/>
            <a:ext cx="4876800" cy="365125"/>
          </a:xfrm>
        </p:spPr>
        <p:txBody>
          <a:bodyPr/>
          <a:lstStyle/>
          <a:p>
            <a:r>
              <a:rPr lang="en-GB" smtClean="0"/>
              <a:t>© 2016 Edgecore Networks. All rights reserved  |  www.edge-core.com</a:t>
            </a:r>
            <a:endParaRPr lang="en-GB" dirty="0"/>
          </a:p>
        </p:txBody>
      </p:sp>
    </p:spTree>
    <p:extLst>
      <p:ext uri="{BB962C8B-B14F-4D97-AF65-F5344CB8AC3E}">
        <p14:creationId xmlns:p14="http://schemas.microsoft.com/office/powerpoint/2010/main" val="512530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6" name="Picture 3" descr="Z:\Accton\Accton\product_09.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2091" b="52999"/>
          <a:stretch/>
        </p:blipFill>
        <p:spPr bwMode="auto">
          <a:xfrm>
            <a:off x="0" y="266006"/>
            <a:ext cx="12192000" cy="13632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D75D689F-85EA-40D2-87D8-7DBB731EFC2C}" type="slidenum">
              <a:rPr lang="en-GB" smtClean="0"/>
              <a:t>‹#›</a:t>
            </a:fld>
            <a:endParaRPr lang="en-GB"/>
          </a:p>
        </p:txBody>
      </p:sp>
      <p:pic>
        <p:nvPicPr>
          <p:cNvPr id="7" name="Imagem 1"/>
          <p:cNvPicPr>
            <a:picLocks noChangeAspect="1"/>
          </p:cNvPicPr>
          <p:nvPr userDrawn="1"/>
        </p:nvPicPr>
        <p:blipFill>
          <a:blip r:embed="rId3" cstate="print"/>
          <a:stretch>
            <a:fillRect/>
          </a:stretch>
        </p:blipFill>
        <p:spPr>
          <a:xfrm>
            <a:off x="1193285" y="6380267"/>
            <a:ext cx="1511815" cy="357338"/>
          </a:xfrm>
          <a:prstGeom prst="rect">
            <a:avLst/>
          </a:prstGeom>
        </p:spPr>
      </p:pic>
      <p:sp>
        <p:nvSpPr>
          <p:cNvPr id="8" name="Footer Placeholder 4"/>
          <p:cNvSpPr>
            <a:spLocks noGrp="1"/>
          </p:cNvSpPr>
          <p:nvPr>
            <p:ph type="ftr" sz="quarter" idx="11"/>
          </p:nvPr>
        </p:nvSpPr>
        <p:spPr>
          <a:xfrm>
            <a:off x="3378200" y="6356350"/>
            <a:ext cx="4876800" cy="365125"/>
          </a:xfrm>
        </p:spPr>
        <p:txBody>
          <a:bodyPr/>
          <a:lstStyle/>
          <a:p>
            <a:r>
              <a:rPr lang="en-GB" smtClean="0"/>
              <a:t>© 2016 Edgecore Networks. All rights reserved  |  www.edge-core.com</a:t>
            </a:r>
            <a:endParaRPr lang="en-GB" dirty="0"/>
          </a:p>
        </p:txBody>
      </p:sp>
    </p:spTree>
    <p:extLst>
      <p:ext uri="{BB962C8B-B14F-4D97-AF65-F5344CB8AC3E}">
        <p14:creationId xmlns:p14="http://schemas.microsoft.com/office/powerpoint/2010/main" val="2434493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theme" Target="../theme/theme3.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image" Target="../media/image2.emf"/><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2.xml"/><Relationship Id="rId1" Type="http://schemas.openxmlformats.org/officeDocument/2006/relationships/slideLayout" Target="../slideLayouts/slideLayout61.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3" descr="Z:\Accton\Accton\product_09.jpg"/>
          <p:cNvPicPr>
            <a:picLocks noChangeAspect="1" noChangeArrowheads="1"/>
          </p:cNvPicPr>
          <p:nvPr userDrawn="1"/>
        </p:nvPicPr>
        <p:blipFill rotWithShape="1">
          <a:blip r:embed="rId24" cstate="print">
            <a:extLst>
              <a:ext uri="{28A0092B-C50C-407E-A947-70E740481C1C}">
                <a14:useLocalDpi xmlns:a14="http://schemas.microsoft.com/office/drawing/2010/main" val="0"/>
              </a:ext>
            </a:extLst>
          </a:blip>
          <a:srcRect t="33503" b="54402"/>
          <a:stretch/>
        </p:blipFill>
        <p:spPr bwMode="auto">
          <a:xfrm>
            <a:off x="0" y="-8"/>
            <a:ext cx="12192000" cy="1105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838200" y="2984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3"/>
          </p:nvPr>
        </p:nvSpPr>
        <p:spPr>
          <a:xfrm>
            <a:off x="3378200" y="6356350"/>
            <a:ext cx="4876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 2016 Edgecore Networks. All rights reserved  |  www.edge-core.com</a:t>
            </a:r>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D689F-85EA-40D2-87D8-7DBB731EFC2C}" type="slidenum">
              <a:rPr lang="en-GB" smtClean="0"/>
              <a:t>‹#›</a:t>
            </a:fld>
            <a:endParaRPr lang="en-GB"/>
          </a:p>
        </p:txBody>
      </p:sp>
      <p:pic>
        <p:nvPicPr>
          <p:cNvPr id="11" name="Imagem 1"/>
          <p:cNvPicPr>
            <a:picLocks noChangeAspect="1"/>
          </p:cNvPicPr>
          <p:nvPr userDrawn="1"/>
        </p:nvPicPr>
        <p:blipFill>
          <a:blip r:embed="rId25" cstate="print"/>
          <a:stretch>
            <a:fillRect/>
          </a:stretch>
        </p:blipFill>
        <p:spPr>
          <a:xfrm>
            <a:off x="1193285" y="6380267"/>
            <a:ext cx="1511815" cy="357338"/>
          </a:xfrm>
          <a:prstGeom prst="rect">
            <a:avLst/>
          </a:prstGeom>
        </p:spPr>
      </p:pic>
    </p:spTree>
    <p:extLst>
      <p:ext uri="{BB962C8B-B14F-4D97-AF65-F5344CB8AC3E}">
        <p14:creationId xmlns:p14="http://schemas.microsoft.com/office/powerpoint/2010/main" val="1345722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4" r:id="rId8"/>
    <p:sldLayoutId id="2147483665" r:id="rId9"/>
    <p:sldLayoutId id="2147483661" r:id="rId10"/>
    <p:sldLayoutId id="2147483655" r:id="rId11"/>
    <p:sldLayoutId id="2147483656" r:id="rId12"/>
    <p:sldLayoutId id="2147483657" r:id="rId13"/>
    <p:sldLayoutId id="2147483658" r:id="rId14"/>
    <p:sldLayoutId id="2147483659" r:id="rId15"/>
    <p:sldLayoutId id="2147483662" r:id="rId16"/>
    <p:sldLayoutId id="2147483667" r:id="rId17"/>
    <p:sldLayoutId id="2147483729" r:id="rId18"/>
    <p:sldLayoutId id="2147483731" r:id="rId19"/>
    <p:sldLayoutId id="2147483735" r:id="rId20"/>
    <p:sldLayoutId id="2147483736" r:id="rId21"/>
    <p:sldLayoutId id="2147483737" r:id="rId2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dt="0"/>
  <p:txStyles>
    <p:titleStyle>
      <a:lvl1pPr algn="l" defTabSz="914400" rtl="0" eaLnBrk="1" latinLnBrk="0" hangingPunct="1">
        <a:lnSpc>
          <a:spcPct val="90000"/>
        </a:lnSpc>
        <a:spcBef>
          <a:spcPct val="0"/>
        </a:spcBef>
        <a:buNone/>
        <a:defRPr sz="4400" b="1" kern="1200" baseline="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wd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09600" y="-27384"/>
            <a:ext cx="10972800" cy="1143000"/>
          </a:xfrm>
          <a:prstGeom prst="rect">
            <a:avLst/>
          </a:prstGeom>
        </p:spPr>
        <p:txBody>
          <a:bodyPr vert="horz" lIns="91440" tIns="45720" rIns="91440" bIns="45720" rtlCol="0" anchor="ctr">
            <a:normAutofit/>
          </a:bodyPr>
          <a:lstStyle/>
          <a:p>
            <a:r>
              <a:rPr lang="en-US" altLang="zh-TW" dirty="0" smtClean="0"/>
              <a:t>Heading style</a:t>
            </a:r>
            <a:endParaRPr lang="zh-TW" altLang="en-US" dirty="0"/>
          </a:p>
        </p:txBody>
      </p:sp>
      <p:sp>
        <p:nvSpPr>
          <p:cNvPr id="3" name="文字版面配置區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投影片編號版面配置區 5"/>
          <p:cNvSpPr>
            <a:spLocks noGrp="1"/>
          </p:cNvSpPr>
          <p:nvPr>
            <p:ph type="sldNum" sz="quarter" idx="4"/>
          </p:nvPr>
        </p:nvSpPr>
        <p:spPr>
          <a:xfrm>
            <a:off x="11074763" y="6356352"/>
            <a:ext cx="87788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FDD97-DCA4-4975-B76B-EC08882F04D7}" type="slidenum">
              <a:rPr lang="zh-TW" altLang="en-US" smtClean="0">
                <a:solidFill>
                  <a:prstClr val="black">
                    <a:tint val="75000"/>
                  </a:prstClr>
                </a:solidFill>
              </a:rPr>
              <a:pPr/>
              <a:t>‹#›</a:t>
            </a:fld>
            <a:endParaRPr lang="zh-TW" altLang="en-US">
              <a:solidFill>
                <a:prstClr val="black">
                  <a:tint val="75000"/>
                </a:prstClr>
              </a:solidFill>
            </a:endParaRPr>
          </a:p>
        </p:txBody>
      </p:sp>
      <p:sp>
        <p:nvSpPr>
          <p:cNvPr id="7" name="頁尾版面配置區 4"/>
          <p:cNvSpPr>
            <a:spLocks noGrp="1"/>
          </p:cNvSpPr>
          <p:nvPr>
            <p:ph type="ftr" sz="quarter" idx="3"/>
          </p:nvPr>
        </p:nvSpPr>
        <p:spPr>
          <a:xfrm>
            <a:off x="1103445" y="6520261"/>
            <a:ext cx="10081120" cy="365125"/>
          </a:xfrm>
          <a:prstGeom prst="rect">
            <a:avLst/>
          </a:prstGeom>
          <a:noFill/>
          <a:ln>
            <a:noFill/>
          </a:ln>
        </p:spPr>
        <p:txBody>
          <a:bodyPr vert="horz" lIns="91440" tIns="45720" rIns="91440" bIns="45720" rtlCol="0" anchor="ctr"/>
          <a:lstStyle>
            <a:lvl1pPr algn="ctr">
              <a:defRPr sz="1100">
                <a:solidFill>
                  <a:schemeClr val="tx1">
                    <a:lumMod val="50000"/>
                    <a:lumOff val="50000"/>
                  </a:schemeClr>
                </a:solidFill>
                <a:latin typeface="Calibri Light" panose="020F0302020204030204" pitchFamily="34" charset="0"/>
              </a:defRPr>
            </a:lvl1pPr>
          </a:lstStyle>
          <a:p>
            <a:r>
              <a:rPr lang="en-US" altLang="zh-TW" i="1" dirty="0" smtClean="0">
                <a:solidFill>
                  <a:prstClr val="black">
                    <a:lumMod val="50000"/>
                    <a:lumOff val="50000"/>
                  </a:prstClr>
                </a:solidFill>
              </a:rPr>
              <a:t>© 2015 </a:t>
            </a:r>
            <a:r>
              <a:rPr lang="en-US" altLang="zh-TW" i="1" dirty="0" err="1" smtClean="0">
                <a:solidFill>
                  <a:prstClr val="black">
                    <a:lumMod val="50000"/>
                    <a:lumOff val="50000"/>
                  </a:prstClr>
                </a:solidFill>
              </a:rPr>
              <a:t>Edgecore</a:t>
            </a:r>
            <a:r>
              <a:rPr lang="en-US" altLang="zh-TW" i="1" dirty="0" smtClean="0">
                <a:solidFill>
                  <a:prstClr val="black">
                    <a:lumMod val="50000"/>
                    <a:lumOff val="50000"/>
                  </a:prstClr>
                </a:solidFill>
              </a:rPr>
              <a:t> Networks. All rights reserved. Subject to errors and misprints. </a:t>
            </a:r>
            <a:r>
              <a:rPr lang="en-MY" altLang="zh-TW" i="1" dirty="0" smtClean="0">
                <a:solidFill>
                  <a:prstClr val="black">
                    <a:lumMod val="50000"/>
                    <a:lumOff val="50000"/>
                  </a:prstClr>
                </a:solidFill>
              </a:rPr>
              <a:t>|  www.edge-core.com</a:t>
            </a:r>
            <a:endParaRPr lang="en-MY" altLang="zh-TW" i="1" dirty="0">
              <a:solidFill>
                <a:prstClr val="black">
                  <a:lumMod val="50000"/>
                  <a:lumOff val="50000"/>
                </a:prstClr>
              </a:solidFill>
            </a:endParaRPr>
          </a:p>
        </p:txBody>
      </p:sp>
    </p:spTree>
    <p:extLst>
      <p:ext uri="{BB962C8B-B14F-4D97-AF65-F5344CB8AC3E}">
        <p14:creationId xmlns:p14="http://schemas.microsoft.com/office/powerpoint/2010/main" val="418758327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Lst>
  <p:timing>
    <p:tnLst>
      <p:par>
        <p:cTn id="1" dur="indefinite" restart="never" nodeType="tmRoot"/>
      </p:par>
    </p:tnLst>
  </p:timing>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3378200" y="6356350"/>
            <a:ext cx="4876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solidFill>
                  <a:prstClr val="black">
                    <a:tint val="75000"/>
                  </a:prstClr>
                </a:solidFill>
              </a:rPr>
              <a:t>© 2016 Edgecore Networks. All rights reserved  |  www.edge-core.com</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D689F-85EA-40D2-87D8-7DBB731EFC2C}" type="slidenum">
              <a:rPr lang="en-GB" smtClean="0">
                <a:solidFill>
                  <a:prstClr val="black">
                    <a:tint val="75000"/>
                  </a:prstClr>
                </a:solidFill>
              </a:rPr>
              <a:pPr/>
              <a:t>‹#›</a:t>
            </a:fld>
            <a:endParaRPr lang="en-GB">
              <a:solidFill>
                <a:prstClr val="black">
                  <a:tint val="75000"/>
                </a:prstClr>
              </a:solidFill>
            </a:endParaRPr>
          </a:p>
        </p:txBody>
      </p:sp>
      <p:pic>
        <p:nvPicPr>
          <p:cNvPr id="11" name="Imagem 1"/>
          <p:cNvPicPr>
            <a:picLocks noChangeAspect="1"/>
          </p:cNvPicPr>
          <p:nvPr userDrawn="1"/>
        </p:nvPicPr>
        <p:blipFill>
          <a:blip r:embed="rId19" cstate="print"/>
          <a:stretch>
            <a:fillRect/>
          </a:stretch>
        </p:blipFill>
        <p:spPr>
          <a:xfrm>
            <a:off x="1193285" y="6380267"/>
            <a:ext cx="1511815" cy="357338"/>
          </a:xfrm>
          <a:prstGeom prst="rect">
            <a:avLst/>
          </a:prstGeom>
        </p:spPr>
      </p:pic>
    </p:spTree>
    <p:extLst>
      <p:ext uri="{BB962C8B-B14F-4D97-AF65-F5344CB8AC3E}">
        <p14:creationId xmlns:p14="http://schemas.microsoft.com/office/powerpoint/2010/main" val="228056692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8" y="9"/>
            <a:ext cx="11360799" cy="763599"/>
          </a:xfrm>
          <a:prstGeom prst="rect">
            <a:avLst/>
          </a:prstGeom>
          <a:noFill/>
          <a:ln>
            <a:noFill/>
          </a:ln>
        </p:spPr>
        <p:txBody>
          <a:bodyPr lIns="121894" tIns="121894" rIns="121894" bIns="121894"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415608" y="1536633"/>
            <a:ext cx="11360799" cy="4555200"/>
          </a:xfrm>
          <a:prstGeom prst="rect">
            <a:avLst/>
          </a:prstGeom>
          <a:noFill/>
          <a:ln>
            <a:noFill/>
          </a:ln>
        </p:spPr>
        <p:txBody>
          <a:bodyPr lIns="121894" tIns="121894" rIns="121894" bIns="121894"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dirty="0"/>
          </a:p>
        </p:txBody>
      </p:sp>
      <p:sp>
        <p:nvSpPr>
          <p:cNvPr id="8" name="Shape 8"/>
          <p:cNvSpPr txBox="1">
            <a:spLocks noGrp="1"/>
          </p:cNvSpPr>
          <p:nvPr>
            <p:ph type="sldNum" idx="12"/>
          </p:nvPr>
        </p:nvSpPr>
        <p:spPr>
          <a:xfrm>
            <a:off x="11690108" y="6497202"/>
            <a:ext cx="501893" cy="360805"/>
          </a:xfrm>
          <a:prstGeom prst="rect">
            <a:avLst/>
          </a:prstGeom>
          <a:noFill/>
          <a:ln>
            <a:noFill/>
          </a:ln>
        </p:spPr>
        <p:txBody>
          <a:bodyPr lIns="121894" tIns="121894" rIns="121894" bIns="121894" anchor="ctr" anchorCtr="0">
            <a:noAutofit/>
          </a:bodyPr>
          <a:lstStyle/>
          <a:p>
            <a:pPr algn="r" defTabSz="914377"/>
            <a:fld id="{00000000-1234-1234-1234-123412341234}" type="slidenum">
              <a:rPr lang="en" sz="1300" kern="0" smtClean="0">
                <a:solidFill>
                  <a:srgbClr val="1F497D"/>
                </a:solidFill>
                <a:cs typeface="Arial"/>
                <a:sym typeface="Arial"/>
              </a:rPr>
              <a:pPr algn="r" defTabSz="914377"/>
              <a:t>‹#›</a:t>
            </a:fld>
            <a:endParaRPr lang="en" sz="1300" kern="0">
              <a:solidFill>
                <a:srgbClr val="1F497D"/>
              </a:solidFill>
              <a:cs typeface="Arial"/>
              <a:sym typeface="Arial"/>
            </a:endParaRPr>
          </a:p>
        </p:txBody>
      </p:sp>
      <p:sp>
        <p:nvSpPr>
          <p:cNvPr id="5" name="Shape 22"/>
          <p:cNvSpPr/>
          <p:nvPr userDrawn="1"/>
        </p:nvSpPr>
        <p:spPr>
          <a:xfrm>
            <a:off x="0" y="9"/>
            <a:ext cx="12192000" cy="774095"/>
          </a:xfrm>
          <a:prstGeom prst="rect">
            <a:avLst/>
          </a:prstGeom>
          <a:solidFill>
            <a:srgbClr val="007EC4"/>
          </a:solidFill>
          <a:ln>
            <a:noFill/>
          </a:ln>
        </p:spPr>
        <p:txBody>
          <a:bodyPr lIns="121894" tIns="121894" rIns="121894" bIns="121894" anchor="ctr" anchorCtr="0">
            <a:noAutofit/>
          </a:bodyPr>
          <a:lstStyle/>
          <a:p>
            <a:pPr defTabSz="914377"/>
            <a:endParaRPr sz="1900" kern="0">
              <a:solidFill>
                <a:srgbClr val="000000"/>
              </a:solidFill>
              <a:cs typeface="Arial"/>
              <a:sym typeface="Arial"/>
            </a:endParaRPr>
          </a:p>
        </p:txBody>
      </p:sp>
      <p:pic>
        <p:nvPicPr>
          <p:cNvPr id="9" name="Shape 26"/>
          <p:cNvPicPr preferRelativeResize="0"/>
          <p:nvPr userDrawn="1"/>
        </p:nvPicPr>
        <p:blipFill>
          <a:blip r:embed="rId4">
            <a:alphaModFix/>
          </a:blip>
          <a:stretch>
            <a:fillRect/>
          </a:stretch>
        </p:blipFill>
        <p:spPr>
          <a:xfrm>
            <a:off x="11296617" y="16008"/>
            <a:ext cx="731599" cy="731599"/>
          </a:xfrm>
          <a:prstGeom prst="rect">
            <a:avLst/>
          </a:prstGeom>
          <a:noFill/>
          <a:ln>
            <a:noFill/>
          </a:ln>
        </p:spPr>
      </p:pic>
    </p:spTree>
    <p:extLst>
      <p:ext uri="{BB962C8B-B14F-4D97-AF65-F5344CB8AC3E}">
        <p14:creationId xmlns:p14="http://schemas.microsoft.com/office/powerpoint/2010/main" val="3971799849"/>
      </p:ext>
    </p:extLst>
  </p:cSld>
  <p:clrMap bg1="lt1" tx1="dk1" bg2="dk2" tx2="lt2" accent1="accent1" accent2="accent2" accent3="accent3" accent4="accent4" accent5="accent5" accent6="accent6" hlink="hlink" folHlink="folHlink"/>
  <p:sldLayoutIdLst>
    <p:sldLayoutId id="2147483733" r:id="rId1"/>
    <p:sldLayoutId id="2147483734"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9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54.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eg"/><Relationship Id="rId9"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onie.github.io/oni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a:xfrm>
            <a:off x="911424" y="4293096"/>
            <a:ext cx="10363200" cy="864096"/>
          </a:xfrm>
        </p:spPr>
        <p:txBody>
          <a:bodyPr>
            <a:noAutofit/>
          </a:bodyPr>
          <a:lstStyle/>
          <a:p>
            <a:r>
              <a:rPr lang="en-US" altLang="zh-TW" sz="4400" b="1" dirty="0" smtClean="0"/>
              <a:t> </a:t>
            </a:r>
            <a:r>
              <a:rPr lang="zh-TW" altLang="en-US" sz="4400" b="1" dirty="0"/>
              <a:t/>
            </a:r>
            <a:br>
              <a:rPr lang="zh-TW" altLang="en-US" sz="4400" b="1" dirty="0"/>
            </a:br>
            <a:r>
              <a:rPr lang="en-US" altLang="zh-TW" sz="4400" b="1" dirty="0"/>
              <a:t/>
            </a:r>
            <a:br>
              <a:rPr lang="en-US" altLang="zh-TW" sz="4400" b="1" dirty="0"/>
            </a:br>
            <a:r>
              <a:rPr lang="en-US" altLang="zh-TW" sz="4400" dirty="0" smtClean="0"/>
              <a:t>Open Networking and SDN</a:t>
            </a:r>
            <a:endParaRPr lang="zh-TW" altLang="en-US" sz="4400" b="1" dirty="0"/>
          </a:p>
        </p:txBody>
      </p:sp>
      <p:sp>
        <p:nvSpPr>
          <p:cNvPr id="7" name="副標題 6"/>
          <p:cNvSpPr>
            <a:spLocks noGrp="1"/>
          </p:cNvSpPr>
          <p:nvPr>
            <p:ph type="subTitle" idx="1"/>
          </p:nvPr>
        </p:nvSpPr>
        <p:spPr>
          <a:xfrm>
            <a:off x="1524000" y="5213572"/>
            <a:ext cx="9144000" cy="940580"/>
          </a:xfrm>
        </p:spPr>
        <p:txBody>
          <a:bodyPr>
            <a:normAutofit/>
          </a:bodyPr>
          <a:lstStyle/>
          <a:p>
            <a:r>
              <a:rPr lang="en-US" altLang="zh-TW" dirty="0" smtClean="0">
                <a:solidFill>
                  <a:srgbClr val="0A13C2"/>
                </a:solidFill>
              </a:rPr>
              <a:t>PoWen, Tsai</a:t>
            </a:r>
            <a:endParaRPr lang="en-US" altLang="zh-TW" dirty="0" smtClean="0">
              <a:solidFill>
                <a:srgbClr val="0A13C2"/>
              </a:solidFill>
            </a:endParaRPr>
          </a:p>
          <a:p>
            <a:r>
              <a:rPr lang="en-US" altLang="zh-TW" dirty="0" smtClean="0"/>
              <a:t>Jan</a:t>
            </a:r>
            <a:r>
              <a:rPr lang="en-US" altLang="zh-TW" dirty="0" smtClean="0"/>
              <a:t> 2017</a:t>
            </a:r>
            <a:endParaRPr lang="zh-TW" altLang="en-US" dirty="0"/>
          </a:p>
        </p:txBody>
      </p:sp>
    </p:spTree>
    <p:extLst>
      <p:ext uri="{BB962C8B-B14F-4D97-AF65-F5344CB8AC3E}">
        <p14:creationId xmlns:p14="http://schemas.microsoft.com/office/powerpoint/2010/main" val="4083529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頁尾版面配置區 4"/>
          <p:cNvSpPr>
            <a:spLocks noGrp="1"/>
          </p:cNvSpPr>
          <p:nvPr>
            <p:ph type="ftr" sz="quarter" idx="4294967295"/>
          </p:nvPr>
        </p:nvSpPr>
        <p:spPr>
          <a:xfrm>
            <a:off x="3378200" y="6356378"/>
            <a:ext cx="4876800" cy="365125"/>
          </a:xfrm>
          <a:prstGeom prst="rect">
            <a:avLst/>
          </a:prstGeom>
          <a:noFill/>
          <a:ln>
            <a:noFill/>
          </a:ln>
        </p:spPr>
        <p:txBody>
          <a:bodyPr vert="horz" lIns="91404" tIns="45715" rIns="91404" bIns="45715" rtlCol="0" anchor="ctr"/>
          <a:lstStyle>
            <a:lvl1pPr algn="ctr">
              <a:defRPr sz="1100">
                <a:solidFill>
                  <a:schemeClr val="tx1">
                    <a:lumMod val="50000"/>
                    <a:lumOff val="50000"/>
                  </a:schemeClr>
                </a:solidFill>
                <a:latin typeface="Calibri Light" panose="020F0302020204030204" pitchFamily="34" charset="0"/>
              </a:defRPr>
            </a:lvl1pPr>
          </a:lstStyle>
          <a:p>
            <a:pPr defTabSz="1219140">
              <a:defRPr/>
            </a:pPr>
            <a:r>
              <a:rPr lang="en-GB" altLang="zh-TW" i="1" kern="0"/>
              <a:t>© 2016 Edgecore Networks. All rights reserved  |  www.edge-core.com</a:t>
            </a:r>
            <a:endParaRPr lang="en-MY" altLang="zh-TW" i="1" kern="0" dirty="0"/>
          </a:p>
        </p:txBody>
      </p:sp>
      <p:sp>
        <p:nvSpPr>
          <p:cNvPr id="2" name="Slide Number Placeholder 1"/>
          <p:cNvSpPr>
            <a:spLocks noGrp="1"/>
          </p:cNvSpPr>
          <p:nvPr>
            <p:ph type="sldNum" sz="quarter" idx="4294967295"/>
          </p:nvPr>
        </p:nvSpPr>
        <p:spPr>
          <a:xfrm>
            <a:off x="9004328" y="6331730"/>
            <a:ext cx="2743200" cy="365125"/>
          </a:xfrm>
          <a:prstGeom prst="rect">
            <a:avLst/>
          </a:prstGeom>
        </p:spPr>
        <p:txBody>
          <a:bodyPr lIns="91432" tIns="45718" rIns="91432" bIns="45718"/>
          <a:lstStyle/>
          <a:p>
            <a:pPr defTabSz="1219140">
              <a:defRPr/>
            </a:pPr>
            <a:fld id="{D75D689F-85EA-40D2-87D8-7DBB731EFC2C}" type="slidenum">
              <a:rPr lang="en-GB" sz="1500" kern="0">
                <a:solidFill>
                  <a:sysClr val="windowText" lastClr="000000"/>
                </a:solidFill>
              </a:rPr>
              <a:pPr defTabSz="1219140">
                <a:defRPr/>
              </a:pPr>
              <a:t>10</a:t>
            </a:fld>
            <a:endParaRPr lang="en-GB" sz="1500" kern="0" dirty="0">
              <a:solidFill>
                <a:sysClr val="windowText" lastClr="000000"/>
              </a:solidFill>
            </a:endParaRPr>
          </a:p>
        </p:txBody>
      </p:sp>
      <p:sp>
        <p:nvSpPr>
          <p:cNvPr id="4" name="Title 3"/>
          <p:cNvSpPr>
            <a:spLocks noGrp="1"/>
          </p:cNvSpPr>
          <p:nvPr>
            <p:ph type="title" idx="4294967295"/>
          </p:nvPr>
        </p:nvSpPr>
        <p:spPr>
          <a:xfrm>
            <a:off x="469903" y="223155"/>
            <a:ext cx="10883900" cy="854075"/>
          </a:xfrm>
        </p:spPr>
        <p:txBody>
          <a:bodyPr vert="horz" lIns="91332" tIns="45718" rIns="91332" bIns="45718" rtlCol="0" anchor="ctr">
            <a:noAutofit/>
          </a:bodyPr>
          <a:lstStyle/>
          <a:p>
            <a:r>
              <a:rPr lang="en-GB" sz="2800" b="1" dirty="0">
                <a:solidFill>
                  <a:schemeClr val="bg1"/>
                </a:solidFill>
                <a:latin typeface="Franklin Gothic Book"/>
              </a:rPr>
              <a:t>Open </a:t>
            </a:r>
            <a:r>
              <a:rPr lang="en-GB" sz="2800" b="1" dirty="0" smtClean="0">
                <a:solidFill>
                  <a:schemeClr val="bg1"/>
                </a:solidFill>
                <a:latin typeface="Franklin Gothic Book"/>
              </a:rPr>
              <a:t>Networking Software Ecosystem with Edgecore</a:t>
            </a:r>
            <a:r>
              <a:rPr lang="en-GB" sz="2800" b="1" dirty="0">
                <a:solidFill>
                  <a:schemeClr val="bg1"/>
                </a:solidFill>
                <a:latin typeface="Franklin Gothic Book"/>
              </a:rPr>
              <a:t/>
            </a:r>
            <a:br>
              <a:rPr lang="en-GB" sz="2800" b="1" dirty="0">
                <a:solidFill>
                  <a:schemeClr val="bg1"/>
                </a:solidFill>
                <a:latin typeface="Franklin Gothic Book"/>
              </a:rPr>
            </a:br>
            <a:r>
              <a:rPr lang="en-GB" sz="2800" b="1" dirty="0" smtClean="0">
                <a:solidFill>
                  <a:schemeClr val="bg1"/>
                </a:solidFill>
                <a:latin typeface="Franklin Gothic Book"/>
              </a:rPr>
              <a:t>Open Source Software options</a:t>
            </a:r>
            <a:endParaRPr lang="en-GB" sz="2800" b="1" dirty="0">
              <a:solidFill>
                <a:schemeClr val="bg1"/>
              </a:solidFill>
              <a:latin typeface="Franklin Gothic Book"/>
            </a:endParaRPr>
          </a:p>
        </p:txBody>
      </p:sp>
      <p:sp>
        <p:nvSpPr>
          <p:cNvPr id="3" name="Content Placeholder 2"/>
          <p:cNvSpPr>
            <a:spLocks noGrp="1"/>
          </p:cNvSpPr>
          <p:nvPr>
            <p:ph idx="4294967295"/>
          </p:nvPr>
        </p:nvSpPr>
        <p:spPr>
          <a:xfrm>
            <a:off x="418611" y="1339409"/>
            <a:ext cx="11353800" cy="5190187"/>
          </a:xfrm>
        </p:spPr>
        <p:txBody>
          <a:bodyPr>
            <a:normAutofit fontScale="77500" lnSpcReduction="20000"/>
          </a:bodyPr>
          <a:lstStyle/>
          <a:p>
            <a:pPr marL="180874" indent="-180874">
              <a:spcBef>
                <a:spcPts val="800"/>
              </a:spcBef>
              <a:buClr>
                <a:schemeClr val="tx1"/>
              </a:buClr>
              <a:buSzPct val="100000"/>
            </a:pPr>
            <a:r>
              <a:rPr lang="en-US" sz="2000" b="1" dirty="0">
                <a:solidFill>
                  <a:schemeClr val="accent1">
                    <a:lumMod val="75000"/>
                  </a:schemeClr>
                </a:solidFill>
                <a:latin typeface="+mj-lt"/>
              </a:rPr>
              <a:t>OpenSwitch</a:t>
            </a:r>
          </a:p>
          <a:p>
            <a:pPr marL="580675" lvl="1" indent="-180874">
              <a:spcBef>
                <a:spcPts val="800"/>
              </a:spcBef>
              <a:buClr>
                <a:schemeClr val="tx1"/>
              </a:buClr>
              <a:buSzPct val="100000"/>
            </a:pPr>
            <a:r>
              <a:rPr lang="en-US" sz="1900" dirty="0">
                <a:latin typeface="+mj-lt"/>
              </a:rPr>
              <a:t>Full function, open-source NOS</a:t>
            </a:r>
          </a:p>
          <a:p>
            <a:pPr marL="580675" lvl="1" indent="-180874">
              <a:spcBef>
                <a:spcPts val="800"/>
              </a:spcBef>
              <a:buClr>
                <a:schemeClr val="tx1"/>
              </a:buClr>
              <a:buSzPct val="100000"/>
            </a:pPr>
            <a:r>
              <a:rPr lang="en-US" sz="1900" dirty="0">
                <a:latin typeface="+mj-lt"/>
              </a:rPr>
              <a:t>Introduced October 2015 by HP with Accton as charter member; now under Linux Foundation</a:t>
            </a:r>
          </a:p>
          <a:p>
            <a:pPr marL="180874" indent="-180874">
              <a:spcBef>
                <a:spcPts val="800"/>
              </a:spcBef>
              <a:buClr>
                <a:schemeClr val="tx1"/>
              </a:buClr>
              <a:buSzPct val="100000"/>
            </a:pPr>
            <a:r>
              <a:rPr lang="en-US" sz="2000" b="1" dirty="0">
                <a:solidFill>
                  <a:schemeClr val="accent1">
                    <a:lumMod val="75000"/>
                  </a:schemeClr>
                </a:solidFill>
                <a:latin typeface="+mj-lt"/>
              </a:rPr>
              <a:t>SnapRoute </a:t>
            </a:r>
            <a:r>
              <a:rPr lang="en-US" sz="2000" b="1" dirty="0" err="1">
                <a:solidFill>
                  <a:schemeClr val="accent1">
                    <a:lumMod val="75000"/>
                  </a:schemeClr>
                </a:solidFill>
                <a:latin typeface="+mj-lt"/>
              </a:rPr>
              <a:t>FlexSwitch</a:t>
            </a:r>
            <a:endParaRPr lang="en-US" sz="2000" b="1" dirty="0">
              <a:solidFill>
                <a:schemeClr val="accent1">
                  <a:lumMod val="75000"/>
                </a:schemeClr>
              </a:solidFill>
              <a:latin typeface="+mj-lt"/>
            </a:endParaRPr>
          </a:p>
          <a:p>
            <a:pPr marL="714233" lvl="1" indent="-180874">
              <a:spcBef>
                <a:spcPts val="800"/>
              </a:spcBef>
              <a:buClr>
                <a:schemeClr val="tx1"/>
              </a:buClr>
              <a:buSzPct val="100000"/>
            </a:pPr>
            <a:r>
              <a:rPr lang="en-US" sz="1900" dirty="0">
                <a:latin typeface="+mj-lt"/>
              </a:rPr>
              <a:t>L2 and L3 protocol suite, with comprehensive configuration APIs, automation and orchestration</a:t>
            </a:r>
          </a:p>
          <a:p>
            <a:pPr marL="714233" lvl="1" indent="-180874">
              <a:spcBef>
                <a:spcPts val="800"/>
              </a:spcBef>
              <a:buClr>
                <a:schemeClr val="tx1"/>
              </a:buClr>
              <a:buSzPct val="100000"/>
            </a:pPr>
            <a:r>
              <a:rPr lang="en-US" sz="1900" dirty="0">
                <a:latin typeface="+mj-lt"/>
              </a:rPr>
              <a:t>OCP Accepted</a:t>
            </a:r>
          </a:p>
          <a:p>
            <a:pPr marL="180874" indent="-180874">
              <a:spcBef>
                <a:spcPts val="800"/>
              </a:spcBef>
              <a:buClr>
                <a:schemeClr val="tx1"/>
              </a:buClr>
              <a:buSzPct val="100000"/>
            </a:pPr>
            <a:r>
              <a:rPr lang="en-US" sz="2000" b="1" dirty="0">
                <a:solidFill>
                  <a:schemeClr val="accent1">
                    <a:lumMod val="75000"/>
                  </a:schemeClr>
                </a:solidFill>
                <a:latin typeface="+mj-lt"/>
              </a:rPr>
              <a:t>Open Network Linux</a:t>
            </a:r>
          </a:p>
          <a:p>
            <a:pPr marL="580675" lvl="1" indent="-180874">
              <a:spcBef>
                <a:spcPts val="800"/>
              </a:spcBef>
              <a:buClr>
                <a:schemeClr val="tx1"/>
              </a:buClr>
              <a:buSzPct val="100000"/>
            </a:pPr>
            <a:r>
              <a:rPr lang="en-US" sz="1900" dirty="0">
                <a:latin typeface="+mj-lt"/>
              </a:rPr>
              <a:t>OCP reference OS for switches</a:t>
            </a:r>
          </a:p>
          <a:p>
            <a:pPr marL="580675" lvl="1" indent="-180874">
              <a:spcBef>
                <a:spcPts val="800"/>
              </a:spcBef>
              <a:buClr>
                <a:schemeClr val="tx1"/>
              </a:buClr>
              <a:buSzPct val="100000"/>
            </a:pPr>
            <a:r>
              <a:rPr lang="en-US" sz="1900" dirty="0">
                <a:latin typeface="+mj-lt"/>
              </a:rPr>
              <a:t>Forwarding Agents:  OF-DPA &amp; Indigo OF Agent, SAI, OpenNSL, </a:t>
            </a:r>
            <a:r>
              <a:rPr lang="en-US" sz="1900" dirty="0"/>
              <a:t>FBOSS Agent, </a:t>
            </a:r>
            <a:r>
              <a:rPr lang="en-US" sz="1900" dirty="0" err="1">
                <a:latin typeface="+mj-lt"/>
              </a:rPr>
              <a:t>Quagga</a:t>
            </a:r>
            <a:r>
              <a:rPr lang="en-US" sz="1900" dirty="0">
                <a:latin typeface="+mj-lt"/>
              </a:rPr>
              <a:t> Routing</a:t>
            </a:r>
          </a:p>
          <a:p>
            <a:pPr marL="180874" indent="-180874">
              <a:spcBef>
                <a:spcPts val="800"/>
              </a:spcBef>
              <a:buClr>
                <a:schemeClr val="tx1"/>
              </a:buClr>
              <a:buSzPct val="100000"/>
            </a:pPr>
            <a:r>
              <a:rPr lang="en-US" sz="2000" b="1" dirty="0">
                <a:solidFill>
                  <a:schemeClr val="accent1">
                    <a:lumMod val="75000"/>
                  </a:schemeClr>
                </a:solidFill>
                <a:latin typeface="+mj-lt"/>
              </a:rPr>
              <a:t>Open Network Foundation  Atrium SDN Distribution  (CORD use  case)</a:t>
            </a:r>
          </a:p>
          <a:p>
            <a:pPr marL="580675" lvl="1" indent="-180874">
              <a:spcBef>
                <a:spcPts val="800"/>
              </a:spcBef>
              <a:buClr>
                <a:schemeClr val="tx1"/>
              </a:buClr>
              <a:buSzPct val="100000"/>
            </a:pPr>
            <a:r>
              <a:rPr lang="en-US" sz="1900" dirty="0">
                <a:latin typeface="+mj-lt"/>
              </a:rPr>
              <a:t>OpenFlow physical (ONL with OF-DPA) and virtual switches</a:t>
            </a:r>
          </a:p>
          <a:p>
            <a:pPr marL="580675" lvl="1" indent="-180874">
              <a:spcBef>
                <a:spcPts val="800"/>
              </a:spcBef>
              <a:buClr>
                <a:schemeClr val="tx1"/>
              </a:buClr>
              <a:buSzPct val="100000"/>
            </a:pPr>
            <a:r>
              <a:rPr lang="en-US" sz="1900" dirty="0">
                <a:latin typeface="+mj-lt"/>
              </a:rPr>
              <a:t>ONOS open-source OpenFlow controller, with BGP application based on </a:t>
            </a:r>
            <a:r>
              <a:rPr lang="en-US" sz="1900" dirty="0" err="1">
                <a:latin typeface="+mj-lt"/>
              </a:rPr>
              <a:t>Quagga</a:t>
            </a:r>
            <a:endParaRPr lang="en-US" sz="1900" dirty="0">
              <a:latin typeface="+mj-lt"/>
            </a:endParaRPr>
          </a:p>
          <a:p>
            <a:pPr marL="180874" indent="-180874">
              <a:spcBef>
                <a:spcPts val="800"/>
              </a:spcBef>
              <a:buClr>
                <a:schemeClr val="tx1"/>
              </a:buClr>
              <a:buSzPct val="100000"/>
            </a:pPr>
            <a:r>
              <a:rPr lang="en-US" sz="2000" b="1" dirty="0">
                <a:solidFill>
                  <a:schemeClr val="accent1">
                    <a:lumMod val="75000"/>
                  </a:schemeClr>
                </a:solidFill>
                <a:latin typeface="+mj-lt"/>
              </a:rPr>
              <a:t>Open Compute Project</a:t>
            </a:r>
          </a:p>
          <a:p>
            <a:pPr marL="580675" lvl="1" indent="-180874">
              <a:spcBef>
                <a:spcPts val="800"/>
              </a:spcBef>
              <a:buSzPct val="100000"/>
            </a:pPr>
            <a:r>
              <a:rPr lang="en-US" sz="1900" dirty="0">
                <a:latin typeface="+mj-lt"/>
              </a:rPr>
              <a:t>ONIE:  Universal NOS Loader</a:t>
            </a:r>
          </a:p>
          <a:p>
            <a:pPr marL="580675" lvl="1" indent="-180874">
              <a:spcBef>
                <a:spcPts val="800"/>
              </a:spcBef>
              <a:buSzPct val="100000"/>
            </a:pPr>
            <a:r>
              <a:rPr lang="en-US" sz="1900" dirty="0">
                <a:latin typeface="+mj-lt"/>
              </a:rPr>
              <a:t>Switch Abstraction Interface (SAI):  standard HAL for silicon from multiple vendors</a:t>
            </a:r>
          </a:p>
          <a:p>
            <a:pPr marL="580675" lvl="1" indent="-180874">
              <a:spcBef>
                <a:spcPts val="800"/>
              </a:spcBef>
              <a:buSzPct val="100000"/>
            </a:pPr>
            <a:r>
              <a:rPr lang="en-US" sz="1900" dirty="0">
                <a:latin typeface="+mj-lt"/>
              </a:rPr>
              <a:t>Open Optical Monitoring API</a:t>
            </a:r>
          </a:p>
          <a:p>
            <a:pPr marL="123673" indent="-180874">
              <a:spcBef>
                <a:spcPts val="800"/>
              </a:spcBef>
              <a:buSzPct val="100000"/>
            </a:pPr>
            <a:r>
              <a:rPr lang="en-US" sz="2000" b="1" dirty="0">
                <a:solidFill>
                  <a:schemeClr val="accent1">
                    <a:lumMod val="75000"/>
                  </a:schemeClr>
                </a:solidFill>
                <a:latin typeface="+mj-lt"/>
              </a:rPr>
              <a:t>Software for Open Networking in the </a:t>
            </a:r>
            <a:r>
              <a:rPr lang="en-US" sz="2000" b="1" dirty="0" smtClean="0">
                <a:solidFill>
                  <a:schemeClr val="accent1">
                    <a:lumMod val="75000"/>
                  </a:schemeClr>
                </a:solidFill>
                <a:latin typeface="+mj-lt"/>
              </a:rPr>
              <a:t>Cloud  (SONiC)</a:t>
            </a:r>
            <a:endParaRPr lang="en-US" sz="2000" b="1" dirty="0">
              <a:solidFill>
                <a:schemeClr val="accent1">
                  <a:lumMod val="75000"/>
                </a:schemeClr>
              </a:solidFill>
              <a:latin typeface="+mj-lt"/>
            </a:endParaRPr>
          </a:p>
          <a:p>
            <a:pPr marL="580675" lvl="1" indent="-180874">
              <a:spcBef>
                <a:spcPts val="800"/>
              </a:spcBef>
              <a:buSzPct val="100000"/>
            </a:pPr>
            <a:r>
              <a:rPr lang="en-US" sz="1900" dirty="0">
                <a:latin typeface="+mj-lt"/>
              </a:rPr>
              <a:t>Network OS components, including full function L3 routing</a:t>
            </a:r>
          </a:p>
          <a:p>
            <a:pPr marL="580675" lvl="1" indent="-180874">
              <a:spcBef>
                <a:spcPts val="800"/>
              </a:spcBef>
              <a:buSzPct val="100000"/>
            </a:pPr>
            <a:r>
              <a:rPr lang="en-US" sz="1900" dirty="0">
                <a:latin typeface="+mj-lt"/>
              </a:rPr>
              <a:t>Contributed by Microsoft and co-contributors to OCP</a:t>
            </a:r>
          </a:p>
          <a:p>
            <a:pPr marL="123673" indent="-180874">
              <a:lnSpc>
                <a:spcPct val="110000"/>
              </a:lnSpc>
              <a:buSzPct val="100000"/>
            </a:pPr>
            <a:endParaRPr lang="en-US" sz="2000" b="1" dirty="0">
              <a:solidFill>
                <a:srgbClr val="0066FF"/>
              </a:solidFill>
              <a:latin typeface="+mj-lt"/>
            </a:endParaRPr>
          </a:p>
          <a:p>
            <a:pPr marL="0" indent="0">
              <a:lnSpc>
                <a:spcPct val="110000"/>
              </a:lnSpc>
              <a:buSzPct val="100000"/>
              <a:buNone/>
            </a:pPr>
            <a:endParaRPr lang="en-US" sz="2000" b="1" dirty="0">
              <a:solidFill>
                <a:srgbClr val="0066FF"/>
              </a:solidFill>
              <a:latin typeface="+mj-lt"/>
            </a:endParaRPr>
          </a:p>
          <a:p>
            <a:pPr marL="580675" lvl="1" indent="-180874">
              <a:lnSpc>
                <a:spcPct val="110000"/>
              </a:lnSpc>
              <a:buSzPct val="100000"/>
            </a:pPr>
            <a:endParaRPr lang="en-US" sz="1600" b="1" dirty="0">
              <a:solidFill>
                <a:srgbClr val="0066FF"/>
              </a:solidFill>
              <a:latin typeface="+mj-lt"/>
            </a:endParaRPr>
          </a:p>
        </p:txBody>
      </p:sp>
      <p:pic>
        <p:nvPicPr>
          <p:cNvPr id="5" name="Picture 4"/>
          <p:cNvPicPr>
            <a:picLocks noChangeAspect="1"/>
          </p:cNvPicPr>
          <p:nvPr/>
        </p:nvPicPr>
        <p:blipFill>
          <a:blip r:embed="rId3" cstate="email"/>
          <a:stretch>
            <a:fillRect/>
          </a:stretch>
        </p:blipFill>
        <p:spPr>
          <a:xfrm>
            <a:off x="9931628" y="1725524"/>
            <a:ext cx="1232273" cy="502701"/>
          </a:xfrm>
          <a:prstGeom prst="rect">
            <a:avLst/>
          </a:prstGeom>
        </p:spPr>
      </p:pic>
      <p:pic>
        <p:nvPicPr>
          <p:cNvPr id="6" name="Picture 5"/>
          <p:cNvPicPr>
            <a:picLocks noChangeAspect="1"/>
          </p:cNvPicPr>
          <p:nvPr/>
        </p:nvPicPr>
        <p:blipFill>
          <a:blip r:embed="rId4" cstate="email"/>
          <a:stretch>
            <a:fillRect/>
          </a:stretch>
        </p:blipFill>
        <p:spPr>
          <a:xfrm>
            <a:off x="10045812" y="3151727"/>
            <a:ext cx="1003901" cy="444488"/>
          </a:xfrm>
          <a:prstGeom prst="rect">
            <a:avLst/>
          </a:prstGeom>
        </p:spPr>
      </p:pic>
      <p:grpSp>
        <p:nvGrpSpPr>
          <p:cNvPr id="13" name="Group 12"/>
          <p:cNvGrpSpPr/>
          <p:nvPr/>
        </p:nvGrpSpPr>
        <p:grpSpPr>
          <a:xfrm>
            <a:off x="9271329" y="3925807"/>
            <a:ext cx="2423775" cy="506255"/>
            <a:chOff x="7145193" y="2608207"/>
            <a:chExt cx="1817831" cy="376580"/>
          </a:xfrm>
        </p:grpSpPr>
        <p:pic>
          <p:nvPicPr>
            <p:cNvPr id="7" name="Picture 6"/>
            <p:cNvPicPr>
              <a:picLocks noChangeAspect="1"/>
            </p:cNvPicPr>
            <p:nvPr/>
          </p:nvPicPr>
          <p:blipFill>
            <a:blip r:embed="rId5" cstate="email"/>
            <a:stretch>
              <a:fillRect/>
            </a:stretch>
          </p:blipFill>
          <p:spPr>
            <a:xfrm>
              <a:off x="8169714" y="2608207"/>
              <a:ext cx="793310" cy="376580"/>
            </a:xfrm>
            <a:prstGeom prst="rect">
              <a:avLst/>
            </a:prstGeom>
          </p:spPr>
        </p:pic>
        <p:pic>
          <p:nvPicPr>
            <p:cNvPr id="10" name="Picture 9"/>
            <p:cNvPicPr>
              <a:picLocks noChangeAspect="1"/>
            </p:cNvPicPr>
            <p:nvPr/>
          </p:nvPicPr>
          <p:blipFill>
            <a:blip r:embed="rId6" cstate="email"/>
            <a:stretch>
              <a:fillRect/>
            </a:stretch>
          </p:blipFill>
          <p:spPr>
            <a:xfrm>
              <a:off x="7145193" y="2635916"/>
              <a:ext cx="1119345" cy="334584"/>
            </a:xfrm>
            <a:prstGeom prst="rect">
              <a:avLst/>
            </a:prstGeom>
          </p:spPr>
        </p:pic>
      </p:grpSp>
      <p:sp>
        <p:nvSpPr>
          <p:cNvPr id="15" name="TextBox 14"/>
          <p:cNvSpPr txBox="1"/>
          <p:nvPr/>
        </p:nvSpPr>
        <p:spPr>
          <a:xfrm>
            <a:off x="10054497" y="5786263"/>
            <a:ext cx="846690" cy="400105"/>
          </a:xfrm>
          <a:prstGeom prst="rect">
            <a:avLst/>
          </a:prstGeom>
          <a:noFill/>
        </p:spPr>
        <p:txBody>
          <a:bodyPr wrap="none" lIns="91432" tIns="45718" rIns="91432" bIns="45718" rtlCol="0">
            <a:spAutoFit/>
          </a:bodyPr>
          <a:lstStyle/>
          <a:p>
            <a:pPr defTabSz="1219140">
              <a:defRPr/>
            </a:pPr>
            <a:r>
              <a:rPr lang="en-US" sz="2000" b="1" kern="0" dirty="0" err="1">
                <a:solidFill>
                  <a:sysClr val="windowText" lastClr="000000"/>
                </a:solidFill>
              </a:rPr>
              <a:t>SONiC</a:t>
            </a:r>
            <a:endParaRPr lang="en-US" sz="2000" b="1" kern="0" dirty="0">
              <a:solidFill>
                <a:sysClr val="windowText" lastClr="000000"/>
              </a:solidFill>
            </a:endParaRPr>
          </a:p>
        </p:txBody>
      </p:sp>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83229" y="2287602"/>
            <a:ext cx="1789783" cy="427213"/>
          </a:xfrm>
          <a:prstGeom prst="rect">
            <a:avLst/>
          </a:prstGeom>
        </p:spPr>
      </p:pic>
      <p:pic>
        <p:nvPicPr>
          <p:cNvPr id="16" name="Picture 15"/>
          <p:cNvPicPr>
            <a:picLocks noChangeAspect="1"/>
          </p:cNvPicPr>
          <p:nvPr/>
        </p:nvPicPr>
        <p:blipFill>
          <a:blip r:embed="rId8"/>
          <a:stretch>
            <a:fillRect/>
          </a:stretch>
        </p:blipFill>
        <p:spPr>
          <a:xfrm>
            <a:off x="9583225" y="4795237"/>
            <a:ext cx="1536171" cy="722092"/>
          </a:xfrm>
          <a:prstGeom prst="rect">
            <a:avLst/>
          </a:prstGeom>
        </p:spPr>
      </p:pic>
    </p:spTree>
    <p:extLst>
      <p:ext uri="{BB962C8B-B14F-4D97-AF65-F5344CB8AC3E}">
        <p14:creationId xmlns:p14="http://schemas.microsoft.com/office/powerpoint/2010/main" val="169272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CORD </a:t>
            </a:r>
            <a:r>
              <a:rPr lang="en-US" dirty="0" smtClean="0"/>
              <a:t>Architecture</a:t>
            </a:r>
            <a:endParaRPr lang="en-US" dirty="0"/>
          </a:p>
        </p:txBody>
      </p:sp>
      <p:pic>
        <p:nvPicPr>
          <p:cNvPr id="6" name="Picture 5" descr="rack_42U.gif"/>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7577847" y="5130692"/>
            <a:ext cx="1030596" cy="1647008"/>
          </a:xfrm>
          <a:prstGeom prst="rect">
            <a:avLst/>
          </a:prstGeom>
          <a:effectLst/>
        </p:spPr>
      </p:pic>
      <p:pic>
        <p:nvPicPr>
          <p:cNvPr id="7" name="Picture 6" descr="rack_42U.gif"/>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6284407" y="5130692"/>
            <a:ext cx="1030596" cy="1647008"/>
          </a:xfrm>
          <a:prstGeom prst="rect">
            <a:avLst/>
          </a:prstGeom>
          <a:effectLst/>
        </p:spPr>
      </p:pic>
      <p:pic>
        <p:nvPicPr>
          <p:cNvPr id="8" name="Picture 7" descr="rack_42U.gif"/>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4896219" y="5130692"/>
            <a:ext cx="1030596" cy="1647008"/>
          </a:xfrm>
          <a:prstGeom prst="rect">
            <a:avLst/>
          </a:prstGeom>
          <a:effectLst/>
        </p:spPr>
      </p:pic>
      <p:pic>
        <p:nvPicPr>
          <p:cNvPr id="9" name="Picture 8" descr="rack_42U.gif"/>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3511911" y="5130692"/>
            <a:ext cx="1030596" cy="1647008"/>
          </a:xfrm>
          <a:prstGeom prst="rect">
            <a:avLst/>
          </a:prstGeom>
          <a:ln/>
          <a:effectLst/>
        </p:spPr>
      </p:pic>
      <p:pic>
        <p:nvPicPr>
          <p:cNvPr id="10" name="Picture 9" descr="rack_42U.gif"/>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2309031" y="5122992"/>
            <a:ext cx="1030596" cy="1647008"/>
          </a:xfrm>
          <a:prstGeom prst="rect">
            <a:avLst/>
          </a:prstGeom>
          <a:effectLst/>
        </p:spPr>
      </p:pic>
      <p:grpSp>
        <p:nvGrpSpPr>
          <p:cNvPr id="11" name="Group 10"/>
          <p:cNvGrpSpPr/>
          <p:nvPr/>
        </p:nvGrpSpPr>
        <p:grpSpPr>
          <a:xfrm>
            <a:off x="1918942" y="5903763"/>
            <a:ext cx="1224977" cy="735179"/>
            <a:chOff x="453632" y="4822050"/>
            <a:chExt cx="1224977" cy="1019953"/>
          </a:xfrm>
          <a:effectLst/>
        </p:grpSpPr>
        <p:sp>
          <p:nvSpPr>
            <p:cNvPr id="12" name="Rectangle 11"/>
            <p:cNvSpPr/>
            <p:nvPr/>
          </p:nvSpPr>
          <p:spPr>
            <a:xfrm>
              <a:off x="975743" y="4822050"/>
              <a:ext cx="702866" cy="1019953"/>
            </a:xfrm>
            <a:prstGeom prst="rect">
              <a:avLst/>
            </a:prstGeom>
            <a:solidFill>
              <a:schemeClr val="bg1">
                <a:lumMod val="85000"/>
              </a:schemeClr>
            </a:solidFill>
            <a:ln w="254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8497" tIns="34249" rIns="68497" bIns="34249" rtlCol="0" anchor="ctr"/>
            <a:lstStyle/>
            <a:p>
              <a:pPr algn="ctr" defTabSz="913801"/>
              <a:r>
                <a:rPr lang="en-US" sz="1500" b="1" kern="0" dirty="0">
                  <a:solidFill>
                    <a:prstClr val="black"/>
                  </a:solidFill>
                  <a:latin typeface="Calibri"/>
                  <a:cs typeface="Calibri"/>
                  <a:sym typeface="Arial"/>
                  <a:rtl val="0"/>
                </a:rPr>
                <a:t>R,E,M-Access</a:t>
              </a:r>
            </a:p>
          </p:txBody>
        </p:sp>
        <p:cxnSp>
          <p:nvCxnSpPr>
            <p:cNvPr id="13" name="Straight Connector 12"/>
            <p:cNvCxnSpPr/>
            <p:nvPr/>
          </p:nvCxnSpPr>
          <p:spPr>
            <a:xfrm>
              <a:off x="453632" y="5002696"/>
              <a:ext cx="541999" cy="0"/>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53632" y="5155096"/>
              <a:ext cx="541998" cy="0"/>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53632" y="5287613"/>
              <a:ext cx="541999" cy="0"/>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53632" y="5417926"/>
              <a:ext cx="541999" cy="0"/>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53632" y="5559282"/>
              <a:ext cx="541999" cy="0"/>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grpSp>
      <p:pic>
        <p:nvPicPr>
          <p:cNvPr id="19" name="Picture 18" descr="rack_42U.gif"/>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8873675" y="5111948"/>
            <a:ext cx="1030596" cy="1647008"/>
          </a:xfrm>
          <a:prstGeom prst="rect">
            <a:avLst/>
          </a:prstGeom>
          <a:effectLst/>
        </p:spPr>
      </p:pic>
      <p:grpSp>
        <p:nvGrpSpPr>
          <p:cNvPr id="20" name="Group 19"/>
          <p:cNvGrpSpPr/>
          <p:nvPr/>
        </p:nvGrpSpPr>
        <p:grpSpPr>
          <a:xfrm>
            <a:off x="10139448" y="4673380"/>
            <a:ext cx="831072" cy="1412944"/>
            <a:chOff x="7867365" y="4035854"/>
            <a:chExt cx="964731" cy="1412944"/>
          </a:xfrm>
          <a:effectLst/>
        </p:grpSpPr>
        <p:cxnSp>
          <p:nvCxnSpPr>
            <p:cNvPr id="21" name="Straight Connector 20"/>
            <p:cNvCxnSpPr/>
            <p:nvPr/>
          </p:nvCxnSpPr>
          <p:spPr>
            <a:xfrm>
              <a:off x="8290097" y="4362016"/>
              <a:ext cx="541999" cy="0"/>
            </a:xfrm>
            <a:prstGeom prst="line">
              <a:avLst/>
            </a:prstGeom>
            <a:ln w="76200" cmpd="sng">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290097" y="4577855"/>
              <a:ext cx="541999" cy="0"/>
            </a:xfrm>
            <a:prstGeom prst="line">
              <a:avLst/>
            </a:prstGeom>
            <a:ln w="76200" cmpd="sng">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8290097" y="4822047"/>
              <a:ext cx="541999" cy="0"/>
            </a:xfrm>
            <a:prstGeom prst="line">
              <a:avLst/>
            </a:prstGeom>
            <a:ln w="76200" cmpd="sng">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8290097" y="5051749"/>
              <a:ext cx="541999" cy="0"/>
            </a:xfrm>
            <a:prstGeom prst="line">
              <a:avLst/>
            </a:prstGeom>
            <a:ln w="76200" cmpd="sng">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290097" y="5279241"/>
              <a:ext cx="541999" cy="0"/>
            </a:xfrm>
            <a:prstGeom prst="line">
              <a:avLst/>
            </a:prstGeom>
            <a:ln w="76200" cmpd="sng">
              <a:solidFill>
                <a:schemeClr val="accent5">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290097" y="4138939"/>
              <a:ext cx="541999" cy="0"/>
            </a:xfrm>
            <a:prstGeom prst="line">
              <a:avLst/>
            </a:prstGeom>
            <a:ln w="762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7867365" y="4035854"/>
              <a:ext cx="683988" cy="1412944"/>
            </a:xfrm>
            <a:prstGeom prst="rect">
              <a:avLst/>
            </a:prstGeom>
            <a:solidFill>
              <a:schemeClr val="bg1">
                <a:lumMod val="85000"/>
              </a:schemeClr>
            </a:solidFill>
            <a:ln w="254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68497" tIns="34249" rIns="68497" bIns="34249" rtlCol="0" anchor="ctr"/>
            <a:lstStyle/>
            <a:p>
              <a:pPr algn="ctr" defTabSz="913801"/>
              <a:r>
                <a:rPr lang="en-US" sz="2000" b="1" kern="0" dirty="0">
                  <a:solidFill>
                    <a:prstClr val="black"/>
                  </a:solidFill>
                  <a:latin typeface="Calibri"/>
                  <a:cs typeface="Calibri"/>
                  <a:sym typeface="Arial"/>
                  <a:rtl val="0"/>
                </a:rPr>
                <a:t>Metro</a:t>
              </a:r>
            </a:p>
            <a:p>
              <a:pPr algn="ctr" defTabSz="913801"/>
              <a:r>
                <a:rPr lang="en-US" sz="2000" b="1" kern="0" dirty="0">
                  <a:solidFill>
                    <a:prstClr val="black"/>
                  </a:solidFill>
                  <a:latin typeface="Calibri"/>
                  <a:cs typeface="Calibri"/>
                  <a:sym typeface="Arial"/>
                  <a:rtl val="0"/>
                </a:rPr>
                <a:t>Router</a:t>
              </a:r>
              <a:endParaRPr lang="en-US" sz="1100" b="1" kern="0" dirty="0">
                <a:solidFill>
                  <a:prstClr val="black"/>
                </a:solidFill>
                <a:latin typeface="Calibri"/>
                <a:cs typeface="Calibri"/>
                <a:sym typeface="Arial"/>
                <a:rtl val="0"/>
              </a:endParaRPr>
            </a:p>
          </p:txBody>
        </p:sp>
      </p:grpSp>
      <p:sp>
        <p:nvSpPr>
          <p:cNvPr id="28" name="Rounded Rectangle 27"/>
          <p:cNvSpPr/>
          <p:nvPr/>
        </p:nvSpPr>
        <p:spPr>
          <a:xfrm>
            <a:off x="2498553" y="2822263"/>
            <a:ext cx="7052579" cy="425471"/>
          </a:xfrm>
          <a:prstGeom prst="roundRect">
            <a:avLst/>
          </a:prstGeom>
          <a:solidFill>
            <a:schemeClr val="accent3">
              <a:lumMod val="20000"/>
              <a:lumOff val="80000"/>
            </a:schemeClr>
          </a:solidFill>
          <a:ln>
            <a:solidFill>
              <a:srgbClr val="7F7F7F"/>
            </a:solidFill>
          </a:ln>
          <a:effectLst/>
        </p:spPr>
        <p:style>
          <a:lnRef idx="2">
            <a:schemeClr val="accent5"/>
          </a:lnRef>
          <a:fillRef idx="1">
            <a:schemeClr val="lt1"/>
          </a:fillRef>
          <a:effectRef idx="0">
            <a:schemeClr val="accent5"/>
          </a:effectRef>
          <a:fontRef idx="minor">
            <a:schemeClr val="dk1"/>
          </a:fontRef>
        </p:style>
        <p:txBody>
          <a:bodyPr lIns="121912" tIns="60956" rIns="121912" bIns="60956" rtlCol="0" anchor="ctr"/>
          <a:lstStyle/>
          <a:p>
            <a:pPr algn="ctr" defTabSz="1219140"/>
            <a:r>
              <a:rPr lang="en-US" sz="2000" b="1" kern="0" dirty="0">
                <a:solidFill>
                  <a:prstClr val="black"/>
                </a:solidFill>
                <a:latin typeface="Calibri"/>
                <a:sym typeface="Arial"/>
              </a:rPr>
              <a:t>ONOS Controller Cluster</a:t>
            </a:r>
          </a:p>
        </p:txBody>
      </p:sp>
      <p:sp>
        <p:nvSpPr>
          <p:cNvPr id="29" name="Rounded Rectangle 28"/>
          <p:cNvSpPr/>
          <p:nvPr/>
        </p:nvSpPr>
        <p:spPr>
          <a:xfrm>
            <a:off x="8279916" y="2146530"/>
            <a:ext cx="1267125" cy="578253"/>
          </a:xfrm>
          <a:prstGeom prst="roundRect">
            <a:avLst/>
          </a:prstGeom>
          <a:solidFill>
            <a:schemeClr val="accent2">
              <a:lumMod val="20000"/>
              <a:lumOff val="80000"/>
            </a:schemeClr>
          </a:solidFill>
          <a:ln>
            <a:solidFill>
              <a:schemeClr val="accent2"/>
            </a:solidFill>
          </a:ln>
        </p:spPr>
        <p:style>
          <a:lnRef idx="2">
            <a:schemeClr val="accent1"/>
          </a:lnRef>
          <a:fillRef idx="1">
            <a:schemeClr val="lt1"/>
          </a:fillRef>
          <a:effectRef idx="0">
            <a:schemeClr val="accent1"/>
          </a:effectRef>
          <a:fontRef idx="minor">
            <a:schemeClr val="dk1"/>
          </a:fontRef>
        </p:style>
        <p:txBody>
          <a:bodyPr lIns="121912" tIns="60956" rIns="121912" bIns="60956" rtlCol="0" anchor="ctr"/>
          <a:lstStyle/>
          <a:p>
            <a:pPr algn="ctr" defTabSz="1219140"/>
            <a:r>
              <a:rPr lang="en-US" sz="1600" kern="0" dirty="0" err="1">
                <a:solidFill>
                  <a:prstClr val="black"/>
                </a:solidFill>
                <a:sym typeface="Arial"/>
              </a:rPr>
              <a:t>vRouter</a:t>
            </a:r>
            <a:endParaRPr lang="en-US" sz="1600" kern="0" dirty="0">
              <a:solidFill>
                <a:prstClr val="black"/>
              </a:solidFill>
              <a:sym typeface="Arial"/>
            </a:endParaRPr>
          </a:p>
          <a:p>
            <a:pPr algn="ctr" defTabSz="1219140"/>
            <a:r>
              <a:rPr lang="en-US" sz="1600" kern="0" dirty="0">
                <a:solidFill>
                  <a:prstClr val="black"/>
                </a:solidFill>
                <a:sym typeface="Arial"/>
              </a:rPr>
              <a:t>Control</a:t>
            </a:r>
          </a:p>
        </p:txBody>
      </p:sp>
      <p:sp>
        <p:nvSpPr>
          <p:cNvPr id="30" name="Rounded Rectangle 29"/>
          <p:cNvSpPr/>
          <p:nvPr/>
        </p:nvSpPr>
        <p:spPr>
          <a:xfrm>
            <a:off x="2502244" y="2143314"/>
            <a:ext cx="1134085" cy="578253"/>
          </a:xfrm>
          <a:prstGeom prst="roundRect">
            <a:avLst/>
          </a:prstGeom>
          <a:ln>
            <a:prstDash val="sysDash"/>
          </a:ln>
        </p:spPr>
        <p:style>
          <a:lnRef idx="2">
            <a:schemeClr val="accent6"/>
          </a:lnRef>
          <a:fillRef idx="1">
            <a:schemeClr val="lt1"/>
          </a:fillRef>
          <a:effectRef idx="0">
            <a:schemeClr val="accent6"/>
          </a:effectRef>
          <a:fontRef idx="minor">
            <a:schemeClr val="dk1"/>
          </a:fontRef>
        </p:style>
        <p:txBody>
          <a:bodyPr lIns="121912" tIns="60956" rIns="121912" bIns="60956" rtlCol="0" anchor="ctr"/>
          <a:lstStyle/>
          <a:p>
            <a:pPr algn="ctr" defTabSz="1219140"/>
            <a:r>
              <a:rPr lang="en-US" sz="1400" kern="0" dirty="0" err="1">
                <a:solidFill>
                  <a:prstClr val="black"/>
                </a:solidFill>
                <a:sym typeface="Arial"/>
              </a:rPr>
              <a:t>vOLT</a:t>
            </a:r>
            <a:endParaRPr lang="en-US" sz="1400" kern="0" dirty="0">
              <a:solidFill>
                <a:prstClr val="black"/>
              </a:solidFill>
              <a:sym typeface="Arial"/>
            </a:endParaRPr>
          </a:p>
          <a:p>
            <a:pPr algn="ctr" defTabSz="1219140"/>
            <a:r>
              <a:rPr lang="en-US" sz="1400" kern="0" dirty="0">
                <a:solidFill>
                  <a:prstClr val="black"/>
                </a:solidFill>
                <a:sym typeface="Arial"/>
              </a:rPr>
              <a:t>Control</a:t>
            </a:r>
          </a:p>
        </p:txBody>
      </p:sp>
      <p:sp>
        <p:nvSpPr>
          <p:cNvPr id="31" name="Rounded Rectangle 30"/>
          <p:cNvSpPr/>
          <p:nvPr/>
        </p:nvSpPr>
        <p:spPr>
          <a:xfrm>
            <a:off x="5195089" y="2145486"/>
            <a:ext cx="1525323" cy="578253"/>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lIns="121912" tIns="60956" rIns="121912" bIns="60956" rtlCol="0" anchor="ctr"/>
          <a:lstStyle/>
          <a:p>
            <a:pPr algn="ctr" defTabSz="1219140"/>
            <a:r>
              <a:rPr lang="en-US" sz="1600" kern="0" dirty="0">
                <a:solidFill>
                  <a:prstClr val="black"/>
                </a:solidFill>
                <a:sym typeface="Arial"/>
              </a:rPr>
              <a:t>Overlay</a:t>
            </a:r>
          </a:p>
          <a:p>
            <a:pPr algn="ctr" defTabSz="1219140"/>
            <a:r>
              <a:rPr lang="en-US" sz="1600" kern="0" dirty="0">
                <a:solidFill>
                  <a:prstClr val="black"/>
                </a:solidFill>
                <a:sym typeface="Arial"/>
              </a:rPr>
              <a:t>Control</a:t>
            </a:r>
          </a:p>
        </p:txBody>
      </p:sp>
      <p:sp>
        <p:nvSpPr>
          <p:cNvPr id="32" name="Rounded Rectangle 31"/>
          <p:cNvSpPr/>
          <p:nvPr/>
        </p:nvSpPr>
        <p:spPr>
          <a:xfrm>
            <a:off x="6765657" y="2149078"/>
            <a:ext cx="1458491" cy="578253"/>
          </a:xfrm>
          <a:prstGeom prst="roundRect">
            <a:avLst/>
          </a:prstGeom>
          <a:solidFill>
            <a:schemeClr val="accent4">
              <a:lumMod val="20000"/>
              <a:lumOff val="80000"/>
            </a:schemeClr>
          </a:solidFill>
          <a:ln>
            <a:solidFill>
              <a:schemeClr val="accent4"/>
            </a:solidFill>
          </a:ln>
        </p:spPr>
        <p:style>
          <a:lnRef idx="2">
            <a:schemeClr val="accent4"/>
          </a:lnRef>
          <a:fillRef idx="1">
            <a:schemeClr val="lt1"/>
          </a:fillRef>
          <a:effectRef idx="0">
            <a:schemeClr val="accent4"/>
          </a:effectRef>
          <a:fontRef idx="minor">
            <a:schemeClr val="dk1"/>
          </a:fontRef>
        </p:style>
        <p:txBody>
          <a:bodyPr lIns="121912" tIns="60956" rIns="121912" bIns="60956" rtlCol="0" anchor="ctr"/>
          <a:lstStyle/>
          <a:p>
            <a:pPr algn="ctr" defTabSz="1219140"/>
            <a:r>
              <a:rPr lang="en-US" sz="1600" kern="0">
                <a:solidFill>
                  <a:prstClr val="black"/>
                </a:solidFill>
                <a:sym typeface="Arial"/>
              </a:rPr>
              <a:t>Underlay Control</a:t>
            </a:r>
          </a:p>
        </p:txBody>
      </p:sp>
      <p:sp>
        <p:nvSpPr>
          <p:cNvPr id="33" name="Rounded Rectangle 32"/>
          <p:cNvSpPr/>
          <p:nvPr/>
        </p:nvSpPr>
        <p:spPr>
          <a:xfrm>
            <a:off x="3692097" y="2137262"/>
            <a:ext cx="1339811" cy="578253"/>
          </a:xfrm>
          <a:prstGeom prst="roundRect">
            <a:avLst/>
          </a:prstGeom>
          <a:ln>
            <a:prstDash val="sysDash"/>
          </a:ln>
        </p:spPr>
        <p:style>
          <a:lnRef idx="2">
            <a:schemeClr val="accent3"/>
          </a:lnRef>
          <a:fillRef idx="1">
            <a:schemeClr val="lt1"/>
          </a:fillRef>
          <a:effectRef idx="0">
            <a:schemeClr val="accent3"/>
          </a:effectRef>
          <a:fontRef idx="minor">
            <a:schemeClr val="dk1"/>
          </a:fontRef>
        </p:style>
        <p:txBody>
          <a:bodyPr lIns="121912" tIns="60956" rIns="121912" bIns="60956" rtlCol="0" anchor="ctr"/>
          <a:lstStyle/>
          <a:p>
            <a:pPr algn="ctr" defTabSz="1219140"/>
            <a:r>
              <a:rPr lang="en-US" sz="1400" kern="0" dirty="0">
                <a:solidFill>
                  <a:prstClr val="black"/>
                </a:solidFill>
                <a:sym typeface="Arial"/>
              </a:rPr>
              <a:t>Multicast</a:t>
            </a:r>
          </a:p>
          <a:p>
            <a:pPr algn="ctr" defTabSz="1219140"/>
            <a:r>
              <a:rPr lang="en-US" sz="1400" kern="0" dirty="0">
                <a:solidFill>
                  <a:prstClr val="black"/>
                </a:solidFill>
                <a:sym typeface="Arial"/>
              </a:rPr>
              <a:t>Control</a:t>
            </a:r>
          </a:p>
        </p:txBody>
      </p:sp>
      <p:sp>
        <p:nvSpPr>
          <p:cNvPr id="34" name="Rounded Rectangle 33"/>
          <p:cNvSpPr/>
          <p:nvPr/>
        </p:nvSpPr>
        <p:spPr>
          <a:xfrm>
            <a:off x="2494461" y="1640808"/>
            <a:ext cx="7052579" cy="416465"/>
          </a:xfrm>
          <a:prstGeom prst="roundRect">
            <a:avLst/>
          </a:prstGeom>
          <a:solidFill>
            <a:schemeClr val="bg1">
              <a:lumMod val="85000"/>
            </a:schemeClr>
          </a:solidFill>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lIns="121912" tIns="60956" rIns="121912" bIns="60956" rtlCol="0" anchor="ctr"/>
          <a:lstStyle/>
          <a:p>
            <a:pPr algn="ctr" defTabSz="1219140"/>
            <a:r>
              <a:rPr lang="en-US" sz="2000" b="1" kern="0" dirty="0">
                <a:solidFill>
                  <a:prstClr val="black"/>
                </a:solidFill>
                <a:latin typeface="Calibri"/>
                <a:sym typeface="Arial"/>
              </a:rPr>
              <a:t>XOS (Orchestrator)</a:t>
            </a:r>
          </a:p>
        </p:txBody>
      </p:sp>
      <p:sp>
        <p:nvSpPr>
          <p:cNvPr id="35" name="Rounded Rectangle 34"/>
          <p:cNvSpPr/>
          <p:nvPr/>
        </p:nvSpPr>
        <p:spPr>
          <a:xfrm>
            <a:off x="3630007" y="5893571"/>
            <a:ext cx="473833" cy="208331"/>
          </a:xfrm>
          <a:prstGeom prst="roundRect">
            <a:avLst/>
          </a:prstGeom>
          <a:ln/>
          <a:effectLst/>
        </p:spPr>
        <p:style>
          <a:lnRef idx="2">
            <a:schemeClr val="accent1">
              <a:shade val="50000"/>
            </a:schemeClr>
          </a:lnRef>
          <a:fillRef idx="1">
            <a:schemeClr val="accent1"/>
          </a:fillRef>
          <a:effectRef idx="0">
            <a:schemeClr val="accent1"/>
          </a:effectRef>
          <a:fontRef idx="minor">
            <a:schemeClr val="lt1"/>
          </a:fontRef>
        </p:style>
        <p:txBody>
          <a:bodyPr lIns="91388" tIns="45694" rIns="91388" bIns="45694" rtlCol="0" anchor="ctr"/>
          <a:lstStyle/>
          <a:p>
            <a:pPr defTabSz="913801"/>
            <a:r>
              <a:rPr lang="en-US" sz="800" kern="0" dirty="0" err="1">
                <a:solidFill>
                  <a:srgbClr val="FFFFFF"/>
                </a:solidFill>
                <a:sym typeface="Arial"/>
                <a:rtl val="0"/>
              </a:rPr>
              <a:t>vSG</a:t>
            </a:r>
            <a:endParaRPr lang="en-US" sz="800" kern="0" dirty="0">
              <a:solidFill>
                <a:srgbClr val="FFFFFF"/>
              </a:solidFill>
              <a:sym typeface="Arial"/>
              <a:rtl val="0"/>
            </a:endParaRPr>
          </a:p>
        </p:txBody>
      </p:sp>
      <p:sp>
        <p:nvSpPr>
          <p:cNvPr id="36" name="Rounded Rectangle 35"/>
          <p:cNvSpPr/>
          <p:nvPr/>
        </p:nvSpPr>
        <p:spPr>
          <a:xfrm>
            <a:off x="3630007" y="6162027"/>
            <a:ext cx="473833" cy="212099"/>
          </a:xfrm>
          <a:prstGeom prst="roundRect">
            <a:avLst/>
          </a:prstGeom>
          <a:ln/>
          <a:effectLst/>
        </p:spPr>
        <p:style>
          <a:lnRef idx="2">
            <a:schemeClr val="accent1">
              <a:shade val="50000"/>
            </a:schemeClr>
          </a:lnRef>
          <a:fillRef idx="1">
            <a:schemeClr val="accent1"/>
          </a:fillRef>
          <a:effectRef idx="0">
            <a:schemeClr val="accent1"/>
          </a:effectRef>
          <a:fontRef idx="minor">
            <a:schemeClr val="lt1"/>
          </a:fontRef>
        </p:style>
        <p:txBody>
          <a:bodyPr lIns="91388" tIns="45694" rIns="91388" bIns="45694" rtlCol="0" anchor="ctr"/>
          <a:lstStyle/>
          <a:p>
            <a:pPr defTabSz="913801"/>
            <a:r>
              <a:rPr lang="en-US" sz="800" kern="0" dirty="0" err="1">
                <a:solidFill>
                  <a:srgbClr val="FFFFFF"/>
                </a:solidFill>
                <a:sym typeface="Arial"/>
                <a:rtl val="0"/>
              </a:rPr>
              <a:t>vSG</a:t>
            </a:r>
            <a:endParaRPr lang="en-US" sz="800" kern="0" dirty="0">
              <a:solidFill>
                <a:srgbClr val="FFFFFF"/>
              </a:solidFill>
              <a:sym typeface="Arial"/>
              <a:rtl val="0"/>
            </a:endParaRPr>
          </a:p>
        </p:txBody>
      </p:sp>
      <p:sp>
        <p:nvSpPr>
          <p:cNvPr id="37" name="Rounded Rectangle 36"/>
          <p:cNvSpPr/>
          <p:nvPr/>
        </p:nvSpPr>
        <p:spPr>
          <a:xfrm>
            <a:off x="3640506" y="6448039"/>
            <a:ext cx="473833" cy="208748"/>
          </a:xfrm>
          <a:prstGeom prst="roundRect">
            <a:avLst/>
          </a:prstGeom>
          <a:ln/>
          <a:effectLst/>
        </p:spPr>
        <p:style>
          <a:lnRef idx="2">
            <a:schemeClr val="accent1">
              <a:shade val="50000"/>
            </a:schemeClr>
          </a:lnRef>
          <a:fillRef idx="1">
            <a:schemeClr val="accent1"/>
          </a:fillRef>
          <a:effectRef idx="0">
            <a:schemeClr val="accent1"/>
          </a:effectRef>
          <a:fontRef idx="minor">
            <a:schemeClr val="lt1"/>
          </a:fontRef>
        </p:style>
        <p:txBody>
          <a:bodyPr lIns="91388" tIns="45694" rIns="91388" bIns="45694" rtlCol="0" anchor="ctr"/>
          <a:lstStyle/>
          <a:p>
            <a:pPr defTabSz="913801"/>
            <a:r>
              <a:rPr lang="en-US" sz="800" kern="0" dirty="0" err="1">
                <a:solidFill>
                  <a:srgbClr val="FFFFFF"/>
                </a:solidFill>
                <a:sym typeface="Arial"/>
                <a:rtl val="0"/>
              </a:rPr>
              <a:t>vSG</a:t>
            </a:r>
            <a:endParaRPr lang="en-US" sz="800" kern="0" dirty="0">
              <a:solidFill>
                <a:srgbClr val="FFFFFF"/>
              </a:solidFill>
              <a:sym typeface="Arial"/>
              <a:rtl val="0"/>
            </a:endParaRPr>
          </a:p>
        </p:txBody>
      </p:sp>
      <p:sp>
        <p:nvSpPr>
          <p:cNvPr id="38" name="Rounded Rectangle 37"/>
          <p:cNvSpPr/>
          <p:nvPr/>
        </p:nvSpPr>
        <p:spPr>
          <a:xfrm>
            <a:off x="5066202" y="5871142"/>
            <a:ext cx="473833" cy="201453"/>
          </a:xfrm>
          <a:prstGeom prst="roundRect">
            <a:avLst/>
          </a:prstGeom>
          <a:ln/>
          <a:effectLst/>
        </p:spPr>
        <p:style>
          <a:lnRef idx="2">
            <a:schemeClr val="accent1">
              <a:shade val="50000"/>
            </a:schemeClr>
          </a:lnRef>
          <a:fillRef idx="1">
            <a:schemeClr val="accent1"/>
          </a:fillRef>
          <a:effectRef idx="0">
            <a:schemeClr val="accent1"/>
          </a:effectRef>
          <a:fontRef idx="minor">
            <a:schemeClr val="lt1"/>
          </a:fontRef>
        </p:style>
        <p:txBody>
          <a:bodyPr lIns="91388" tIns="45694" rIns="91388" bIns="45694" rtlCol="0" anchor="ctr"/>
          <a:lstStyle/>
          <a:p>
            <a:pPr defTabSz="913801"/>
            <a:r>
              <a:rPr lang="en-US" sz="800" kern="0" dirty="0" err="1">
                <a:solidFill>
                  <a:srgbClr val="FFFFFF"/>
                </a:solidFill>
                <a:sym typeface="Arial"/>
                <a:rtl val="0"/>
              </a:rPr>
              <a:t>VNF</a:t>
            </a:r>
            <a:endParaRPr lang="en-US" sz="800" kern="0" dirty="0">
              <a:solidFill>
                <a:srgbClr val="FFFFFF"/>
              </a:solidFill>
              <a:sym typeface="Arial"/>
              <a:rtl val="0"/>
            </a:endParaRPr>
          </a:p>
        </p:txBody>
      </p:sp>
      <p:sp>
        <p:nvSpPr>
          <p:cNvPr id="39" name="Rounded Rectangle 38"/>
          <p:cNvSpPr/>
          <p:nvPr/>
        </p:nvSpPr>
        <p:spPr>
          <a:xfrm>
            <a:off x="6385435" y="6181411"/>
            <a:ext cx="473833" cy="169467"/>
          </a:xfrm>
          <a:prstGeom prst="roundRect">
            <a:avLst/>
          </a:prstGeom>
          <a:ln/>
          <a:effectLst/>
        </p:spPr>
        <p:style>
          <a:lnRef idx="2">
            <a:schemeClr val="accent2">
              <a:shade val="50000"/>
            </a:schemeClr>
          </a:lnRef>
          <a:fillRef idx="1">
            <a:schemeClr val="accent2"/>
          </a:fillRef>
          <a:effectRef idx="0">
            <a:schemeClr val="accent2"/>
          </a:effectRef>
          <a:fontRef idx="minor">
            <a:schemeClr val="lt1"/>
          </a:fontRef>
        </p:style>
        <p:txBody>
          <a:bodyPr lIns="91388" tIns="45694" rIns="91388" bIns="45694" rtlCol="0" anchor="ctr"/>
          <a:lstStyle/>
          <a:p>
            <a:pPr defTabSz="913801"/>
            <a:r>
              <a:rPr lang="en-US" sz="800" kern="0" dirty="0" err="1">
                <a:solidFill>
                  <a:srgbClr val="FFFFFF"/>
                </a:solidFill>
                <a:sym typeface="Arial"/>
                <a:rtl val="0"/>
              </a:rPr>
              <a:t>VNF</a:t>
            </a:r>
            <a:endParaRPr lang="en-US" sz="800" kern="0" dirty="0">
              <a:solidFill>
                <a:srgbClr val="FFFFFF"/>
              </a:solidFill>
              <a:sym typeface="Arial"/>
              <a:rtl val="0"/>
            </a:endParaRPr>
          </a:p>
        </p:txBody>
      </p:sp>
      <p:sp>
        <p:nvSpPr>
          <p:cNvPr id="40" name="Rounded Rectangle 39"/>
          <p:cNvSpPr/>
          <p:nvPr/>
        </p:nvSpPr>
        <p:spPr>
          <a:xfrm>
            <a:off x="7703603" y="5925149"/>
            <a:ext cx="473833" cy="194823"/>
          </a:xfrm>
          <a:prstGeom prst="roundRect">
            <a:avLst/>
          </a:prstGeom>
          <a:ln/>
          <a:effectLst/>
        </p:spPr>
        <p:style>
          <a:lnRef idx="2">
            <a:schemeClr val="accent2">
              <a:shade val="50000"/>
            </a:schemeClr>
          </a:lnRef>
          <a:fillRef idx="1">
            <a:schemeClr val="accent2"/>
          </a:fillRef>
          <a:effectRef idx="0">
            <a:schemeClr val="accent2"/>
          </a:effectRef>
          <a:fontRef idx="minor">
            <a:schemeClr val="lt1"/>
          </a:fontRef>
        </p:style>
        <p:txBody>
          <a:bodyPr lIns="91388" tIns="45694" rIns="91388" bIns="45694" rtlCol="0" anchor="ctr"/>
          <a:lstStyle/>
          <a:p>
            <a:pPr defTabSz="913801"/>
            <a:r>
              <a:rPr lang="en-US" sz="800" kern="0" dirty="0" err="1">
                <a:solidFill>
                  <a:srgbClr val="FFFFFF"/>
                </a:solidFill>
                <a:sym typeface="Arial"/>
                <a:rtl val="0"/>
              </a:rPr>
              <a:t>VNF</a:t>
            </a:r>
            <a:endParaRPr lang="en-US" sz="800" kern="0" dirty="0">
              <a:solidFill>
                <a:srgbClr val="FFFFFF"/>
              </a:solidFill>
              <a:sym typeface="Arial"/>
              <a:rtl val="0"/>
            </a:endParaRPr>
          </a:p>
        </p:txBody>
      </p:sp>
      <p:sp>
        <p:nvSpPr>
          <p:cNvPr id="41" name="Rounded Rectangle 40"/>
          <p:cNvSpPr/>
          <p:nvPr/>
        </p:nvSpPr>
        <p:spPr>
          <a:xfrm>
            <a:off x="6385435" y="5916774"/>
            <a:ext cx="473833" cy="200869"/>
          </a:xfrm>
          <a:prstGeom prst="roundRect">
            <a:avLst/>
          </a:prstGeom>
          <a:ln/>
          <a:effectLst/>
        </p:spPr>
        <p:style>
          <a:lnRef idx="2">
            <a:schemeClr val="accent3">
              <a:shade val="50000"/>
            </a:schemeClr>
          </a:lnRef>
          <a:fillRef idx="1">
            <a:schemeClr val="accent3"/>
          </a:fillRef>
          <a:effectRef idx="0">
            <a:schemeClr val="accent3"/>
          </a:effectRef>
          <a:fontRef idx="minor">
            <a:schemeClr val="lt1"/>
          </a:fontRef>
        </p:style>
        <p:txBody>
          <a:bodyPr lIns="91388" tIns="45694" rIns="91388" bIns="45694" rtlCol="0" anchor="ctr"/>
          <a:lstStyle/>
          <a:p>
            <a:pPr defTabSz="913801"/>
            <a:r>
              <a:rPr lang="en-US" sz="800" kern="0" dirty="0" err="1">
                <a:solidFill>
                  <a:srgbClr val="FFFFFF"/>
                </a:solidFill>
                <a:sym typeface="Arial"/>
                <a:rtl val="0"/>
              </a:rPr>
              <a:t>VNF</a:t>
            </a:r>
            <a:endParaRPr lang="en-US" sz="800" kern="0" dirty="0">
              <a:solidFill>
                <a:srgbClr val="FFFFFF"/>
              </a:solidFill>
              <a:sym typeface="Arial"/>
              <a:rtl val="0"/>
            </a:endParaRPr>
          </a:p>
        </p:txBody>
      </p:sp>
      <p:sp>
        <p:nvSpPr>
          <p:cNvPr id="42" name="Rounded Rectangle 41"/>
          <p:cNvSpPr/>
          <p:nvPr/>
        </p:nvSpPr>
        <p:spPr>
          <a:xfrm>
            <a:off x="7703603" y="6192617"/>
            <a:ext cx="473833" cy="192455"/>
          </a:xfrm>
          <a:prstGeom prst="roundRect">
            <a:avLst/>
          </a:prstGeom>
          <a:ln/>
          <a:effectLst/>
        </p:spPr>
        <p:style>
          <a:lnRef idx="2">
            <a:schemeClr val="accent3">
              <a:shade val="50000"/>
            </a:schemeClr>
          </a:lnRef>
          <a:fillRef idx="1">
            <a:schemeClr val="accent3"/>
          </a:fillRef>
          <a:effectRef idx="0">
            <a:schemeClr val="accent3"/>
          </a:effectRef>
          <a:fontRef idx="minor">
            <a:schemeClr val="lt1"/>
          </a:fontRef>
        </p:style>
        <p:txBody>
          <a:bodyPr lIns="91388" tIns="45694" rIns="91388" bIns="45694" rtlCol="0" anchor="ctr"/>
          <a:lstStyle/>
          <a:p>
            <a:pPr defTabSz="913801"/>
            <a:r>
              <a:rPr lang="en-US" sz="800" kern="0" dirty="0" err="1">
                <a:solidFill>
                  <a:srgbClr val="FFFFFF"/>
                </a:solidFill>
                <a:sym typeface="Arial"/>
                <a:rtl val="0"/>
              </a:rPr>
              <a:t>VNF</a:t>
            </a:r>
            <a:endParaRPr lang="en-US" sz="800" kern="0" dirty="0">
              <a:solidFill>
                <a:srgbClr val="FFFFFF"/>
              </a:solidFill>
              <a:sym typeface="Arial"/>
              <a:rtl val="0"/>
            </a:endParaRPr>
          </a:p>
        </p:txBody>
      </p:sp>
      <p:sp>
        <p:nvSpPr>
          <p:cNvPr id="43" name="Rounded Rectangle 42"/>
          <p:cNvSpPr/>
          <p:nvPr/>
        </p:nvSpPr>
        <p:spPr>
          <a:xfrm>
            <a:off x="9001213" y="6212899"/>
            <a:ext cx="473833" cy="161227"/>
          </a:xfrm>
          <a:prstGeom prst="roundRect">
            <a:avLst/>
          </a:prstGeom>
          <a:ln/>
          <a:effectLst/>
        </p:spPr>
        <p:style>
          <a:lnRef idx="2">
            <a:schemeClr val="accent5">
              <a:shade val="50000"/>
            </a:schemeClr>
          </a:lnRef>
          <a:fillRef idx="1">
            <a:schemeClr val="accent5"/>
          </a:fillRef>
          <a:effectRef idx="0">
            <a:schemeClr val="accent5"/>
          </a:effectRef>
          <a:fontRef idx="minor">
            <a:schemeClr val="lt1"/>
          </a:fontRef>
        </p:style>
        <p:txBody>
          <a:bodyPr lIns="91388" tIns="45694" rIns="91388" bIns="45694" rtlCol="0" anchor="ctr"/>
          <a:lstStyle/>
          <a:p>
            <a:pPr defTabSz="913801"/>
            <a:r>
              <a:rPr lang="en-US" sz="800" kern="0" dirty="0" err="1">
                <a:solidFill>
                  <a:srgbClr val="FFFFFF"/>
                </a:solidFill>
                <a:sym typeface="Arial"/>
                <a:rtl val="0"/>
              </a:rPr>
              <a:t>VNF</a:t>
            </a:r>
            <a:endParaRPr lang="en-US" sz="800" kern="0" dirty="0">
              <a:solidFill>
                <a:srgbClr val="FFFFFF"/>
              </a:solidFill>
              <a:sym typeface="Arial"/>
              <a:rtl val="0"/>
            </a:endParaRPr>
          </a:p>
        </p:txBody>
      </p:sp>
      <p:sp>
        <p:nvSpPr>
          <p:cNvPr id="44" name="Rounded Rectangle 43"/>
          <p:cNvSpPr/>
          <p:nvPr/>
        </p:nvSpPr>
        <p:spPr>
          <a:xfrm>
            <a:off x="5066202" y="6160421"/>
            <a:ext cx="473833" cy="166175"/>
          </a:xfrm>
          <a:prstGeom prst="roundRect">
            <a:avLst/>
          </a:prstGeom>
          <a:ln/>
          <a:effectLst/>
        </p:spPr>
        <p:style>
          <a:lnRef idx="2">
            <a:schemeClr val="accent5">
              <a:shade val="50000"/>
            </a:schemeClr>
          </a:lnRef>
          <a:fillRef idx="1">
            <a:schemeClr val="accent5"/>
          </a:fillRef>
          <a:effectRef idx="0">
            <a:schemeClr val="accent5"/>
          </a:effectRef>
          <a:fontRef idx="minor">
            <a:schemeClr val="lt1"/>
          </a:fontRef>
        </p:style>
        <p:txBody>
          <a:bodyPr lIns="91388" tIns="45694" rIns="91388" bIns="45694" rtlCol="0" anchor="ctr"/>
          <a:lstStyle/>
          <a:p>
            <a:pPr defTabSz="913801"/>
            <a:r>
              <a:rPr lang="en-US" sz="800" kern="0" dirty="0" err="1">
                <a:solidFill>
                  <a:srgbClr val="FFFFFF"/>
                </a:solidFill>
                <a:sym typeface="Arial"/>
                <a:rtl val="0"/>
              </a:rPr>
              <a:t>VNF</a:t>
            </a:r>
            <a:endParaRPr lang="en-US" sz="800" kern="0" dirty="0">
              <a:solidFill>
                <a:srgbClr val="FFFFFF"/>
              </a:solidFill>
              <a:sym typeface="Arial"/>
              <a:rtl val="0"/>
            </a:endParaRPr>
          </a:p>
        </p:txBody>
      </p:sp>
      <p:sp>
        <p:nvSpPr>
          <p:cNvPr id="45" name="Rounded Rectangle 44"/>
          <p:cNvSpPr/>
          <p:nvPr/>
        </p:nvSpPr>
        <p:spPr>
          <a:xfrm>
            <a:off x="6385435" y="6428387"/>
            <a:ext cx="473833" cy="194823"/>
          </a:xfrm>
          <a:prstGeom prst="roundRect">
            <a:avLst/>
          </a:prstGeom>
          <a:ln/>
          <a:effectLst/>
        </p:spPr>
        <p:style>
          <a:lnRef idx="2">
            <a:schemeClr val="accent1">
              <a:shade val="50000"/>
            </a:schemeClr>
          </a:lnRef>
          <a:fillRef idx="1">
            <a:schemeClr val="accent1"/>
          </a:fillRef>
          <a:effectRef idx="0">
            <a:schemeClr val="accent1"/>
          </a:effectRef>
          <a:fontRef idx="minor">
            <a:schemeClr val="lt1"/>
          </a:fontRef>
        </p:style>
        <p:txBody>
          <a:bodyPr lIns="91388" tIns="45694" rIns="91388" bIns="45694" rtlCol="0" anchor="ctr"/>
          <a:lstStyle/>
          <a:p>
            <a:pPr defTabSz="913801"/>
            <a:r>
              <a:rPr lang="en-US" sz="800" kern="0" dirty="0" err="1">
                <a:solidFill>
                  <a:srgbClr val="FFFFFF"/>
                </a:solidFill>
                <a:sym typeface="Arial"/>
                <a:rtl val="0"/>
              </a:rPr>
              <a:t>VNF</a:t>
            </a:r>
            <a:endParaRPr lang="en-US" sz="800" kern="0" dirty="0">
              <a:solidFill>
                <a:srgbClr val="FFFFFF"/>
              </a:solidFill>
              <a:sym typeface="Arial"/>
              <a:rtl val="0"/>
            </a:endParaRPr>
          </a:p>
        </p:txBody>
      </p:sp>
      <p:sp>
        <p:nvSpPr>
          <p:cNvPr id="46" name="Rounded Rectangle 45"/>
          <p:cNvSpPr/>
          <p:nvPr/>
        </p:nvSpPr>
        <p:spPr>
          <a:xfrm>
            <a:off x="7703603" y="6455917"/>
            <a:ext cx="473833" cy="184152"/>
          </a:xfrm>
          <a:prstGeom prst="roundRect">
            <a:avLst/>
          </a:prstGeom>
          <a:ln/>
          <a:effectLst/>
        </p:spPr>
        <p:style>
          <a:lnRef idx="2">
            <a:schemeClr val="accent1">
              <a:shade val="50000"/>
            </a:schemeClr>
          </a:lnRef>
          <a:fillRef idx="1">
            <a:schemeClr val="accent1"/>
          </a:fillRef>
          <a:effectRef idx="0">
            <a:schemeClr val="accent1"/>
          </a:effectRef>
          <a:fontRef idx="minor">
            <a:schemeClr val="lt1"/>
          </a:fontRef>
        </p:style>
        <p:txBody>
          <a:bodyPr lIns="91388" tIns="45694" rIns="91388" bIns="45694" rtlCol="0" anchor="ctr"/>
          <a:lstStyle/>
          <a:p>
            <a:pPr defTabSz="913801"/>
            <a:r>
              <a:rPr lang="en-US" sz="800" kern="0" dirty="0" err="1">
                <a:solidFill>
                  <a:srgbClr val="FFFFFF"/>
                </a:solidFill>
                <a:sym typeface="Arial"/>
                <a:rtl val="0"/>
              </a:rPr>
              <a:t>VNF</a:t>
            </a:r>
            <a:endParaRPr lang="en-US" sz="800" kern="0" dirty="0">
              <a:solidFill>
                <a:srgbClr val="FFFFFF"/>
              </a:solidFill>
              <a:sym typeface="Arial"/>
              <a:rtl val="0"/>
            </a:endParaRPr>
          </a:p>
        </p:txBody>
      </p:sp>
      <p:sp>
        <p:nvSpPr>
          <p:cNvPr id="47" name="Rounded Rectangle 46"/>
          <p:cNvSpPr/>
          <p:nvPr/>
        </p:nvSpPr>
        <p:spPr>
          <a:xfrm>
            <a:off x="9001213" y="6445423"/>
            <a:ext cx="473833" cy="175996"/>
          </a:xfrm>
          <a:prstGeom prst="roundRect">
            <a:avLst/>
          </a:prstGeom>
          <a:ln/>
          <a:effectLst/>
        </p:spPr>
        <p:style>
          <a:lnRef idx="2">
            <a:schemeClr val="accent6">
              <a:shade val="50000"/>
            </a:schemeClr>
          </a:lnRef>
          <a:fillRef idx="1">
            <a:schemeClr val="accent6"/>
          </a:fillRef>
          <a:effectRef idx="0">
            <a:schemeClr val="accent6"/>
          </a:effectRef>
          <a:fontRef idx="minor">
            <a:schemeClr val="lt1"/>
          </a:fontRef>
        </p:style>
        <p:txBody>
          <a:bodyPr lIns="91388" tIns="45694" rIns="91388" bIns="45694" rtlCol="0" anchor="ctr"/>
          <a:lstStyle/>
          <a:p>
            <a:pPr defTabSz="913801"/>
            <a:r>
              <a:rPr lang="en-US" sz="800" kern="0" dirty="0" err="1">
                <a:solidFill>
                  <a:srgbClr val="FFFFFF"/>
                </a:solidFill>
                <a:sym typeface="Arial"/>
                <a:rtl val="0"/>
              </a:rPr>
              <a:t>VNF</a:t>
            </a:r>
            <a:endParaRPr lang="en-US" sz="800" kern="0" dirty="0">
              <a:solidFill>
                <a:srgbClr val="FFFFFF"/>
              </a:solidFill>
              <a:sym typeface="Arial"/>
              <a:rtl val="0"/>
            </a:endParaRPr>
          </a:p>
        </p:txBody>
      </p:sp>
      <p:sp>
        <p:nvSpPr>
          <p:cNvPr id="48" name="Rounded Rectangle 47"/>
          <p:cNvSpPr/>
          <p:nvPr/>
        </p:nvSpPr>
        <p:spPr>
          <a:xfrm>
            <a:off x="5057832" y="6424438"/>
            <a:ext cx="473833" cy="176917"/>
          </a:xfrm>
          <a:prstGeom prst="roundRect">
            <a:avLst/>
          </a:prstGeom>
          <a:ln/>
          <a:effectLst/>
        </p:spPr>
        <p:style>
          <a:lnRef idx="2">
            <a:schemeClr val="accent6">
              <a:shade val="50000"/>
            </a:schemeClr>
          </a:lnRef>
          <a:fillRef idx="1">
            <a:schemeClr val="accent6"/>
          </a:fillRef>
          <a:effectRef idx="0">
            <a:schemeClr val="accent6"/>
          </a:effectRef>
          <a:fontRef idx="minor">
            <a:schemeClr val="lt1"/>
          </a:fontRef>
        </p:style>
        <p:txBody>
          <a:bodyPr lIns="91388" tIns="45694" rIns="91388" bIns="45694" rtlCol="0" anchor="ctr"/>
          <a:lstStyle/>
          <a:p>
            <a:pPr defTabSz="913801"/>
            <a:r>
              <a:rPr lang="en-US" sz="800" kern="0" dirty="0" err="1">
                <a:solidFill>
                  <a:srgbClr val="FFFFFF"/>
                </a:solidFill>
                <a:sym typeface="Arial"/>
                <a:rtl val="0"/>
              </a:rPr>
              <a:t>VNF</a:t>
            </a:r>
            <a:endParaRPr lang="en-US" sz="800" kern="0" dirty="0">
              <a:solidFill>
                <a:srgbClr val="FFFFFF"/>
              </a:solidFill>
              <a:sym typeface="Arial"/>
              <a:rtl val="0"/>
            </a:endParaRPr>
          </a:p>
        </p:txBody>
      </p:sp>
      <p:sp>
        <p:nvSpPr>
          <p:cNvPr id="49" name="Rounded Rectangle 48"/>
          <p:cNvSpPr/>
          <p:nvPr/>
        </p:nvSpPr>
        <p:spPr>
          <a:xfrm>
            <a:off x="9001213" y="5959971"/>
            <a:ext cx="473833" cy="179460"/>
          </a:xfrm>
          <a:prstGeom prst="roundRect">
            <a:avLst/>
          </a:prstGeom>
          <a:ln/>
          <a:effectLst/>
        </p:spPr>
        <p:style>
          <a:lnRef idx="2">
            <a:schemeClr val="accent4">
              <a:shade val="50000"/>
            </a:schemeClr>
          </a:lnRef>
          <a:fillRef idx="1">
            <a:schemeClr val="accent4"/>
          </a:fillRef>
          <a:effectRef idx="0">
            <a:schemeClr val="accent4"/>
          </a:effectRef>
          <a:fontRef idx="minor">
            <a:schemeClr val="lt1"/>
          </a:fontRef>
        </p:style>
        <p:txBody>
          <a:bodyPr lIns="91388" tIns="45694" rIns="91388" bIns="45694" rtlCol="0" anchor="ctr"/>
          <a:lstStyle/>
          <a:p>
            <a:pPr defTabSz="913801"/>
            <a:r>
              <a:rPr lang="en-US" sz="800" kern="0" dirty="0" err="1">
                <a:solidFill>
                  <a:srgbClr val="FFFFFF"/>
                </a:solidFill>
                <a:sym typeface="Arial"/>
                <a:rtl val="0"/>
              </a:rPr>
              <a:t>VNF</a:t>
            </a:r>
            <a:endParaRPr lang="en-US" sz="800" kern="0" dirty="0">
              <a:solidFill>
                <a:srgbClr val="FFFFFF"/>
              </a:solidFill>
              <a:sym typeface="Arial"/>
              <a:rtl val="0"/>
            </a:endParaRPr>
          </a:p>
        </p:txBody>
      </p:sp>
      <p:sp>
        <p:nvSpPr>
          <p:cNvPr id="50" name="Oval 49"/>
          <p:cNvSpPr/>
          <p:nvPr/>
        </p:nvSpPr>
        <p:spPr>
          <a:xfrm>
            <a:off x="3588007" y="5443135"/>
            <a:ext cx="653423" cy="253332"/>
          </a:xfrm>
          <a:prstGeom prst="ellipse">
            <a:avLst/>
          </a:prstGeom>
          <a:solidFill>
            <a:srgbClr val="E0E000"/>
          </a:solid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1219140"/>
            <a:r>
              <a:rPr lang="en-US" sz="800" b="1" kern="0" dirty="0">
                <a:solidFill>
                  <a:prstClr val="black"/>
                </a:solidFill>
                <a:sym typeface="Arial"/>
              </a:rPr>
              <a:t>OVS</a:t>
            </a:r>
          </a:p>
        </p:txBody>
      </p:sp>
      <p:sp>
        <p:nvSpPr>
          <p:cNvPr id="51" name="Oval 50"/>
          <p:cNvSpPr/>
          <p:nvPr/>
        </p:nvSpPr>
        <p:spPr>
          <a:xfrm>
            <a:off x="5013701" y="5443135"/>
            <a:ext cx="653423" cy="253332"/>
          </a:xfrm>
          <a:prstGeom prst="ellipse">
            <a:avLst/>
          </a:prstGeom>
          <a:solidFill>
            <a:srgbClr val="E0E000"/>
          </a:solid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1219140"/>
            <a:r>
              <a:rPr lang="en-US" sz="800" b="1" kern="0">
                <a:solidFill>
                  <a:prstClr val="black"/>
                </a:solidFill>
                <a:sym typeface="Arial"/>
              </a:rPr>
              <a:t>OVS</a:t>
            </a:r>
          </a:p>
        </p:txBody>
      </p:sp>
      <p:sp>
        <p:nvSpPr>
          <p:cNvPr id="52" name="Oval 51"/>
          <p:cNvSpPr/>
          <p:nvPr/>
        </p:nvSpPr>
        <p:spPr>
          <a:xfrm>
            <a:off x="6383753" y="5443135"/>
            <a:ext cx="653423" cy="253332"/>
          </a:xfrm>
          <a:prstGeom prst="ellipse">
            <a:avLst/>
          </a:prstGeom>
          <a:solidFill>
            <a:srgbClr val="E0E000"/>
          </a:solid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1219140"/>
            <a:r>
              <a:rPr lang="en-US" sz="800" b="1" kern="0">
                <a:solidFill>
                  <a:prstClr val="black"/>
                </a:solidFill>
                <a:sym typeface="Arial"/>
              </a:rPr>
              <a:t>OVS</a:t>
            </a:r>
          </a:p>
        </p:txBody>
      </p:sp>
      <p:sp>
        <p:nvSpPr>
          <p:cNvPr id="53" name="Oval 52"/>
          <p:cNvSpPr/>
          <p:nvPr/>
        </p:nvSpPr>
        <p:spPr>
          <a:xfrm>
            <a:off x="7685643" y="5443135"/>
            <a:ext cx="653423" cy="253332"/>
          </a:xfrm>
          <a:prstGeom prst="ellipse">
            <a:avLst/>
          </a:prstGeom>
          <a:solidFill>
            <a:srgbClr val="E0E000"/>
          </a:solid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1219140"/>
            <a:r>
              <a:rPr lang="en-US" sz="800" b="1" kern="0">
                <a:solidFill>
                  <a:prstClr val="black"/>
                </a:solidFill>
                <a:sym typeface="Arial"/>
              </a:rPr>
              <a:t>OVS</a:t>
            </a:r>
          </a:p>
        </p:txBody>
      </p:sp>
      <p:sp>
        <p:nvSpPr>
          <p:cNvPr id="54" name="Oval 53"/>
          <p:cNvSpPr/>
          <p:nvPr/>
        </p:nvSpPr>
        <p:spPr>
          <a:xfrm>
            <a:off x="8985309" y="5443135"/>
            <a:ext cx="653423" cy="253332"/>
          </a:xfrm>
          <a:prstGeom prst="ellipse">
            <a:avLst/>
          </a:prstGeom>
          <a:solidFill>
            <a:srgbClr val="E0E000"/>
          </a:solid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1219140"/>
            <a:r>
              <a:rPr lang="en-US" sz="800" b="1" kern="0">
                <a:solidFill>
                  <a:prstClr val="black"/>
                </a:solidFill>
                <a:sym typeface="Arial"/>
              </a:rPr>
              <a:t>OVS</a:t>
            </a:r>
          </a:p>
        </p:txBody>
      </p:sp>
      <p:cxnSp>
        <p:nvCxnSpPr>
          <p:cNvPr id="63" name="Straight Connector 62"/>
          <p:cNvCxnSpPr/>
          <p:nvPr/>
        </p:nvCxnSpPr>
        <p:spPr>
          <a:xfrm>
            <a:off x="3017520" y="4907267"/>
            <a:ext cx="0" cy="537143"/>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65" name="Rounded Rectangle 64"/>
          <p:cNvSpPr/>
          <p:nvPr/>
        </p:nvSpPr>
        <p:spPr>
          <a:xfrm>
            <a:off x="3511911" y="4943271"/>
            <a:ext cx="1030596" cy="250028"/>
          </a:xfrm>
          <a:prstGeom prst="roundRect">
            <a:avLst/>
          </a:prstGeom>
          <a:solidFill>
            <a:srgbClr val="FFFFFF"/>
          </a:solidFill>
          <a:ln w="127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1219140"/>
            <a:r>
              <a:rPr lang="en-US" altLang="zh-TW" sz="1300" b="1" kern="0" dirty="0">
                <a:solidFill>
                  <a:srgbClr val="000000"/>
                </a:solidFill>
                <a:latin typeface="Calibri"/>
                <a:sym typeface="Arial"/>
              </a:rPr>
              <a:t>6712-32X</a:t>
            </a:r>
          </a:p>
        </p:txBody>
      </p:sp>
      <p:sp>
        <p:nvSpPr>
          <p:cNvPr id="66" name="Rounded Rectangle 65"/>
          <p:cNvSpPr/>
          <p:nvPr/>
        </p:nvSpPr>
        <p:spPr>
          <a:xfrm>
            <a:off x="4787815" y="4943271"/>
            <a:ext cx="1030596" cy="250028"/>
          </a:xfrm>
          <a:prstGeom prst="roundRect">
            <a:avLst/>
          </a:prstGeom>
          <a:solidFill>
            <a:srgbClr val="FFFFFF"/>
          </a:solidFill>
          <a:ln w="127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1219140"/>
            <a:r>
              <a:rPr lang="en-US" altLang="zh-TW" sz="1300" b="1" kern="0" dirty="0">
                <a:solidFill>
                  <a:srgbClr val="000000"/>
                </a:solidFill>
                <a:latin typeface="Calibri"/>
                <a:sym typeface="Arial"/>
              </a:rPr>
              <a:t>6712-32X</a:t>
            </a:r>
          </a:p>
        </p:txBody>
      </p:sp>
      <p:sp>
        <p:nvSpPr>
          <p:cNvPr id="67" name="Rounded Rectangle 66"/>
          <p:cNvSpPr/>
          <p:nvPr/>
        </p:nvSpPr>
        <p:spPr>
          <a:xfrm>
            <a:off x="7577843" y="4668243"/>
            <a:ext cx="1030596" cy="250028"/>
          </a:xfrm>
          <a:prstGeom prst="roundRect">
            <a:avLst/>
          </a:prstGeom>
          <a:solidFill>
            <a:srgbClr val="FFFFFF"/>
          </a:solidFill>
          <a:ln w="127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1219140"/>
            <a:r>
              <a:rPr lang="en-US" altLang="zh-TW" sz="1300" b="1" kern="0" dirty="0">
                <a:solidFill>
                  <a:srgbClr val="000000"/>
                </a:solidFill>
                <a:latin typeface="Calibri"/>
                <a:sym typeface="Arial"/>
              </a:rPr>
              <a:t>6712-32X</a:t>
            </a:r>
          </a:p>
        </p:txBody>
      </p:sp>
      <p:sp>
        <p:nvSpPr>
          <p:cNvPr id="68" name="Rounded Rectangle 67"/>
          <p:cNvSpPr/>
          <p:nvPr/>
        </p:nvSpPr>
        <p:spPr>
          <a:xfrm>
            <a:off x="7577847" y="4961275"/>
            <a:ext cx="1030596" cy="250028"/>
          </a:xfrm>
          <a:prstGeom prst="roundRect">
            <a:avLst/>
          </a:prstGeom>
          <a:solidFill>
            <a:srgbClr val="FFFFFF"/>
          </a:solidFill>
          <a:ln w="127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1219140"/>
            <a:r>
              <a:rPr lang="en-US" altLang="zh-TW" sz="1300" b="1" kern="0" dirty="0">
                <a:solidFill>
                  <a:srgbClr val="000000"/>
                </a:solidFill>
                <a:latin typeface="Calibri"/>
                <a:sym typeface="Arial"/>
              </a:rPr>
              <a:t>6712-32X</a:t>
            </a:r>
          </a:p>
        </p:txBody>
      </p:sp>
      <p:sp>
        <p:nvSpPr>
          <p:cNvPr id="69" name="Rounded Rectangle 68"/>
          <p:cNvSpPr/>
          <p:nvPr/>
        </p:nvSpPr>
        <p:spPr>
          <a:xfrm>
            <a:off x="3433063" y="3490099"/>
            <a:ext cx="1030596" cy="250028"/>
          </a:xfrm>
          <a:prstGeom prst="roundRect">
            <a:avLst/>
          </a:prstGeom>
          <a:solidFill>
            <a:srgbClr val="FFFFFF"/>
          </a:solidFill>
          <a:ln w="127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1219140"/>
            <a:r>
              <a:rPr lang="en-US" sz="1300" b="1" kern="0" dirty="0" smtClean="0">
                <a:solidFill>
                  <a:srgbClr val="000000"/>
                </a:solidFill>
                <a:latin typeface="Calibri"/>
                <a:sym typeface="Arial"/>
              </a:rPr>
              <a:t>6712-32X</a:t>
            </a:r>
            <a:endParaRPr lang="en-US" sz="1300" b="1" kern="0" dirty="0">
              <a:solidFill>
                <a:srgbClr val="000000"/>
              </a:solidFill>
              <a:latin typeface="Calibri"/>
              <a:sym typeface="Arial"/>
            </a:endParaRPr>
          </a:p>
        </p:txBody>
      </p:sp>
      <p:sp>
        <p:nvSpPr>
          <p:cNvPr id="70" name="Rounded Rectangle 69"/>
          <p:cNvSpPr/>
          <p:nvPr/>
        </p:nvSpPr>
        <p:spPr>
          <a:xfrm>
            <a:off x="5043543" y="3490099"/>
            <a:ext cx="1030596" cy="250028"/>
          </a:xfrm>
          <a:prstGeom prst="roundRect">
            <a:avLst/>
          </a:prstGeom>
          <a:solidFill>
            <a:srgbClr val="FFFFFF"/>
          </a:solidFill>
          <a:ln w="127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1219140"/>
            <a:r>
              <a:rPr lang="en-US" sz="1300" b="1" kern="0" dirty="0" smtClean="0">
                <a:solidFill>
                  <a:srgbClr val="000000"/>
                </a:solidFill>
                <a:latin typeface="Calibri"/>
                <a:sym typeface="Arial"/>
              </a:rPr>
              <a:t>6712-32X</a:t>
            </a:r>
            <a:endParaRPr lang="en-US" sz="1300" b="1" kern="0" dirty="0">
              <a:solidFill>
                <a:srgbClr val="000000"/>
              </a:solidFill>
              <a:latin typeface="Calibri"/>
              <a:sym typeface="Arial"/>
            </a:endParaRPr>
          </a:p>
        </p:txBody>
      </p:sp>
      <p:sp>
        <p:nvSpPr>
          <p:cNvPr id="71" name="Rounded Rectangle 70"/>
          <p:cNvSpPr/>
          <p:nvPr/>
        </p:nvSpPr>
        <p:spPr>
          <a:xfrm>
            <a:off x="6468399" y="3486103"/>
            <a:ext cx="1030596" cy="250028"/>
          </a:xfrm>
          <a:prstGeom prst="roundRect">
            <a:avLst/>
          </a:prstGeom>
          <a:solidFill>
            <a:srgbClr val="FFFFFF"/>
          </a:solidFill>
          <a:ln w="127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1219140"/>
            <a:r>
              <a:rPr lang="en-US" sz="1300" b="1" kern="0" dirty="0" smtClean="0">
                <a:solidFill>
                  <a:srgbClr val="000000"/>
                </a:solidFill>
                <a:latin typeface="Calibri"/>
                <a:sym typeface="Arial"/>
              </a:rPr>
              <a:t>6712-32X</a:t>
            </a:r>
            <a:endParaRPr lang="en-US" sz="1300" b="1" kern="0" dirty="0">
              <a:solidFill>
                <a:srgbClr val="000000"/>
              </a:solidFill>
              <a:latin typeface="Calibri"/>
              <a:sym typeface="Arial"/>
            </a:endParaRPr>
          </a:p>
        </p:txBody>
      </p:sp>
      <p:sp>
        <p:nvSpPr>
          <p:cNvPr id="72" name="Rounded Rectangle 71"/>
          <p:cNvSpPr/>
          <p:nvPr/>
        </p:nvSpPr>
        <p:spPr>
          <a:xfrm>
            <a:off x="8014295" y="3490099"/>
            <a:ext cx="1030596" cy="250028"/>
          </a:xfrm>
          <a:prstGeom prst="roundRect">
            <a:avLst/>
          </a:prstGeom>
          <a:solidFill>
            <a:srgbClr val="FFFFFF"/>
          </a:solidFill>
          <a:ln w="127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1219140"/>
            <a:r>
              <a:rPr lang="en-US" sz="1300" b="1" kern="0" dirty="0" smtClean="0">
                <a:solidFill>
                  <a:srgbClr val="000000"/>
                </a:solidFill>
                <a:latin typeface="Calibri"/>
                <a:sym typeface="Arial"/>
              </a:rPr>
              <a:t>6712-32X</a:t>
            </a:r>
            <a:endParaRPr lang="en-US" sz="1300" b="1" kern="0" dirty="0">
              <a:solidFill>
                <a:srgbClr val="000000"/>
              </a:solidFill>
              <a:latin typeface="Calibri"/>
              <a:sym typeface="Arial"/>
            </a:endParaRPr>
          </a:p>
        </p:txBody>
      </p:sp>
      <p:cxnSp>
        <p:nvCxnSpPr>
          <p:cNvPr id="73" name="Straight Connector 72"/>
          <p:cNvCxnSpPr>
            <a:stCxn id="36" idx="0"/>
            <a:endCxn id="23" idx="2"/>
          </p:cNvCxnSpPr>
          <p:nvPr/>
        </p:nvCxnSpPr>
        <p:spPr>
          <a:xfrm flipV="1">
            <a:off x="2835033" y="3740127"/>
            <a:ext cx="1113335" cy="917104"/>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a:stCxn id="81" idx="0"/>
            <a:endCxn id="69" idx="2"/>
          </p:cNvCxnSpPr>
          <p:nvPr/>
        </p:nvCxnSpPr>
        <p:spPr>
          <a:xfrm flipH="1" flipV="1">
            <a:off x="3948360" y="3740135"/>
            <a:ext cx="78848" cy="910107"/>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38" idx="0"/>
            <a:endCxn id="23" idx="2"/>
          </p:cNvCxnSpPr>
          <p:nvPr/>
        </p:nvCxnSpPr>
        <p:spPr>
          <a:xfrm flipH="1" flipV="1">
            <a:off x="3948367" y="3740135"/>
            <a:ext cx="1354751" cy="910107"/>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a:endCxn id="23" idx="2"/>
          </p:cNvCxnSpPr>
          <p:nvPr/>
        </p:nvCxnSpPr>
        <p:spPr>
          <a:xfrm flipH="1" flipV="1">
            <a:off x="3948360" y="3740134"/>
            <a:ext cx="2851344" cy="919109"/>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a:endCxn id="23" idx="2"/>
          </p:cNvCxnSpPr>
          <p:nvPr/>
        </p:nvCxnSpPr>
        <p:spPr>
          <a:xfrm flipH="1" flipV="1">
            <a:off x="3948360" y="3740136"/>
            <a:ext cx="4144781" cy="928113"/>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a:endCxn id="23" idx="2"/>
          </p:cNvCxnSpPr>
          <p:nvPr/>
        </p:nvCxnSpPr>
        <p:spPr>
          <a:xfrm flipH="1" flipV="1">
            <a:off x="3948368" y="3740136"/>
            <a:ext cx="5417097" cy="928113"/>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0" name="Rounded Rectangle 79"/>
          <p:cNvSpPr/>
          <p:nvPr/>
        </p:nvSpPr>
        <p:spPr>
          <a:xfrm>
            <a:off x="2319727" y="4657231"/>
            <a:ext cx="1030596" cy="250028"/>
          </a:xfrm>
          <a:prstGeom prst="roundRect">
            <a:avLst/>
          </a:prstGeom>
          <a:solidFill>
            <a:srgbClr val="FFFFFF"/>
          </a:solidFill>
          <a:ln w="127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1219140"/>
            <a:r>
              <a:rPr lang="en-US" sz="1300" b="1" kern="0" dirty="0" smtClean="0">
                <a:solidFill>
                  <a:srgbClr val="000000"/>
                </a:solidFill>
                <a:latin typeface="Calibri"/>
                <a:sym typeface="Arial"/>
              </a:rPr>
              <a:t>6712-32X</a:t>
            </a:r>
            <a:endParaRPr lang="en-US" sz="1300" b="1" kern="0" dirty="0">
              <a:solidFill>
                <a:srgbClr val="000000"/>
              </a:solidFill>
              <a:latin typeface="Calibri"/>
              <a:sym typeface="Arial"/>
            </a:endParaRPr>
          </a:p>
        </p:txBody>
      </p:sp>
      <p:sp>
        <p:nvSpPr>
          <p:cNvPr id="81" name="Rounded Rectangle 80"/>
          <p:cNvSpPr/>
          <p:nvPr/>
        </p:nvSpPr>
        <p:spPr>
          <a:xfrm>
            <a:off x="3511911" y="4650235"/>
            <a:ext cx="1030596" cy="250028"/>
          </a:xfrm>
          <a:prstGeom prst="roundRect">
            <a:avLst/>
          </a:prstGeom>
          <a:solidFill>
            <a:srgbClr val="FFFFFF"/>
          </a:solidFill>
          <a:ln w="127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1219140"/>
            <a:r>
              <a:rPr lang="en-US" sz="1300" b="1" kern="0" dirty="0" smtClean="0">
                <a:solidFill>
                  <a:srgbClr val="000000"/>
                </a:solidFill>
                <a:latin typeface="Calibri"/>
                <a:sym typeface="Arial"/>
              </a:rPr>
              <a:t>6712-32X</a:t>
            </a:r>
            <a:endParaRPr lang="en-US" sz="1300" b="1" kern="0" dirty="0">
              <a:solidFill>
                <a:srgbClr val="000000"/>
              </a:solidFill>
              <a:latin typeface="Calibri"/>
              <a:sym typeface="Arial"/>
            </a:endParaRPr>
          </a:p>
        </p:txBody>
      </p:sp>
      <p:sp>
        <p:nvSpPr>
          <p:cNvPr id="82" name="Rounded Rectangle 81"/>
          <p:cNvSpPr/>
          <p:nvPr/>
        </p:nvSpPr>
        <p:spPr>
          <a:xfrm>
            <a:off x="4787815" y="4650235"/>
            <a:ext cx="1030596" cy="250028"/>
          </a:xfrm>
          <a:prstGeom prst="roundRect">
            <a:avLst/>
          </a:prstGeom>
          <a:solidFill>
            <a:srgbClr val="FFFFFF"/>
          </a:solidFill>
          <a:ln w="127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1219140"/>
            <a:r>
              <a:rPr lang="en-US" altLang="zh-TW" sz="1300" b="1" kern="0" dirty="0">
                <a:solidFill>
                  <a:srgbClr val="000000"/>
                </a:solidFill>
                <a:latin typeface="Calibri"/>
                <a:sym typeface="Arial"/>
              </a:rPr>
              <a:t>6712-32X</a:t>
            </a:r>
          </a:p>
        </p:txBody>
      </p:sp>
      <p:cxnSp>
        <p:nvCxnSpPr>
          <p:cNvPr id="83" name="Straight Connector 82"/>
          <p:cNvCxnSpPr>
            <a:stCxn id="36" idx="0"/>
            <a:endCxn id="24" idx="2"/>
          </p:cNvCxnSpPr>
          <p:nvPr/>
        </p:nvCxnSpPr>
        <p:spPr>
          <a:xfrm flipV="1">
            <a:off x="2835027" y="3740127"/>
            <a:ext cx="2723812" cy="917104"/>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37" idx="0"/>
            <a:endCxn id="24" idx="2"/>
          </p:cNvCxnSpPr>
          <p:nvPr/>
        </p:nvCxnSpPr>
        <p:spPr>
          <a:xfrm flipV="1">
            <a:off x="4027215" y="3740135"/>
            <a:ext cx="1531631" cy="910107"/>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a:stCxn id="38" idx="0"/>
            <a:endCxn id="24" idx="2"/>
          </p:cNvCxnSpPr>
          <p:nvPr/>
        </p:nvCxnSpPr>
        <p:spPr>
          <a:xfrm flipV="1">
            <a:off x="5303111" y="3740135"/>
            <a:ext cx="255728" cy="910107"/>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a:endCxn id="24" idx="2"/>
          </p:cNvCxnSpPr>
          <p:nvPr/>
        </p:nvCxnSpPr>
        <p:spPr>
          <a:xfrm flipH="1" flipV="1">
            <a:off x="5558838" y="3740134"/>
            <a:ext cx="1240867" cy="919109"/>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a:endCxn id="24" idx="2"/>
          </p:cNvCxnSpPr>
          <p:nvPr/>
        </p:nvCxnSpPr>
        <p:spPr>
          <a:xfrm flipH="1" flipV="1">
            <a:off x="5558839" y="3740136"/>
            <a:ext cx="2534304" cy="928113"/>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a:endCxn id="24" idx="2"/>
          </p:cNvCxnSpPr>
          <p:nvPr/>
        </p:nvCxnSpPr>
        <p:spPr>
          <a:xfrm flipH="1" flipV="1">
            <a:off x="5558839" y="3740136"/>
            <a:ext cx="3806620" cy="928113"/>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a:stCxn id="36" idx="0"/>
            <a:endCxn id="25" idx="2"/>
          </p:cNvCxnSpPr>
          <p:nvPr/>
        </p:nvCxnSpPr>
        <p:spPr>
          <a:xfrm flipV="1">
            <a:off x="2835033" y="3736131"/>
            <a:ext cx="4148671" cy="921100"/>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a:stCxn id="36" idx="0"/>
            <a:endCxn id="26" idx="2"/>
          </p:cNvCxnSpPr>
          <p:nvPr/>
        </p:nvCxnSpPr>
        <p:spPr>
          <a:xfrm flipV="1">
            <a:off x="2835028" y="3740127"/>
            <a:ext cx="5694565" cy="917104"/>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37" idx="0"/>
            <a:endCxn id="25" idx="2"/>
          </p:cNvCxnSpPr>
          <p:nvPr/>
        </p:nvCxnSpPr>
        <p:spPr>
          <a:xfrm flipV="1">
            <a:off x="4027216" y="3736140"/>
            <a:ext cx="2956489" cy="914103"/>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a:stCxn id="37" idx="0"/>
            <a:endCxn id="26" idx="2"/>
          </p:cNvCxnSpPr>
          <p:nvPr/>
        </p:nvCxnSpPr>
        <p:spPr>
          <a:xfrm flipV="1">
            <a:off x="4027208" y="3740135"/>
            <a:ext cx="4502384" cy="910107"/>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38" idx="0"/>
            <a:endCxn id="25" idx="2"/>
          </p:cNvCxnSpPr>
          <p:nvPr/>
        </p:nvCxnSpPr>
        <p:spPr>
          <a:xfrm flipV="1">
            <a:off x="5303110" y="3736140"/>
            <a:ext cx="1680587" cy="914103"/>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a:stCxn id="38" idx="0"/>
            <a:endCxn id="26" idx="2"/>
          </p:cNvCxnSpPr>
          <p:nvPr/>
        </p:nvCxnSpPr>
        <p:spPr>
          <a:xfrm flipV="1">
            <a:off x="5303118" y="3740135"/>
            <a:ext cx="3226481" cy="910107"/>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a:endCxn id="25" idx="2"/>
          </p:cNvCxnSpPr>
          <p:nvPr/>
        </p:nvCxnSpPr>
        <p:spPr>
          <a:xfrm flipV="1">
            <a:off x="6799705" y="3736140"/>
            <a:ext cx="183992" cy="923105"/>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a:endCxn id="26" idx="2"/>
          </p:cNvCxnSpPr>
          <p:nvPr/>
        </p:nvCxnSpPr>
        <p:spPr>
          <a:xfrm flipV="1">
            <a:off x="6799713" y="3740134"/>
            <a:ext cx="1729887" cy="919109"/>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a:endCxn id="25" idx="2"/>
          </p:cNvCxnSpPr>
          <p:nvPr/>
        </p:nvCxnSpPr>
        <p:spPr>
          <a:xfrm flipH="1" flipV="1">
            <a:off x="6983700" y="3736131"/>
            <a:ext cx="1109445" cy="932108"/>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a:endCxn id="25" idx="2"/>
          </p:cNvCxnSpPr>
          <p:nvPr/>
        </p:nvCxnSpPr>
        <p:spPr>
          <a:xfrm flipH="1" flipV="1">
            <a:off x="6983697" y="3736131"/>
            <a:ext cx="2381760" cy="932108"/>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26" idx="2"/>
          </p:cNvCxnSpPr>
          <p:nvPr/>
        </p:nvCxnSpPr>
        <p:spPr>
          <a:xfrm flipH="1">
            <a:off x="8093149" y="3740136"/>
            <a:ext cx="436449" cy="928113"/>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26" idx="2"/>
          </p:cNvCxnSpPr>
          <p:nvPr/>
        </p:nvCxnSpPr>
        <p:spPr>
          <a:xfrm>
            <a:off x="8529600" y="3740136"/>
            <a:ext cx="835865" cy="928113"/>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1" name="Rounded Rectangle 100"/>
          <p:cNvSpPr/>
          <p:nvPr/>
        </p:nvSpPr>
        <p:spPr>
          <a:xfrm>
            <a:off x="2037027" y="3420451"/>
            <a:ext cx="7994292" cy="1855300"/>
          </a:xfrm>
          <a:prstGeom prst="roundRect">
            <a:avLst/>
          </a:prstGeom>
          <a:noFill/>
          <a:ln w="25400" cmpd="sng">
            <a:solidFill>
              <a:schemeClr val="accent4"/>
            </a:solidFill>
            <a:prstDash val="sysDash"/>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1219140"/>
            <a:endParaRPr lang="en-US" sz="2000" kern="0">
              <a:solidFill>
                <a:prstClr val="white"/>
              </a:solidFill>
              <a:latin typeface="Calibri"/>
              <a:sym typeface="Arial"/>
            </a:endParaRPr>
          </a:p>
        </p:txBody>
      </p:sp>
      <p:sp>
        <p:nvSpPr>
          <p:cNvPr id="102" name="Rounded Rectangle 101"/>
          <p:cNvSpPr/>
          <p:nvPr/>
        </p:nvSpPr>
        <p:spPr>
          <a:xfrm>
            <a:off x="6284411" y="4966415"/>
            <a:ext cx="1030596" cy="250028"/>
          </a:xfrm>
          <a:prstGeom prst="roundRect">
            <a:avLst/>
          </a:prstGeom>
          <a:solidFill>
            <a:srgbClr val="FFFFFF"/>
          </a:solidFill>
          <a:ln w="127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1219140"/>
            <a:r>
              <a:rPr lang="en-US" altLang="zh-TW" sz="1300" b="1" kern="0" dirty="0">
                <a:solidFill>
                  <a:srgbClr val="000000"/>
                </a:solidFill>
                <a:latin typeface="Calibri"/>
                <a:sym typeface="Arial"/>
              </a:rPr>
              <a:t>6712-32X</a:t>
            </a:r>
          </a:p>
        </p:txBody>
      </p:sp>
      <p:sp>
        <p:nvSpPr>
          <p:cNvPr id="103" name="Rounded Rectangle 102"/>
          <p:cNvSpPr/>
          <p:nvPr/>
        </p:nvSpPr>
        <p:spPr>
          <a:xfrm>
            <a:off x="6284411" y="4673383"/>
            <a:ext cx="1030596" cy="250028"/>
          </a:xfrm>
          <a:prstGeom prst="roundRect">
            <a:avLst/>
          </a:prstGeom>
          <a:solidFill>
            <a:srgbClr val="FFFFFF"/>
          </a:solidFill>
          <a:ln w="127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1219140"/>
            <a:r>
              <a:rPr lang="en-US" altLang="zh-TW" sz="1300" b="1" kern="0" dirty="0">
                <a:solidFill>
                  <a:srgbClr val="000000"/>
                </a:solidFill>
                <a:latin typeface="Calibri"/>
                <a:sym typeface="Arial"/>
              </a:rPr>
              <a:t>6712-32X</a:t>
            </a:r>
          </a:p>
        </p:txBody>
      </p:sp>
      <p:sp>
        <p:nvSpPr>
          <p:cNvPr id="104" name="Rounded Rectangle 103"/>
          <p:cNvSpPr/>
          <p:nvPr/>
        </p:nvSpPr>
        <p:spPr>
          <a:xfrm>
            <a:off x="2319731" y="4950267"/>
            <a:ext cx="1030596" cy="250028"/>
          </a:xfrm>
          <a:prstGeom prst="roundRect">
            <a:avLst/>
          </a:prstGeom>
          <a:solidFill>
            <a:srgbClr val="FFFFFF"/>
          </a:solidFill>
          <a:ln w="127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1219140"/>
            <a:r>
              <a:rPr lang="en-US" sz="1300" b="1" kern="0" dirty="0" smtClean="0">
                <a:solidFill>
                  <a:srgbClr val="000000"/>
                </a:solidFill>
                <a:latin typeface="Calibri"/>
                <a:sym typeface="Arial"/>
              </a:rPr>
              <a:t>6712-32X</a:t>
            </a:r>
            <a:endParaRPr lang="en-US" sz="1300" b="1" kern="0" dirty="0">
              <a:solidFill>
                <a:srgbClr val="000000"/>
              </a:solidFill>
              <a:latin typeface="Calibri"/>
              <a:sym typeface="Arial"/>
            </a:endParaRPr>
          </a:p>
        </p:txBody>
      </p:sp>
      <p:sp>
        <p:nvSpPr>
          <p:cNvPr id="58" name="Rectangle 57"/>
          <p:cNvSpPr/>
          <p:nvPr/>
        </p:nvSpPr>
        <p:spPr>
          <a:xfrm>
            <a:off x="2053532" y="3480530"/>
            <a:ext cx="2050307" cy="892540"/>
          </a:xfrm>
          <a:prstGeom prst="rect">
            <a:avLst/>
          </a:prstGeom>
        </p:spPr>
        <p:txBody>
          <a:bodyPr wrap="square" lIns="91422" tIns="45714" rIns="91422" bIns="45714">
            <a:spAutoFit/>
          </a:bodyPr>
          <a:lstStyle/>
          <a:p>
            <a:pPr defTabSz="1219140"/>
            <a:r>
              <a:rPr lang="en-US" sz="1600" b="1" kern="0" dirty="0" smtClean="0">
                <a:solidFill>
                  <a:srgbClr val="000000"/>
                </a:solidFill>
                <a:latin typeface="Calibri"/>
                <a:cs typeface="Arial"/>
                <a:sym typeface="Arial"/>
              </a:rPr>
              <a:t>CORD-Fabric</a:t>
            </a:r>
          </a:p>
          <a:p>
            <a:pPr defTabSz="1219140"/>
            <a:r>
              <a:rPr lang="en-US" sz="1200" i="1" kern="0" dirty="0" smtClean="0">
                <a:solidFill>
                  <a:srgbClr val="000000"/>
                </a:solidFill>
                <a:latin typeface="Calibri"/>
                <a:cs typeface="Arial"/>
                <a:sym typeface="Arial"/>
              </a:rPr>
              <a:t>Open </a:t>
            </a:r>
            <a:r>
              <a:rPr lang="en-US" sz="1200" i="1" kern="0" dirty="0">
                <a:solidFill>
                  <a:srgbClr val="000000"/>
                </a:solidFill>
                <a:latin typeface="Calibri"/>
                <a:cs typeface="Arial"/>
                <a:sym typeface="Arial"/>
              </a:rPr>
              <a:t>Source</a:t>
            </a:r>
          </a:p>
          <a:p>
            <a:pPr defTabSz="1219140"/>
            <a:r>
              <a:rPr lang="en-US" sz="1200" i="1" kern="0" dirty="0">
                <a:solidFill>
                  <a:srgbClr val="000000"/>
                </a:solidFill>
                <a:latin typeface="Calibri"/>
                <a:cs typeface="Arial"/>
                <a:sym typeface="Arial"/>
              </a:rPr>
              <a:t>SDN-based</a:t>
            </a:r>
          </a:p>
          <a:p>
            <a:pPr defTabSz="1219140"/>
            <a:r>
              <a:rPr lang="en-US" sz="1200" i="1" kern="0" dirty="0" smtClean="0">
                <a:solidFill>
                  <a:srgbClr val="000000"/>
                </a:solidFill>
                <a:latin typeface="Calibri"/>
                <a:cs typeface="Arial"/>
                <a:sym typeface="Arial"/>
              </a:rPr>
              <a:t>CLOS Networking</a:t>
            </a:r>
            <a:endParaRPr lang="en-US" sz="1200" i="1" kern="0" dirty="0">
              <a:solidFill>
                <a:srgbClr val="000000"/>
              </a:solidFill>
              <a:latin typeface="Calibri"/>
              <a:cs typeface="Arial"/>
              <a:sym typeface="Arial"/>
            </a:endParaRPr>
          </a:p>
        </p:txBody>
      </p:sp>
      <p:sp>
        <p:nvSpPr>
          <p:cNvPr id="59" name="Rounded Rectangle 58"/>
          <p:cNvSpPr/>
          <p:nvPr/>
        </p:nvSpPr>
        <p:spPr>
          <a:xfrm>
            <a:off x="8818411" y="4661935"/>
            <a:ext cx="1030596" cy="250028"/>
          </a:xfrm>
          <a:prstGeom prst="roundRect">
            <a:avLst/>
          </a:prstGeom>
          <a:solidFill>
            <a:srgbClr val="FFFFFF"/>
          </a:solidFill>
          <a:ln w="127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1219140"/>
            <a:r>
              <a:rPr lang="en-US" altLang="zh-TW" sz="1300" b="1" kern="0" dirty="0">
                <a:solidFill>
                  <a:srgbClr val="000000"/>
                </a:solidFill>
                <a:latin typeface="Calibri"/>
                <a:sym typeface="Arial"/>
              </a:rPr>
              <a:t>6712-32X</a:t>
            </a:r>
          </a:p>
        </p:txBody>
      </p:sp>
      <p:sp>
        <p:nvSpPr>
          <p:cNvPr id="60" name="Rounded Rectangle 59"/>
          <p:cNvSpPr/>
          <p:nvPr/>
        </p:nvSpPr>
        <p:spPr>
          <a:xfrm>
            <a:off x="8818411" y="4966415"/>
            <a:ext cx="1030596" cy="250028"/>
          </a:xfrm>
          <a:prstGeom prst="roundRect">
            <a:avLst/>
          </a:prstGeom>
          <a:solidFill>
            <a:srgbClr val="FFFFFF"/>
          </a:solidFill>
          <a:ln w="127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1219140"/>
            <a:r>
              <a:rPr lang="en-US" altLang="zh-TW" sz="1300" b="1" kern="0" dirty="0">
                <a:solidFill>
                  <a:srgbClr val="000000"/>
                </a:solidFill>
                <a:latin typeface="Calibri"/>
                <a:sym typeface="Arial"/>
              </a:rPr>
              <a:t>6712-32X</a:t>
            </a:r>
          </a:p>
        </p:txBody>
      </p:sp>
      <p:cxnSp>
        <p:nvCxnSpPr>
          <p:cNvPr id="61" name="Straight Connector 60"/>
          <p:cNvCxnSpPr>
            <a:stCxn id="81" idx="3"/>
          </p:cNvCxnSpPr>
          <p:nvPr/>
        </p:nvCxnSpPr>
        <p:spPr>
          <a:xfrm>
            <a:off x="9849009" y="4786953"/>
            <a:ext cx="290443" cy="212599"/>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9863829" y="5119267"/>
            <a:ext cx="290443" cy="212599"/>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2946400" y="5211299"/>
            <a:ext cx="0" cy="233099"/>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45" name="Slide Number Placeholder 144"/>
          <p:cNvSpPr>
            <a:spLocks noGrp="1"/>
          </p:cNvSpPr>
          <p:nvPr>
            <p:ph type="sldNum" sz="quarter" idx="12"/>
          </p:nvPr>
        </p:nvSpPr>
        <p:spPr/>
        <p:txBody>
          <a:bodyPr/>
          <a:lstStyle/>
          <a:p>
            <a:fld id="{3AE38416-7937-F549-AFB6-8C26204BA19D}" type="slidenum">
              <a:rPr lang="en-US" smtClean="0">
                <a:solidFill>
                  <a:prstClr val="white">
                    <a:lumMod val="50000"/>
                  </a:prstClr>
                </a:solidFill>
              </a:rPr>
              <a:pPr/>
              <a:t>11</a:t>
            </a:fld>
            <a:endParaRPr lang="en-US" dirty="0">
              <a:solidFill>
                <a:prstClr val="white">
                  <a:lumMod val="50000"/>
                </a:prstClr>
              </a:solidFill>
            </a:endParaRPr>
          </a:p>
        </p:txBody>
      </p:sp>
      <p:sp>
        <p:nvSpPr>
          <p:cNvPr id="146" name="Rounded Rectangle 145"/>
          <p:cNvSpPr/>
          <p:nvPr/>
        </p:nvSpPr>
        <p:spPr>
          <a:xfrm>
            <a:off x="2494464" y="859355"/>
            <a:ext cx="1867538" cy="663043"/>
          </a:xfrm>
          <a:prstGeom prst="roundRect">
            <a:avLst/>
          </a:prstGeom>
          <a:noFill/>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lIns="121912" tIns="60956" rIns="121912" bIns="60956" rtlCol="0" anchor="ctr"/>
          <a:lstStyle/>
          <a:p>
            <a:pPr algn="ctr" defTabSz="1219140"/>
            <a:r>
              <a:rPr lang="en-US" sz="2600" b="1" kern="0" dirty="0">
                <a:solidFill>
                  <a:prstClr val="black"/>
                </a:solidFill>
                <a:latin typeface="Calibri"/>
                <a:sym typeface="Arial"/>
              </a:rPr>
              <a:t>Residential</a:t>
            </a:r>
          </a:p>
        </p:txBody>
      </p:sp>
      <p:sp>
        <p:nvSpPr>
          <p:cNvPr id="147" name="Rounded Rectangle 146"/>
          <p:cNvSpPr/>
          <p:nvPr/>
        </p:nvSpPr>
        <p:spPr>
          <a:xfrm>
            <a:off x="5102836" y="859355"/>
            <a:ext cx="1808989" cy="663043"/>
          </a:xfrm>
          <a:prstGeom prst="roundRect">
            <a:avLst/>
          </a:prstGeom>
          <a:noFill/>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lIns="121912" tIns="60956" rIns="121912" bIns="60956" rtlCol="0" anchor="ctr"/>
          <a:lstStyle/>
          <a:p>
            <a:pPr algn="ctr" defTabSz="1219140"/>
            <a:r>
              <a:rPr lang="en-US" sz="2600" b="1" kern="0" dirty="0">
                <a:solidFill>
                  <a:prstClr val="black"/>
                </a:solidFill>
                <a:latin typeface="Calibri"/>
                <a:sym typeface="Arial"/>
              </a:rPr>
              <a:t>Mobile</a:t>
            </a:r>
          </a:p>
        </p:txBody>
      </p:sp>
      <p:sp>
        <p:nvSpPr>
          <p:cNvPr id="148" name="Rounded Rectangle 147"/>
          <p:cNvSpPr/>
          <p:nvPr/>
        </p:nvSpPr>
        <p:spPr>
          <a:xfrm>
            <a:off x="7724632" y="861931"/>
            <a:ext cx="1808989" cy="663043"/>
          </a:xfrm>
          <a:prstGeom prst="roundRect">
            <a:avLst/>
          </a:prstGeom>
          <a:noFill/>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lIns="121912" tIns="60956" rIns="121912" bIns="60956" rtlCol="0" anchor="ctr"/>
          <a:lstStyle/>
          <a:p>
            <a:pPr algn="ctr" defTabSz="1219140"/>
            <a:r>
              <a:rPr lang="en-US" sz="2600" b="1" kern="0" dirty="0">
                <a:solidFill>
                  <a:prstClr val="black"/>
                </a:solidFill>
                <a:latin typeface="Calibri"/>
                <a:sym typeface="Arial"/>
              </a:rPr>
              <a:t>Enterprise</a:t>
            </a:r>
          </a:p>
        </p:txBody>
      </p:sp>
      <p:sp>
        <p:nvSpPr>
          <p:cNvPr id="105" name="Rounded Rectangle 104"/>
          <p:cNvSpPr/>
          <p:nvPr/>
        </p:nvSpPr>
        <p:spPr>
          <a:xfrm>
            <a:off x="2037027" y="5345407"/>
            <a:ext cx="7994292" cy="432335"/>
          </a:xfrm>
          <a:prstGeom prst="roundRect">
            <a:avLst/>
          </a:prstGeom>
          <a:noFill/>
          <a:ln w="25400" cmpd="sng">
            <a:solidFill>
              <a:schemeClr val="accent5"/>
            </a:solidFill>
            <a:prstDash val="sysDash"/>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1219140"/>
            <a:endParaRPr lang="en-US" sz="2000" kern="0">
              <a:solidFill>
                <a:prstClr val="white"/>
              </a:solidFill>
              <a:latin typeface="Calibri"/>
              <a:sym typeface="Arial"/>
            </a:endParaRPr>
          </a:p>
        </p:txBody>
      </p:sp>
      <p:sp>
        <p:nvSpPr>
          <p:cNvPr id="2" name="TextBox 1"/>
          <p:cNvSpPr txBox="1"/>
          <p:nvPr/>
        </p:nvSpPr>
        <p:spPr>
          <a:xfrm>
            <a:off x="799881" y="4106331"/>
            <a:ext cx="1225640" cy="415490"/>
          </a:xfrm>
          <a:prstGeom prst="rect">
            <a:avLst/>
          </a:prstGeom>
          <a:noFill/>
        </p:spPr>
        <p:txBody>
          <a:bodyPr wrap="none" lIns="121912" tIns="60956" rIns="121912" bIns="60956" rtlCol="0">
            <a:spAutoFit/>
          </a:bodyPr>
          <a:lstStyle/>
          <a:p>
            <a:pPr defTabSz="1219140"/>
            <a:r>
              <a:rPr lang="en-US" sz="1900" kern="0" dirty="0">
                <a:solidFill>
                  <a:srgbClr val="8064A2"/>
                </a:solidFill>
                <a:cs typeface="Arial"/>
                <a:sym typeface="Arial"/>
              </a:rPr>
              <a:t>Underlay</a:t>
            </a:r>
          </a:p>
        </p:txBody>
      </p:sp>
      <p:sp>
        <p:nvSpPr>
          <p:cNvPr id="106" name="TextBox 105"/>
          <p:cNvSpPr txBox="1"/>
          <p:nvPr/>
        </p:nvSpPr>
        <p:spPr>
          <a:xfrm>
            <a:off x="882343" y="5345400"/>
            <a:ext cx="1087782" cy="415490"/>
          </a:xfrm>
          <a:prstGeom prst="rect">
            <a:avLst/>
          </a:prstGeom>
          <a:noFill/>
        </p:spPr>
        <p:txBody>
          <a:bodyPr wrap="none" lIns="121912" tIns="60956" rIns="121912" bIns="60956" rtlCol="0">
            <a:spAutoFit/>
          </a:bodyPr>
          <a:lstStyle/>
          <a:p>
            <a:pPr defTabSz="1219140"/>
            <a:r>
              <a:rPr lang="en-US" sz="1900" kern="0" dirty="0">
                <a:solidFill>
                  <a:srgbClr val="4BACC6"/>
                </a:solidFill>
                <a:cs typeface="Arial"/>
                <a:sym typeface="Arial"/>
              </a:rPr>
              <a:t>Overlay</a:t>
            </a:r>
          </a:p>
        </p:txBody>
      </p:sp>
    </p:spTree>
    <p:extLst>
      <p:ext uri="{BB962C8B-B14F-4D97-AF65-F5344CB8AC3E}">
        <p14:creationId xmlns:p14="http://schemas.microsoft.com/office/powerpoint/2010/main" val="271803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6"/>
                                        </p:tgtEl>
                                        <p:attrNameLst>
                                          <p:attrName>style.visibility</p:attrName>
                                        </p:attrNameLst>
                                      </p:cBhvr>
                                      <p:to>
                                        <p:strVal val="visible"/>
                                      </p:to>
                                    </p:set>
                                    <p:animEffect transition="in" filter="fade">
                                      <p:cBhvr>
                                        <p:cTn id="19" dur="500"/>
                                        <p:tgtEl>
                                          <p:spTgt spid="14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7"/>
                                        </p:tgtEl>
                                        <p:attrNameLst>
                                          <p:attrName>style.visibility</p:attrName>
                                        </p:attrNameLst>
                                      </p:cBhvr>
                                      <p:to>
                                        <p:strVal val="visible"/>
                                      </p:to>
                                    </p:set>
                                    <p:animEffect transition="in" filter="fade">
                                      <p:cBhvr>
                                        <p:cTn id="24" dur="500"/>
                                        <p:tgtEl>
                                          <p:spTgt spid="14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8"/>
                                        </p:tgtEl>
                                        <p:attrNameLst>
                                          <p:attrName>style.visibility</p:attrName>
                                        </p:attrNameLst>
                                      </p:cBhvr>
                                      <p:to>
                                        <p:strVal val="visible"/>
                                      </p:to>
                                    </p:set>
                                    <p:animEffect transition="in" filter="fade">
                                      <p:cBhvr>
                                        <p:cTn id="2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6" grpId="0" animBg="1"/>
      <p:bldP spid="147" grpId="0" animBg="1"/>
      <p:bldP spid="148" grpId="0" animBg="1"/>
      <p:bldP spid="105" grpId="0" animBg="1"/>
      <p:bldP spid="2" grpId="0"/>
      <p:bldP spid="10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1859" b="4634"/>
          <a:stretch/>
        </p:blipFill>
        <p:spPr>
          <a:xfrm>
            <a:off x="-3537" y="-12526"/>
            <a:ext cx="12199074" cy="6876788"/>
          </a:xfrm>
          <a:prstGeom prst="rect">
            <a:avLst/>
          </a:prstGeom>
        </p:spPr>
      </p:pic>
      <p:sp>
        <p:nvSpPr>
          <p:cNvPr id="2" name="Slide Number Placeholder 1"/>
          <p:cNvSpPr>
            <a:spLocks noGrp="1"/>
          </p:cNvSpPr>
          <p:nvPr>
            <p:ph type="sldNum" sz="quarter" idx="12"/>
          </p:nvPr>
        </p:nvSpPr>
        <p:spPr/>
        <p:txBody>
          <a:bodyPr/>
          <a:lstStyle/>
          <a:p>
            <a:pPr defTabSz="914263"/>
            <a:fld id="{283CE705-7EC2-409E-8CD8-AE72CD9046BB}" type="slidenum">
              <a:rPr lang="en-US" altLang="zh-TW" smtClean="0">
                <a:solidFill>
                  <a:prstClr val="white"/>
                </a:solidFill>
              </a:rPr>
              <a:pPr defTabSz="914263"/>
              <a:t>12</a:t>
            </a:fld>
            <a:endParaRPr lang="en-US" altLang="zh-TW" dirty="0">
              <a:solidFill>
                <a:prstClr val="white"/>
              </a:solidFill>
            </a:endParaRPr>
          </a:p>
        </p:txBody>
      </p:sp>
      <p:sp>
        <p:nvSpPr>
          <p:cNvPr id="5" name="TextBox 4"/>
          <p:cNvSpPr txBox="1"/>
          <p:nvPr/>
        </p:nvSpPr>
        <p:spPr>
          <a:xfrm>
            <a:off x="3455159" y="4320167"/>
            <a:ext cx="5281682" cy="1077218"/>
          </a:xfrm>
          <a:prstGeom prst="rect">
            <a:avLst/>
          </a:prstGeom>
          <a:noFill/>
        </p:spPr>
        <p:txBody>
          <a:bodyPr wrap="square" rtlCol="0">
            <a:spAutoFit/>
          </a:bodyPr>
          <a:lstStyle/>
          <a:p>
            <a:pPr algn="ctr"/>
            <a:r>
              <a:rPr lang="en-US" sz="4000" b="1" dirty="0">
                <a:solidFill>
                  <a:prstClr val="white">
                    <a:lumMod val="95000"/>
                  </a:prstClr>
                </a:solidFill>
                <a:effectLst>
                  <a:outerShdw blurRad="38100" dist="38100" dir="2700000" algn="tl">
                    <a:srgbClr val="000000">
                      <a:alpha val="43137"/>
                    </a:srgbClr>
                  </a:outerShdw>
                </a:effectLst>
              </a:rPr>
              <a:t>Open Networking</a:t>
            </a:r>
          </a:p>
          <a:p>
            <a:pPr algn="ctr"/>
            <a:r>
              <a:rPr lang="en-US" sz="2400" b="1" dirty="0">
                <a:solidFill>
                  <a:prstClr val="white">
                    <a:lumMod val="95000"/>
                  </a:prstClr>
                </a:solidFill>
                <a:effectLst>
                  <a:outerShdw blurRad="38100" dist="38100" dir="2700000" algn="tl">
                    <a:srgbClr val="000000">
                      <a:alpha val="43137"/>
                    </a:srgbClr>
                  </a:outerShdw>
                </a:effectLst>
              </a:rPr>
              <a:t>from</a:t>
            </a:r>
          </a:p>
        </p:txBody>
      </p:sp>
      <p:sp>
        <p:nvSpPr>
          <p:cNvPr id="6" name="TextBox 5"/>
          <p:cNvSpPr txBox="1"/>
          <p:nvPr/>
        </p:nvSpPr>
        <p:spPr>
          <a:xfrm>
            <a:off x="2938273" y="984225"/>
            <a:ext cx="1831271" cy="646331"/>
          </a:xfrm>
          <a:prstGeom prst="rect">
            <a:avLst/>
          </a:prstGeom>
          <a:noFill/>
        </p:spPr>
        <p:txBody>
          <a:bodyPr wrap="none" rtlCol="0">
            <a:spAutoFit/>
          </a:bodyPr>
          <a:lstStyle/>
          <a:p>
            <a:r>
              <a:rPr lang="en-US" sz="3600" i="1" dirty="0">
                <a:solidFill>
                  <a:srgbClr val="0A13C2"/>
                </a:solidFill>
                <a:effectLst>
                  <a:outerShdw blurRad="38100" dist="38100" dir="2700000" algn="tl">
                    <a:srgbClr val="000000">
                      <a:alpha val="43137"/>
                    </a:srgbClr>
                  </a:outerShdw>
                </a:effectLst>
              </a:rPr>
              <a:t>Freedom</a:t>
            </a:r>
          </a:p>
        </p:txBody>
      </p:sp>
      <p:sp>
        <p:nvSpPr>
          <p:cNvPr id="7" name="TextBox 6"/>
          <p:cNvSpPr txBox="1"/>
          <p:nvPr/>
        </p:nvSpPr>
        <p:spPr>
          <a:xfrm>
            <a:off x="5159896" y="1861114"/>
            <a:ext cx="1550746" cy="646331"/>
          </a:xfrm>
          <a:prstGeom prst="rect">
            <a:avLst/>
          </a:prstGeom>
          <a:noFill/>
        </p:spPr>
        <p:txBody>
          <a:bodyPr wrap="none" rtlCol="0">
            <a:spAutoFit/>
          </a:bodyPr>
          <a:lstStyle/>
          <a:p>
            <a:r>
              <a:rPr lang="en-US" sz="3600" i="1" dirty="0">
                <a:solidFill>
                  <a:srgbClr val="0A13C2"/>
                </a:solidFill>
                <a:effectLst>
                  <a:outerShdw blurRad="38100" dist="38100" dir="2700000" algn="tl">
                    <a:srgbClr val="000000">
                      <a:alpha val="43137"/>
                    </a:srgbClr>
                  </a:outerShdw>
                </a:effectLst>
              </a:rPr>
              <a:t>Control</a:t>
            </a:r>
          </a:p>
        </p:txBody>
      </p:sp>
      <p:sp>
        <p:nvSpPr>
          <p:cNvPr id="9" name="TextBox 8"/>
          <p:cNvSpPr txBox="1"/>
          <p:nvPr/>
        </p:nvSpPr>
        <p:spPr>
          <a:xfrm>
            <a:off x="7392145" y="2430355"/>
            <a:ext cx="2187971" cy="646331"/>
          </a:xfrm>
          <a:prstGeom prst="rect">
            <a:avLst/>
          </a:prstGeom>
          <a:noFill/>
        </p:spPr>
        <p:txBody>
          <a:bodyPr wrap="none" rtlCol="0">
            <a:spAutoFit/>
          </a:bodyPr>
          <a:lstStyle/>
          <a:p>
            <a:r>
              <a:rPr lang="en-US" sz="3600" i="1" dirty="0">
                <a:solidFill>
                  <a:srgbClr val="0A13C2"/>
                </a:solidFill>
                <a:effectLst>
                  <a:outerShdw blurRad="38100" dist="38100" dir="2700000" algn="tl">
                    <a:srgbClr val="000000">
                      <a:alpha val="43137"/>
                    </a:srgbClr>
                  </a:outerShdw>
                </a:effectLst>
              </a:rPr>
              <a:t>Innovation</a:t>
            </a:r>
          </a:p>
        </p:txBody>
      </p:sp>
      <p:pic>
        <p:nvPicPr>
          <p:cNvPr id="8" name="Imagem 1"/>
          <p:cNvPicPr>
            <a:picLocks noChangeAspect="1"/>
          </p:cNvPicPr>
          <p:nvPr/>
        </p:nvPicPr>
        <p:blipFill>
          <a:blip r:embed="rId4" cstate="print"/>
          <a:stretch>
            <a:fillRect/>
          </a:stretch>
        </p:blipFill>
        <p:spPr>
          <a:xfrm>
            <a:off x="4549125" y="5324450"/>
            <a:ext cx="3093750" cy="731250"/>
          </a:xfrm>
          <a:prstGeom prst="rect">
            <a:avLst/>
          </a:prstGeom>
        </p:spPr>
      </p:pic>
      <p:sp>
        <p:nvSpPr>
          <p:cNvPr id="11" name="Footer Placeholder 2"/>
          <p:cNvSpPr>
            <a:spLocks noGrp="1"/>
          </p:cNvSpPr>
          <p:nvPr>
            <p:ph type="ftr" sz="quarter" idx="11"/>
          </p:nvPr>
        </p:nvSpPr>
        <p:spPr>
          <a:xfrm>
            <a:off x="3378200" y="6356350"/>
            <a:ext cx="4876800" cy="365125"/>
          </a:xfrm>
        </p:spPr>
        <p:txBody>
          <a:bodyPr/>
          <a:lstStyle/>
          <a:p>
            <a:r>
              <a:rPr lang="en-GB" dirty="0">
                <a:solidFill>
                  <a:prstClr val="white"/>
                </a:solidFill>
              </a:rPr>
              <a:t>© 2016 </a:t>
            </a:r>
            <a:r>
              <a:rPr lang="en-GB" dirty="0" err="1">
                <a:solidFill>
                  <a:prstClr val="white"/>
                </a:solidFill>
              </a:rPr>
              <a:t>Edgecore</a:t>
            </a:r>
            <a:r>
              <a:rPr lang="en-GB" dirty="0">
                <a:solidFill>
                  <a:prstClr val="white"/>
                </a:solidFill>
              </a:rPr>
              <a:t> Networks. All rights reserved  |  www.edge-core.com</a:t>
            </a:r>
          </a:p>
        </p:txBody>
      </p:sp>
    </p:spTree>
    <p:extLst>
      <p:ext uri="{BB962C8B-B14F-4D97-AF65-F5344CB8AC3E}">
        <p14:creationId xmlns:p14="http://schemas.microsoft.com/office/powerpoint/2010/main" val="3678420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4"/>
          <p:cNvSpPr>
            <a:spLocks noGrp="1"/>
          </p:cNvSpPr>
          <p:nvPr>
            <p:ph type="ftr" sz="quarter" idx="4294967295"/>
          </p:nvPr>
        </p:nvSpPr>
        <p:spPr>
          <a:xfrm>
            <a:off x="1103445" y="6453339"/>
            <a:ext cx="10081120" cy="365125"/>
          </a:xfrm>
          <a:prstGeom prst="rect">
            <a:avLst/>
          </a:prstGeom>
        </p:spPr>
        <p:txBody>
          <a:bodyPr vert="horz" lIns="91440" tIns="45720" rIns="91440" bIns="45720" rtlCol="0" anchor="ctr"/>
          <a:lstStyle>
            <a:lvl1pPr algn="ctr">
              <a:defRPr sz="1200">
                <a:solidFill>
                  <a:schemeClr val="tx1">
                    <a:lumMod val="85000"/>
                    <a:lumOff val="15000"/>
                  </a:schemeClr>
                </a:solidFill>
                <a:latin typeface="Calibri Light" panose="020F0302020204030204" pitchFamily="34" charset="0"/>
              </a:defRPr>
            </a:lvl1pPr>
          </a:lstStyle>
          <a:p>
            <a:r>
              <a:rPr lang="en-US" altLang="zh-TW" i="1" dirty="0" smtClean="0">
                <a:solidFill>
                  <a:schemeClr val="tx1">
                    <a:lumMod val="50000"/>
                    <a:lumOff val="50000"/>
                  </a:schemeClr>
                </a:solidFill>
              </a:rPr>
              <a:t>© 2015 </a:t>
            </a:r>
            <a:r>
              <a:rPr lang="en-US" altLang="zh-TW" i="1" dirty="0" err="1" smtClean="0">
                <a:solidFill>
                  <a:schemeClr val="tx1">
                    <a:lumMod val="50000"/>
                    <a:lumOff val="50000"/>
                  </a:schemeClr>
                </a:solidFill>
              </a:rPr>
              <a:t>Edgecore</a:t>
            </a:r>
            <a:r>
              <a:rPr lang="en-US" altLang="zh-TW" i="1" dirty="0" smtClean="0">
                <a:solidFill>
                  <a:schemeClr val="tx1">
                    <a:lumMod val="50000"/>
                    <a:lumOff val="50000"/>
                  </a:schemeClr>
                </a:solidFill>
              </a:rPr>
              <a:t> Networks. All rights reserved. Subject to errors and misprints. </a:t>
            </a:r>
            <a:r>
              <a:rPr lang="en-MY" altLang="zh-TW" i="1" dirty="0" smtClean="0">
                <a:solidFill>
                  <a:schemeClr val="tx1">
                    <a:lumMod val="50000"/>
                    <a:lumOff val="50000"/>
                  </a:schemeClr>
                </a:solidFill>
              </a:rPr>
              <a:t>|  www.edge-core.com</a:t>
            </a:r>
            <a:endParaRPr lang="en-MY" altLang="zh-TW" i="1" dirty="0">
              <a:solidFill>
                <a:schemeClr val="tx1">
                  <a:lumMod val="50000"/>
                  <a:lumOff val="50000"/>
                </a:schemeClr>
              </a:solidFill>
            </a:endParaRPr>
          </a:p>
        </p:txBody>
      </p:sp>
    </p:spTree>
    <p:extLst>
      <p:ext uri="{BB962C8B-B14F-4D97-AF65-F5344CB8AC3E}">
        <p14:creationId xmlns:p14="http://schemas.microsoft.com/office/powerpoint/2010/main" val="3535165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en-US" altLang="zh-TW" dirty="0" smtClean="0"/>
              <a:t>Who am I</a:t>
            </a:r>
            <a:endParaRPr lang="zh-TW" altLang="en-US" dirty="0"/>
          </a:p>
        </p:txBody>
      </p:sp>
      <p:sp>
        <p:nvSpPr>
          <p:cNvPr id="8" name="內容版面配置區 7"/>
          <p:cNvSpPr>
            <a:spLocks noGrp="1"/>
          </p:cNvSpPr>
          <p:nvPr>
            <p:ph idx="1"/>
          </p:nvPr>
        </p:nvSpPr>
        <p:spPr>
          <a:xfrm>
            <a:off x="432386" y="1291837"/>
            <a:ext cx="5826745" cy="4995091"/>
          </a:xfrm>
        </p:spPr>
        <p:txBody>
          <a:bodyPr>
            <a:normAutofit/>
          </a:bodyPr>
          <a:lstStyle/>
          <a:p>
            <a:r>
              <a:rPr lang="en-US" altLang="zh-TW" dirty="0" smtClean="0"/>
              <a:t>PoWen Tsai</a:t>
            </a:r>
          </a:p>
          <a:p>
            <a:pPr lvl="1"/>
            <a:r>
              <a:rPr lang="en-US" altLang="zh-TW" dirty="0" smtClean="0"/>
              <a:t>3 years Open Networking business experience in Edgecore</a:t>
            </a:r>
          </a:p>
          <a:p>
            <a:pPr lvl="2"/>
            <a:endParaRPr lang="en-US" altLang="zh-TW" dirty="0" smtClean="0"/>
          </a:p>
          <a:p>
            <a:pPr lvl="1"/>
            <a:r>
              <a:rPr lang="en-US" altLang="zh-TW" dirty="0" smtClean="0"/>
              <a:t>Support Open Networking Business</a:t>
            </a:r>
          </a:p>
          <a:p>
            <a:pPr lvl="3"/>
            <a:r>
              <a:rPr lang="en-US" altLang="zh-TW" dirty="0" smtClean="0"/>
              <a:t>Pre-sales / Solution Planning</a:t>
            </a:r>
          </a:p>
          <a:p>
            <a:pPr lvl="3"/>
            <a:r>
              <a:rPr lang="en-US" altLang="zh-TW" dirty="0" smtClean="0"/>
              <a:t>Support NOS porting</a:t>
            </a:r>
          </a:p>
          <a:p>
            <a:pPr lvl="3"/>
            <a:r>
              <a:rPr lang="en-US" altLang="zh-TW" dirty="0" smtClean="0"/>
              <a:t>Post-sales technical support / RMA</a:t>
            </a:r>
            <a:endParaRPr lang="zh-TW" altLang="en-US" dirty="0"/>
          </a:p>
        </p:txBody>
      </p:sp>
      <p:sp>
        <p:nvSpPr>
          <p:cNvPr id="4" name="投影片編號版面配置區 3"/>
          <p:cNvSpPr>
            <a:spLocks noGrp="1"/>
          </p:cNvSpPr>
          <p:nvPr>
            <p:ph type="sldNum" sz="quarter" idx="18"/>
          </p:nvPr>
        </p:nvSpPr>
        <p:spPr/>
        <p:txBody>
          <a:bodyPr/>
          <a:lstStyle/>
          <a:p>
            <a:fld id="{2066355A-084C-D24E-9AD2-7E4FC41EA627}" type="slidenum">
              <a:rPr lang="en-US" smtClean="0">
                <a:solidFill>
                  <a:prstClr val="black"/>
                </a:solidFill>
              </a:rPr>
              <a:pPr/>
              <a:t>2</a:t>
            </a:fld>
            <a:endParaRPr lang="en-US" dirty="0">
              <a:solidFill>
                <a:prstClr val="black"/>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7697" y="1635618"/>
            <a:ext cx="4606913" cy="4623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85395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hqprint">
            <a:extLst>
              <a:ext uri="{28A0092B-C50C-407E-A947-70E740481C1C}">
                <a14:useLocalDpi xmlns:a14="http://schemas.microsoft.com/office/drawing/2010/main"/>
              </a:ext>
            </a:extLst>
          </a:blip>
          <a:srcRect l="-110"/>
          <a:stretch/>
        </p:blipFill>
        <p:spPr>
          <a:xfrm>
            <a:off x="838202" y="1124744"/>
            <a:ext cx="10452172" cy="5044563"/>
          </a:xfrm>
          <a:prstGeom prst="rect">
            <a:avLst/>
          </a:prstGeom>
          <a:solidFill>
            <a:schemeClr val="accent2">
              <a:lumMod val="75000"/>
            </a:schemeClr>
          </a:solidFill>
        </p:spPr>
      </p:pic>
      <p:sp>
        <p:nvSpPr>
          <p:cNvPr id="6" name="Title 5"/>
          <p:cNvSpPr>
            <a:spLocks noGrp="1"/>
          </p:cNvSpPr>
          <p:nvPr>
            <p:ph type="title"/>
          </p:nvPr>
        </p:nvSpPr>
        <p:spPr>
          <a:xfrm>
            <a:off x="149666" y="139771"/>
            <a:ext cx="11874012" cy="851902"/>
          </a:xfrm>
        </p:spPr>
        <p:txBody>
          <a:bodyPr>
            <a:noAutofit/>
          </a:bodyPr>
          <a:lstStyle/>
          <a:p>
            <a:r>
              <a:rPr lang="en-GB" sz="3600" b="1" dirty="0" smtClean="0"/>
              <a:t>Mega </a:t>
            </a:r>
            <a:r>
              <a:rPr lang="en-GB" sz="3600" b="1" dirty="0"/>
              <a:t>Scale Operators </a:t>
            </a:r>
            <a:r>
              <a:rPr lang="en-GB" sz="3600" b="1" dirty="0" smtClean="0"/>
              <a:t> (Facebook)  DRIVING  Industry Change</a:t>
            </a:r>
            <a:r>
              <a:rPr lang="en-GB" sz="3600" b="1" dirty="0"/>
              <a:t/>
            </a:r>
            <a:br>
              <a:rPr lang="en-GB" sz="3600" b="1" dirty="0"/>
            </a:br>
            <a:endParaRPr lang="en-GB" sz="3600" b="1" dirty="0"/>
          </a:p>
        </p:txBody>
      </p:sp>
      <p:sp>
        <p:nvSpPr>
          <p:cNvPr id="5" name="Slide Number Placeholder 4"/>
          <p:cNvSpPr>
            <a:spLocks noGrp="1"/>
          </p:cNvSpPr>
          <p:nvPr>
            <p:ph type="sldNum" sz="quarter" idx="12"/>
          </p:nvPr>
        </p:nvSpPr>
        <p:spPr/>
        <p:txBody>
          <a:bodyPr/>
          <a:lstStyle/>
          <a:p>
            <a:fld id="{D75D689F-85EA-40D2-87D8-7DBB731EFC2C}" type="slidenum">
              <a:rPr lang="en-GB" smtClean="0">
                <a:solidFill>
                  <a:prstClr val="black">
                    <a:tint val="75000"/>
                  </a:prstClr>
                </a:solidFill>
              </a:rPr>
              <a:pPr/>
              <a:t>3</a:t>
            </a:fld>
            <a:endParaRPr lang="en-GB">
              <a:solidFill>
                <a:prstClr val="black">
                  <a:tint val="75000"/>
                </a:prstClr>
              </a:solidFill>
            </a:endParaRPr>
          </a:p>
        </p:txBody>
      </p:sp>
      <p:sp>
        <p:nvSpPr>
          <p:cNvPr id="4" name="Footer Placeholder 3"/>
          <p:cNvSpPr>
            <a:spLocks noGrp="1"/>
          </p:cNvSpPr>
          <p:nvPr>
            <p:ph type="ftr" sz="quarter" idx="11"/>
          </p:nvPr>
        </p:nvSpPr>
        <p:spPr>
          <a:xfrm>
            <a:off x="3378200" y="6356352"/>
            <a:ext cx="5598120" cy="365125"/>
          </a:xfrm>
        </p:spPr>
        <p:txBody>
          <a:bodyPr/>
          <a:lstStyle/>
          <a:p>
            <a:r>
              <a:rPr lang="en-GB" dirty="0">
                <a:solidFill>
                  <a:prstClr val="black">
                    <a:tint val="75000"/>
                  </a:prstClr>
                </a:solidFill>
              </a:rPr>
              <a:t>© 2016 Edgecore Networks. All rights reserved  |  www.edge-core.com</a:t>
            </a:r>
          </a:p>
        </p:txBody>
      </p:sp>
      <p:graphicFrame>
        <p:nvGraphicFramePr>
          <p:cNvPr id="3" name="Diagram 2"/>
          <p:cNvGraphicFramePr/>
          <p:nvPr>
            <p:extLst>
              <p:ext uri="{D42A27DB-BD31-4B8C-83A1-F6EECF244321}">
                <p14:modId xmlns:p14="http://schemas.microsoft.com/office/powerpoint/2010/main" val="1288965965"/>
              </p:ext>
            </p:extLst>
          </p:nvPr>
        </p:nvGraphicFramePr>
        <p:xfrm>
          <a:off x="1442440" y="2373248"/>
          <a:ext cx="4172755" cy="35754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Right Arrow 13"/>
          <p:cNvSpPr/>
          <p:nvPr/>
        </p:nvSpPr>
        <p:spPr>
          <a:xfrm>
            <a:off x="6192014" y="2852938"/>
            <a:ext cx="3219719" cy="1107583"/>
          </a:xfrm>
          <a:prstGeom prst="rightArrow">
            <a:avLst/>
          </a:prstGeom>
          <a:solidFill>
            <a:srgbClr val="FFFFFF">
              <a:alpha val="69804"/>
            </a:srgbClr>
          </a:solidFill>
          <a:ln w="57150">
            <a:solidFill>
              <a:srgbClr val="FF9801"/>
            </a:solidFill>
          </a:ln>
        </p:spPr>
        <p:style>
          <a:lnRef idx="2">
            <a:schemeClr val="accent1">
              <a:shade val="50000"/>
            </a:schemeClr>
          </a:lnRef>
          <a:fillRef idx="1">
            <a:schemeClr val="accent1"/>
          </a:fillRef>
          <a:effectRef idx="0">
            <a:schemeClr val="accent1"/>
          </a:effectRef>
          <a:fontRef idx="minor">
            <a:schemeClr val="lt1"/>
          </a:fontRef>
        </p:style>
        <p:txBody>
          <a:bodyPr lIns="179996" tIns="45719" rIns="91438" bIns="45719" rtlCol="0" anchor="ctr"/>
          <a:lstStyle/>
          <a:p>
            <a:pPr defTabSz="914377"/>
            <a:r>
              <a:rPr lang="en-GB" sz="3200" b="1" dirty="0">
                <a:solidFill>
                  <a:prstClr val="black"/>
                </a:solidFill>
              </a:rPr>
              <a:t>Open Hardware </a:t>
            </a:r>
          </a:p>
        </p:txBody>
      </p:sp>
      <p:sp>
        <p:nvSpPr>
          <p:cNvPr id="15" name="Right Arrow 14"/>
          <p:cNvSpPr/>
          <p:nvPr/>
        </p:nvSpPr>
        <p:spPr>
          <a:xfrm>
            <a:off x="6192011" y="4485119"/>
            <a:ext cx="3889419" cy="1107583"/>
          </a:xfrm>
          <a:prstGeom prst="rightArrow">
            <a:avLst/>
          </a:prstGeom>
          <a:solidFill>
            <a:srgbClr val="FFFFFF">
              <a:alpha val="69804"/>
            </a:srgbClr>
          </a:solidFill>
          <a:ln w="57150">
            <a:solidFill>
              <a:srgbClr val="FF9801"/>
            </a:solidFill>
          </a:ln>
        </p:spPr>
        <p:style>
          <a:lnRef idx="2">
            <a:schemeClr val="accent1">
              <a:shade val="50000"/>
            </a:schemeClr>
          </a:lnRef>
          <a:fillRef idx="1">
            <a:schemeClr val="accent1"/>
          </a:fillRef>
          <a:effectRef idx="0">
            <a:schemeClr val="accent1"/>
          </a:effectRef>
          <a:fontRef idx="minor">
            <a:schemeClr val="lt1"/>
          </a:fontRef>
        </p:style>
        <p:txBody>
          <a:bodyPr lIns="179996" tIns="45719" rIns="91438" bIns="45719" rtlCol="0" anchor="ctr"/>
          <a:lstStyle/>
          <a:p>
            <a:pPr defTabSz="914377"/>
            <a:r>
              <a:rPr lang="en-GB" sz="3200" b="1" dirty="0">
                <a:solidFill>
                  <a:prstClr val="black"/>
                </a:solidFill>
              </a:rPr>
              <a:t>Software Control</a:t>
            </a:r>
          </a:p>
        </p:txBody>
      </p:sp>
      <p:sp>
        <p:nvSpPr>
          <p:cNvPr id="16" name="Right Arrow 15"/>
          <p:cNvSpPr/>
          <p:nvPr/>
        </p:nvSpPr>
        <p:spPr>
          <a:xfrm>
            <a:off x="3887755" y="1220757"/>
            <a:ext cx="4406723" cy="1107583"/>
          </a:xfrm>
          <a:prstGeom prst="rightArrow">
            <a:avLst/>
          </a:prstGeom>
          <a:solidFill>
            <a:srgbClr val="FFFFFF">
              <a:alpha val="69804"/>
            </a:srgbClr>
          </a:solidFill>
          <a:ln w="57150">
            <a:solidFill>
              <a:srgbClr val="FF9801"/>
            </a:solidFill>
          </a:ln>
        </p:spPr>
        <p:style>
          <a:lnRef idx="2">
            <a:schemeClr val="accent1">
              <a:shade val="50000"/>
            </a:schemeClr>
          </a:lnRef>
          <a:fillRef idx="1">
            <a:schemeClr val="accent1"/>
          </a:fillRef>
          <a:effectRef idx="0">
            <a:schemeClr val="accent1"/>
          </a:effectRef>
          <a:fontRef idx="minor">
            <a:schemeClr val="lt1"/>
          </a:fontRef>
        </p:style>
        <p:txBody>
          <a:bodyPr lIns="179996" tIns="45719" rIns="91438" bIns="45719" rtlCol="0" anchor="ctr"/>
          <a:lstStyle/>
          <a:p>
            <a:pPr defTabSz="914377"/>
            <a:r>
              <a:rPr lang="en-GB" sz="3700" b="1" dirty="0">
                <a:solidFill>
                  <a:prstClr val="black"/>
                </a:solidFill>
              </a:rPr>
              <a:t>Open Networking</a:t>
            </a:r>
          </a:p>
        </p:txBody>
      </p:sp>
    </p:spTree>
    <p:extLst>
      <p:ext uri="{BB962C8B-B14F-4D97-AF65-F5344CB8AC3E}">
        <p14:creationId xmlns:p14="http://schemas.microsoft.com/office/powerpoint/2010/main" val="4136810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456" y="2267983"/>
            <a:ext cx="10515600" cy="1066567"/>
          </a:xfrm>
        </p:spPr>
        <p:txBody>
          <a:bodyPr>
            <a:normAutofit/>
          </a:bodyPr>
          <a:lstStyle/>
          <a:p>
            <a:pPr algn="ctr"/>
            <a:r>
              <a:rPr lang="en-US" altLang="zh-TW" sz="4800" b="1" dirty="0" smtClean="0">
                <a:solidFill>
                  <a:schemeClr val="tx1"/>
                </a:solidFill>
                <a:ea typeface="新細明體" pitchFamily="18" charset="-120"/>
              </a:rPr>
              <a:t>Open </a:t>
            </a:r>
            <a:r>
              <a:rPr lang="en-US" altLang="zh-TW" sz="4800" b="1" dirty="0">
                <a:solidFill>
                  <a:schemeClr val="tx1"/>
                </a:solidFill>
                <a:ea typeface="新細明體" pitchFamily="18" charset="-120"/>
              </a:rPr>
              <a:t>Compute Project (OCP</a:t>
            </a:r>
            <a:r>
              <a:rPr lang="en-US" altLang="zh-TW" sz="4800" b="1" dirty="0" smtClean="0">
                <a:solidFill>
                  <a:schemeClr val="tx1"/>
                </a:solidFill>
                <a:ea typeface="新細明體" pitchFamily="18" charset="-120"/>
              </a:rPr>
              <a:t>)</a:t>
            </a:r>
            <a:endParaRPr lang="en-US" sz="4800" b="1" dirty="0">
              <a:solidFill>
                <a:schemeClr val="tx1"/>
              </a:solidFill>
            </a:endParaRPr>
          </a:p>
        </p:txBody>
      </p:sp>
      <p:sp>
        <p:nvSpPr>
          <p:cNvPr id="4" name="Footer Placeholder 3"/>
          <p:cNvSpPr>
            <a:spLocks noGrp="1"/>
          </p:cNvSpPr>
          <p:nvPr>
            <p:ph type="ftr" sz="quarter" idx="11"/>
          </p:nvPr>
        </p:nvSpPr>
        <p:spPr/>
        <p:txBody>
          <a:bodyPr/>
          <a:lstStyle/>
          <a:p>
            <a:r>
              <a:rPr lang="en-GB"/>
              <a:t>© 2016 Edgecore Networks. All rights reserved  |  www.edge-core.com</a:t>
            </a:r>
            <a:endParaRPr lang="en-GB" dirty="0"/>
          </a:p>
        </p:txBody>
      </p:sp>
      <p:sp>
        <p:nvSpPr>
          <p:cNvPr id="5" name="Slide Number Placeholder 4"/>
          <p:cNvSpPr>
            <a:spLocks noGrp="1"/>
          </p:cNvSpPr>
          <p:nvPr>
            <p:ph type="sldNum" sz="quarter" idx="12"/>
          </p:nvPr>
        </p:nvSpPr>
        <p:spPr/>
        <p:txBody>
          <a:bodyPr/>
          <a:lstStyle/>
          <a:p>
            <a:fld id="{D75D689F-85EA-40D2-87D8-7DBB731EFC2C}" type="slidenum">
              <a:rPr lang="en-GB" smtClean="0"/>
              <a:pPr/>
              <a:t>4</a:t>
            </a:fld>
            <a:endParaRPr lang="en-GB" dirty="0"/>
          </a:p>
        </p:txBody>
      </p:sp>
      <p:pic>
        <p:nvPicPr>
          <p:cNvPr id="6" name="Picture 5"/>
          <p:cNvPicPr>
            <a:picLocks noChangeAspect="1"/>
          </p:cNvPicPr>
          <p:nvPr/>
        </p:nvPicPr>
        <p:blipFill>
          <a:blip r:embed="rId3"/>
          <a:stretch>
            <a:fillRect/>
          </a:stretch>
        </p:blipFill>
        <p:spPr>
          <a:xfrm>
            <a:off x="2647666" y="3334550"/>
            <a:ext cx="4954137" cy="1933486"/>
          </a:xfrm>
          <a:prstGeom prst="rect">
            <a:avLst/>
          </a:prstGeom>
        </p:spPr>
      </p:pic>
    </p:spTree>
    <p:extLst>
      <p:ext uri="{BB962C8B-B14F-4D97-AF65-F5344CB8AC3E}">
        <p14:creationId xmlns:p14="http://schemas.microsoft.com/office/powerpoint/2010/main" val="3487125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3" y="93311"/>
            <a:ext cx="11067197" cy="1014520"/>
          </a:xfrm>
        </p:spPr>
        <p:txBody>
          <a:bodyPr/>
          <a:lstStyle/>
          <a:p>
            <a:r>
              <a:rPr lang="en-US" b="1" dirty="0" smtClean="0"/>
              <a:t>What’s inside a switch?</a:t>
            </a:r>
            <a:endParaRPr lang="en-US" b="1" dirty="0"/>
          </a:p>
        </p:txBody>
      </p:sp>
      <p:pic>
        <p:nvPicPr>
          <p:cNvPr id="7" name="Picture 6" descr="quanta-lb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1885" y="4768252"/>
            <a:ext cx="7080835" cy="1980233"/>
          </a:xfrm>
          <a:prstGeom prst="rect">
            <a:avLst/>
          </a:prstGeom>
        </p:spPr>
      </p:pic>
      <p:pic>
        <p:nvPicPr>
          <p:cNvPr id="8" name="Picture 7" descr="integrated_circui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4558" y="5157707"/>
            <a:ext cx="1330748" cy="977843"/>
          </a:xfrm>
          <a:prstGeom prst="rect">
            <a:avLst/>
          </a:prstGeom>
        </p:spPr>
      </p:pic>
      <p:pic>
        <p:nvPicPr>
          <p:cNvPr id="9" name="Picture 8" descr="intel_sdn_seacliff_switch.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2401" y="3870413"/>
            <a:ext cx="2257747" cy="1232544"/>
          </a:xfrm>
          <a:prstGeom prst="rect">
            <a:avLst/>
          </a:prstGeom>
        </p:spPr>
      </p:pic>
      <p:pic>
        <p:nvPicPr>
          <p:cNvPr id="10" name="Picture 9" descr="binary.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51231" y="2881340"/>
            <a:ext cx="1212529" cy="1020949"/>
          </a:xfrm>
          <a:prstGeom prst="rect">
            <a:avLst/>
          </a:prstGeom>
        </p:spPr>
      </p:pic>
      <p:pic>
        <p:nvPicPr>
          <p:cNvPr id="11" name="Picture 10" descr="Tux.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50295" y="1926944"/>
            <a:ext cx="1021004" cy="1150504"/>
          </a:xfrm>
          <a:prstGeom prst="rect">
            <a:avLst/>
          </a:prstGeom>
        </p:spPr>
      </p:pic>
      <p:pic>
        <p:nvPicPr>
          <p:cNvPr id="12" name="Picture 11" descr="gears2a.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92302" y="1320424"/>
            <a:ext cx="1615145" cy="1090154"/>
          </a:xfrm>
          <a:prstGeom prst="rect">
            <a:avLst/>
          </a:prstGeom>
        </p:spPr>
      </p:pic>
      <p:sp>
        <p:nvSpPr>
          <p:cNvPr id="18" name="TextBox 17"/>
          <p:cNvSpPr txBox="1"/>
          <p:nvPr/>
        </p:nvSpPr>
        <p:spPr>
          <a:xfrm>
            <a:off x="170607" y="1556159"/>
            <a:ext cx="4280624" cy="379575"/>
          </a:xfrm>
          <a:prstGeom prst="rect">
            <a:avLst/>
          </a:prstGeom>
          <a:noFill/>
        </p:spPr>
        <p:txBody>
          <a:bodyPr wrap="square" lIns="101585" tIns="50792" rIns="101585" bIns="50792" rtlCol="0">
            <a:spAutoFit/>
          </a:bodyPr>
          <a:lstStyle/>
          <a:p>
            <a:pPr defTabSz="507927" fontAlgn="base">
              <a:spcBef>
                <a:spcPct val="0"/>
              </a:spcBef>
              <a:spcAft>
                <a:spcPct val="0"/>
              </a:spcAft>
            </a:pPr>
            <a:r>
              <a:rPr lang="en-US" b="1" dirty="0" smtClean="0">
                <a:solidFill>
                  <a:srgbClr val="4D4D4F"/>
                </a:solidFill>
                <a:latin typeface="Calibri" charset="0"/>
                <a:ea typeface="ＭＳ Ｐゴシック" charset="0"/>
                <a:cs typeface="ＭＳ Ｐゴシック" charset="0"/>
              </a:rPr>
              <a:t>Control/Management Software</a:t>
            </a:r>
            <a:endParaRPr lang="en-US" b="1" dirty="0">
              <a:solidFill>
                <a:srgbClr val="4D4D4F"/>
              </a:solidFill>
              <a:latin typeface="Calibri" charset="0"/>
              <a:ea typeface="ＭＳ Ｐゴシック" charset="0"/>
              <a:cs typeface="ＭＳ Ｐゴシック" charset="0"/>
            </a:endParaRPr>
          </a:p>
        </p:txBody>
      </p:sp>
      <p:sp>
        <p:nvSpPr>
          <p:cNvPr id="19" name="TextBox 18"/>
          <p:cNvSpPr txBox="1"/>
          <p:nvPr/>
        </p:nvSpPr>
        <p:spPr>
          <a:xfrm>
            <a:off x="170616" y="2395262"/>
            <a:ext cx="2112929" cy="410353"/>
          </a:xfrm>
          <a:prstGeom prst="rect">
            <a:avLst/>
          </a:prstGeom>
          <a:noFill/>
        </p:spPr>
        <p:txBody>
          <a:bodyPr wrap="square" lIns="101585" tIns="50792" rIns="101585" bIns="50792" rtlCol="0">
            <a:spAutoFit/>
          </a:bodyPr>
          <a:lstStyle/>
          <a:p>
            <a:pPr defTabSz="507927" fontAlgn="base">
              <a:spcBef>
                <a:spcPct val="0"/>
              </a:spcBef>
              <a:spcAft>
                <a:spcPct val="0"/>
              </a:spcAft>
            </a:pPr>
            <a:r>
              <a:rPr lang="en-US" sz="2000" b="1" dirty="0" smtClean="0">
                <a:solidFill>
                  <a:srgbClr val="4D4D4F"/>
                </a:solidFill>
                <a:latin typeface="Calibri" charset="0"/>
                <a:ea typeface="ＭＳ Ｐゴシック" charset="0"/>
                <a:cs typeface="ＭＳ Ｐゴシック" charset="0"/>
              </a:rPr>
              <a:t>Network OS</a:t>
            </a:r>
          </a:p>
        </p:txBody>
      </p:sp>
      <p:sp>
        <p:nvSpPr>
          <p:cNvPr id="20" name="TextBox 19"/>
          <p:cNvSpPr txBox="1"/>
          <p:nvPr/>
        </p:nvSpPr>
        <p:spPr>
          <a:xfrm>
            <a:off x="170616" y="3264044"/>
            <a:ext cx="2112929" cy="410353"/>
          </a:xfrm>
          <a:prstGeom prst="rect">
            <a:avLst/>
          </a:prstGeom>
          <a:noFill/>
        </p:spPr>
        <p:txBody>
          <a:bodyPr wrap="square" lIns="101585" tIns="50792" rIns="101585" bIns="50792" rtlCol="0">
            <a:spAutoFit/>
          </a:bodyPr>
          <a:lstStyle/>
          <a:p>
            <a:pPr defTabSz="507927" fontAlgn="base">
              <a:spcBef>
                <a:spcPct val="0"/>
              </a:spcBef>
              <a:spcAft>
                <a:spcPct val="0"/>
              </a:spcAft>
            </a:pPr>
            <a:r>
              <a:rPr lang="en-US" sz="2000" b="1" dirty="0" smtClean="0">
                <a:solidFill>
                  <a:srgbClr val="4D4D4F"/>
                </a:solidFill>
                <a:latin typeface="Calibri" charset="0"/>
                <a:ea typeface="ＭＳ Ｐゴシック" charset="0"/>
                <a:cs typeface="ＭＳ Ｐゴシック" charset="0"/>
              </a:rPr>
              <a:t>Hardware Driver</a:t>
            </a:r>
            <a:endParaRPr lang="en-US" sz="2000" b="1" dirty="0">
              <a:solidFill>
                <a:srgbClr val="4D4D4F"/>
              </a:solidFill>
              <a:latin typeface="Calibri" charset="0"/>
              <a:ea typeface="ＭＳ Ｐゴシック" charset="0"/>
              <a:cs typeface="ＭＳ Ｐゴシック" charset="0"/>
            </a:endParaRPr>
          </a:p>
        </p:txBody>
      </p:sp>
      <p:sp>
        <p:nvSpPr>
          <p:cNvPr id="21" name="TextBox 20"/>
          <p:cNvSpPr txBox="1"/>
          <p:nvPr/>
        </p:nvSpPr>
        <p:spPr>
          <a:xfrm>
            <a:off x="170607" y="4099051"/>
            <a:ext cx="2112929" cy="410353"/>
          </a:xfrm>
          <a:prstGeom prst="rect">
            <a:avLst/>
          </a:prstGeom>
          <a:noFill/>
        </p:spPr>
        <p:txBody>
          <a:bodyPr wrap="square" lIns="101585" tIns="50792" rIns="101585" bIns="50792" rtlCol="0">
            <a:spAutoFit/>
          </a:bodyPr>
          <a:lstStyle/>
          <a:p>
            <a:pPr defTabSz="507927" fontAlgn="base">
              <a:spcBef>
                <a:spcPct val="0"/>
              </a:spcBef>
              <a:spcAft>
                <a:spcPct val="0"/>
              </a:spcAft>
            </a:pPr>
            <a:r>
              <a:rPr lang="en-US" sz="2000" b="1" dirty="0" smtClean="0">
                <a:solidFill>
                  <a:srgbClr val="4D4D4F"/>
                </a:solidFill>
                <a:latin typeface="Calibri" charset="0"/>
                <a:ea typeface="ＭＳ Ｐゴシック" charset="0"/>
                <a:cs typeface="ＭＳ Ｐゴシック" charset="0"/>
              </a:rPr>
              <a:t>Mechanical Box</a:t>
            </a:r>
            <a:endParaRPr lang="en-US" sz="2000" b="1" dirty="0">
              <a:solidFill>
                <a:srgbClr val="4D4D4F"/>
              </a:solidFill>
              <a:latin typeface="Calibri" charset="0"/>
              <a:ea typeface="ＭＳ Ｐゴシック" charset="0"/>
              <a:cs typeface="ＭＳ Ｐゴシック" charset="0"/>
            </a:endParaRPr>
          </a:p>
        </p:txBody>
      </p:sp>
      <p:sp>
        <p:nvSpPr>
          <p:cNvPr id="22" name="TextBox 21"/>
          <p:cNvSpPr txBox="1"/>
          <p:nvPr/>
        </p:nvSpPr>
        <p:spPr>
          <a:xfrm>
            <a:off x="170616" y="4952531"/>
            <a:ext cx="2112929" cy="410353"/>
          </a:xfrm>
          <a:prstGeom prst="rect">
            <a:avLst/>
          </a:prstGeom>
          <a:noFill/>
        </p:spPr>
        <p:txBody>
          <a:bodyPr wrap="square" lIns="101585" tIns="50792" rIns="101585" bIns="50792" rtlCol="0">
            <a:spAutoFit/>
          </a:bodyPr>
          <a:lstStyle/>
          <a:p>
            <a:pPr defTabSz="507927" fontAlgn="base">
              <a:spcBef>
                <a:spcPct val="0"/>
              </a:spcBef>
              <a:spcAft>
                <a:spcPct val="0"/>
              </a:spcAft>
            </a:pPr>
            <a:r>
              <a:rPr lang="en-US" sz="2000" b="1" dirty="0" smtClean="0">
                <a:solidFill>
                  <a:srgbClr val="4D4D4F"/>
                </a:solidFill>
                <a:latin typeface="Calibri" charset="0"/>
                <a:ea typeface="ＭＳ Ｐゴシック" charset="0"/>
                <a:cs typeface="ＭＳ Ｐゴシック" charset="0"/>
              </a:rPr>
              <a:t>Silicon</a:t>
            </a:r>
            <a:endParaRPr lang="en-US" sz="2000" b="1" dirty="0">
              <a:solidFill>
                <a:srgbClr val="4D4D4F"/>
              </a:solidFill>
              <a:latin typeface="Calibri" charset="0"/>
              <a:ea typeface="ＭＳ Ｐゴシック" charset="0"/>
              <a:cs typeface="ＭＳ Ｐゴシック" charset="0"/>
            </a:endParaRPr>
          </a:p>
        </p:txBody>
      </p:sp>
      <p:pic>
        <p:nvPicPr>
          <p:cNvPr id="15" name="Imagem 1"/>
          <p:cNvPicPr>
            <a:picLocks noChangeAspect="1"/>
          </p:cNvPicPr>
          <p:nvPr/>
        </p:nvPicPr>
        <p:blipFill>
          <a:blip r:embed="rId9" cstate="print"/>
          <a:stretch>
            <a:fillRect/>
          </a:stretch>
        </p:blipFill>
        <p:spPr>
          <a:xfrm>
            <a:off x="7239287" y="5319292"/>
            <a:ext cx="2204965" cy="439075"/>
          </a:xfrm>
          <a:prstGeom prst="rect">
            <a:avLst/>
          </a:prstGeom>
        </p:spPr>
      </p:pic>
      <p:sp>
        <p:nvSpPr>
          <p:cNvPr id="16" name="Footer Placeholder 6"/>
          <p:cNvSpPr>
            <a:spLocks noGrp="1"/>
          </p:cNvSpPr>
          <p:nvPr>
            <p:ph type="ftr" sz="quarter" idx="11"/>
          </p:nvPr>
        </p:nvSpPr>
        <p:spPr>
          <a:xfrm>
            <a:off x="3535269" y="6492875"/>
            <a:ext cx="4876800" cy="365125"/>
          </a:xfrm>
        </p:spPr>
        <p:txBody>
          <a:bodyPr/>
          <a:lstStyle/>
          <a:p>
            <a:r>
              <a:rPr lang="en-GB" dirty="0"/>
              <a:t>© 2016 Edgecore Networks. All rights reserved  |  www.edge-core.com</a:t>
            </a:r>
          </a:p>
        </p:txBody>
      </p:sp>
    </p:spTree>
    <p:extLst>
      <p:ext uri="{BB962C8B-B14F-4D97-AF65-F5344CB8AC3E}">
        <p14:creationId xmlns:p14="http://schemas.microsoft.com/office/powerpoint/2010/main" val="1125188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par>
                                <p:cTn id="16" presetID="9"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par>
                                <p:cTn id="24" presetID="9"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500"/>
                                        <p:tgtEl>
                                          <p:spTgt spid="19"/>
                                        </p:tgtEl>
                                      </p:cBhvr>
                                    </p:animEffect>
                                  </p:childTnLst>
                                </p:cTn>
                              </p:par>
                              <p:par>
                                <p:cTn id="32" presetID="9"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dissolve">
                                      <p:cBhvr>
                                        <p:cTn id="39" dur="500"/>
                                        <p:tgtEl>
                                          <p:spTgt spid="18"/>
                                        </p:tgtEl>
                                      </p:cBhvr>
                                    </p:animEffect>
                                  </p:childTnLst>
                                </p:cTn>
                              </p:par>
                              <p:par>
                                <p:cTn id="40" presetID="9"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solidFill>
                  <a:schemeClr val="bg1"/>
                </a:solidFill>
              </a:rPr>
              <a:t>Managing Switch as in Server way</a:t>
            </a:r>
            <a:endParaRPr lang="zh-TW" altLang="en-US" dirty="0">
              <a:solidFill>
                <a:schemeClr val="bg1"/>
              </a:solidFill>
            </a:endParaRPr>
          </a:p>
        </p:txBody>
      </p:sp>
      <p:sp>
        <p:nvSpPr>
          <p:cNvPr id="4" name="投影片編號版面配置區 3"/>
          <p:cNvSpPr>
            <a:spLocks noGrp="1"/>
          </p:cNvSpPr>
          <p:nvPr>
            <p:ph type="sldNum" sz="quarter" idx="4294967295"/>
          </p:nvPr>
        </p:nvSpPr>
        <p:spPr>
          <a:xfrm>
            <a:off x="11053704" y="6472402"/>
            <a:ext cx="912517" cy="365125"/>
          </a:xfrm>
          <a:prstGeom prst="rect">
            <a:avLst/>
          </a:prstGeom>
        </p:spPr>
        <p:txBody>
          <a:bodyPr/>
          <a:lstStyle/>
          <a:p>
            <a:fld id="{2066355A-084C-D24E-9AD2-7E4FC41EA627}" type="slidenum">
              <a:rPr lang="en-US" smtClean="0">
                <a:solidFill>
                  <a:prstClr val="black"/>
                </a:solidFill>
              </a:rPr>
              <a:pPr/>
              <a:t>6</a:t>
            </a:fld>
            <a:endParaRPr lang="en-US" dirty="0">
              <a:solidFill>
                <a:prstClr val="black"/>
              </a:solidFill>
            </a:endParaRPr>
          </a:p>
        </p:txBody>
      </p:sp>
      <p:grpSp>
        <p:nvGrpSpPr>
          <p:cNvPr id="8" name="群組 7"/>
          <p:cNvGrpSpPr/>
          <p:nvPr/>
        </p:nvGrpSpPr>
        <p:grpSpPr>
          <a:xfrm>
            <a:off x="1108990" y="1529277"/>
            <a:ext cx="3019425" cy="4738783"/>
            <a:chOff x="1340812" y="1529277"/>
            <a:chExt cx="3019425" cy="4738783"/>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812" y="1529277"/>
              <a:ext cx="3019425"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字方塊 6"/>
            <p:cNvSpPr txBox="1"/>
            <p:nvPr/>
          </p:nvSpPr>
          <p:spPr>
            <a:xfrm>
              <a:off x="1725766" y="5344730"/>
              <a:ext cx="2326278" cy="923330"/>
            </a:xfrm>
            <a:prstGeom prst="rect">
              <a:avLst/>
            </a:prstGeom>
            <a:noFill/>
          </p:spPr>
          <p:txBody>
            <a:bodyPr wrap="none" rtlCol="0">
              <a:spAutoFit/>
            </a:bodyPr>
            <a:lstStyle/>
            <a:p>
              <a:r>
                <a:rPr lang="en-US" altLang="zh-TW" sz="5400" b="1" dirty="0" smtClean="0">
                  <a:solidFill>
                    <a:schemeClr val="tx1">
                      <a:lumMod val="85000"/>
                      <a:lumOff val="15000"/>
                    </a:schemeClr>
                  </a:solidFill>
                  <a:latin typeface="Franklin Gothic Book"/>
                  <a:cs typeface="Franklin Gothic Book"/>
                </a:rPr>
                <a:t>Server</a:t>
              </a:r>
              <a:endParaRPr lang="zh-TW" altLang="en-US" sz="5400" b="1" dirty="0" smtClean="0">
                <a:solidFill>
                  <a:schemeClr val="tx1">
                    <a:lumMod val="85000"/>
                    <a:lumOff val="15000"/>
                  </a:schemeClr>
                </a:solidFill>
                <a:latin typeface="Franklin Gothic Book"/>
                <a:cs typeface="Franklin Gothic Book"/>
              </a:endParaRPr>
            </a:p>
          </p:txBody>
        </p:sp>
      </p:grpSp>
      <p:grpSp>
        <p:nvGrpSpPr>
          <p:cNvPr id="9" name="群組 8"/>
          <p:cNvGrpSpPr/>
          <p:nvPr/>
        </p:nvGrpSpPr>
        <p:grpSpPr>
          <a:xfrm>
            <a:off x="7574191" y="1529277"/>
            <a:ext cx="3019425" cy="4738783"/>
            <a:chOff x="6556750" y="1529277"/>
            <a:chExt cx="3019425" cy="4738783"/>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750" y="1529277"/>
              <a:ext cx="3019425"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文字方塊 11"/>
            <p:cNvSpPr txBox="1"/>
            <p:nvPr/>
          </p:nvSpPr>
          <p:spPr>
            <a:xfrm>
              <a:off x="6881874" y="5344730"/>
              <a:ext cx="2369175" cy="923330"/>
            </a:xfrm>
            <a:prstGeom prst="rect">
              <a:avLst/>
            </a:prstGeom>
            <a:noFill/>
          </p:spPr>
          <p:txBody>
            <a:bodyPr wrap="none" rtlCol="0">
              <a:spAutoFit/>
            </a:bodyPr>
            <a:lstStyle/>
            <a:p>
              <a:r>
                <a:rPr lang="en-US" altLang="zh-TW" sz="5400" b="1" dirty="0" smtClean="0">
                  <a:solidFill>
                    <a:schemeClr val="tx1">
                      <a:lumMod val="85000"/>
                      <a:lumOff val="15000"/>
                    </a:schemeClr>
                  </a:solidFill>
                  <a:latin typeface="Franklin Gothic Book"/>
                  <a:cs typeface="Franklin Gothic Book"/>
                </a:rPr>
                <a:t>Switch</a:t>
              </a:r>
              <a:endParaRPr lang="zh-TW" altLang="en-US" sz="5400" b="1" dirty="0" smtClean="0">
                <a:solidFill>
                  <a:schemeClr val="tx1">
                    <a:lumMod val="85000"/>
                    <a:lumOff val="15000"/>
                  </a:schemeClr>
                </a:solidFill>
                <a:latin typeface="Franklin Gothic Book"/>
                <a:cs typeface="Franklin Gothic Book"/>
              </a:endParaRPr>
            </a:p>
          </p:txBody>
        </p:sp>
      </p:grpSp>
      <p:sp>
        <p:nvSpPr>
          <p:cNvPr id="15" name="文字方塊 14"/>
          <p:cNvSpPr txBox="1"/>
          <p:nvPr/>
        </p:nvSpPr>
        <p:spPr>
          <a:xfrm>
            <a:off x="4273635" y="1684983"/>
            <a:ext cx="3105959" cy="1200329"/>
          </a:xfrm>
          <a:prstGeom prst="rect">
            <a:avLst/>
          </a:prstGeom>
          <a:noFill/>
        </p:spPr>
        <p:txBody>
          <a:bodyPr wrap="square" rtlCol="0">
            <a:spAutoFit/>
          </a:bodyPr>
          <a:lstStyle/>
          <a:p>
            <a:pPr algn="ctr"/>
            <a:r>
              <a:rPr lang="en-US" altLang="zh-TW" sz="3600" b="1" dirty="0" smtClean="0">
                <a:solidFill>
                  <a:schemeClr val="tx1">
                    <a:lumMod val="85000"/>
                    <a:lumOff val="15000"/>
                  </a:schemeClr>
                </a:solidFill>
                <a:latin typeface="Franklin Gothic Book"/>
                <a:cs typeface="Franklin Gothic Book"/>
              </a:rPr>
              <a:t>Customer Choice</a:t>
            </a:r>
            <a:endParaRPr lang="zh-TW" altLang="en-US" sz="3600" b="1" dirty="0" smtClean="0">
              <a:solidFill>
                <a:schemeClr val="tx1">
                  <a:lumMod val="85000"/>
                  <a:lumOff val="15000"/>
                </a:schemeClr>
              </a:solidFill>
              <a:latin typeface="Franklin Gothic Book"/>
              <a:cs typeface="Franklin Gothic Book"/>
            </a:endParaRPr>
          </a:p>
        </p:txBody>
      </p:sp>
      <p:sp>
        <p:nvSpPr>
          <p:cNvPr id="16" name="文字方塊 15"/>
          <p:cNvSpPr txBox="1"/>
          <p:nvPr/>
        </p:nvSpPr>
        <p:spPr>
          <a:xfrm>
            <a:off x="4273633" y="3339027"/>
            <a:ext cx="3105959" cy="954107"/>
          </a:xfrm>
          <a:prstGeom prst="rect">
            <a:avLst/>
          </a:prstGeom>
          <a:noFill/>
        </p:spPr>
        <p:txBody>
          <a:bodyPr wrap="square" rtlCol="0">
            <a:spAutoFit/>
          </a:bodyPr>
          <a:lstStyle/>
          <a:p>
            <a:pPr algn="ctr"/>
            <a:r>
              <a:rPr lang="en-US" altLang="zh-TW" sz="2800" b="1" dirty="0" smtClean="0">
                <a:solidFill>
                  <a:schemeClr val="tx1">
                    <a:lumMod val="85000"/>
                    <a:lumOff val="15000"/>
                  </a:schemeClr>
                </a:solidFill>
                <a:latin typeface="Franklin Gothic Book"/>
                <a:cs typeface="Franklin Gothic Book"/>
              </a:rPr>
              <a:t>Any OS on</a:t>
            </a:r>
          </a:p>
          <a:p>
            <a:pPr algn="ctr"/>
            <a:r>
              <a:rPr lang="en-US" altLang="zh-TW" sz="2800" b="1" dirty="0" smtClean="0">
                <a:solidFill>
                  <a:schemeClr val="tx1">
                    <a:lumMod val="85000"/>
                    <a:lumOff val="15000"/>
                  </a:schemeClr>
                </a:solidFill>
                <a:latin typeface="Franklin Gothic Book"/>
                <a:cs typeface="Franklin Gothic Book"/>
              </a:rPr>
              <a:t>Any Platform</a:t>
            </a:r>
            <a:endParaRPr lang="zh-TW" altLang="en-US" sz="2800" b="1" dirty="0" smtClean="0">
              <a:solidFill>
                <a:schemeClr val="tx1">
                  <a:lumMod val="85000"/>
                  <a:lumOff val="15000"/>
                </a:schemeClr>
              </a:solidFill>
              <a:latin typeface="Franklin Gothic Book"/>
              <a:cs typeface="Franklin Gothic Book"/>
            </a:endParaRPr>
          </a:p>
        </p:txBody>
      </p:sp>
    </p:spTree>
    <p:extLst>
      <p:ext uri="{BB962C8B-B14F-4D97-AF65-F5344CB8AC3E}">
        <p14:creationId xmlns:p14="http://schemas.microsoft.com/office/powerpoint/2010/main" val="19453561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bg1"/>
                </a:solidFill>
              </a:rPr>
              <a:t>How to provision Bare </a:t>
            </a:r>
            <a:r>
              <a:rPr lang="en-US" sz="4000" dirty="0">
                <a:solidFill>
                  <a:schemeClr val="bg1"/>
                </a:solidFill>
              </a:rPr>
              <a:t>Metal </a:t>
            </a:r>
            <a:r>
              <a:rPr lang="en-US" sz="4000" dirty="0" smtClean="0">
                <a:solidFill>
                  <a:schemeClr val="bg1"/>
                </a:solidFill>
              </a:rPr>
              <a:t>Switch like Server</a:t>
            </a:r>
            <a:endParaRPr lang="en-US" sz="4000" dirty="0">
              <a:solidFill>
                <a:schemeClr val="bg1"/>
              </a:solidFill>
            </a:endParaRPr>
          </a:p>
        </p:txBody>
      </p:sp>
      <p:sp>
        <p:nvSpPr>
          <p:cNvPr id="3" name="Content Placeholder 2"/>
          <p:cNvSpPr>
            <a:spLocks noGrp="1"/>
          </p:cNvSpPr>
          <p:nvPr>
            <p:ph idx="1"/>
          </p:nvPr>
        </p:nvSpPr>
        <p:spPr>
          <a:xfrm>
            <a:off x="748218" y="1352282"/>
            <a:ext cx="10695565" cy="2653048"/>
          </a:xfrm>
        </p:spPr>
        <p:txBody>
          <a:bodyPr>
            <a:normAutofit/>
          </a:bodyPr>
          <a:lstStyle/>
          <a:p>
            <a:r>
              <a:rPr lang="en-US" dirty="0"/>
              <a:t>Similar approach to installing OS on server	</a:t>
            </a:r>
          </a:p>
          <a:p>
            <a:pPr lvl="1"/>
            <a:r>
              <a:rPr lang="en-US" dirty="0"/>
              <a:t>BIOS + PXE </a:t>
            </a:r>
            <a:r>
              <a:rPr lang="zh-TW" altLang="en-US" dirty="0" smtClean="0"/>
              <a:t>→</a:t>
            </a:r>
            <a:r>
              <a:rPr lang="en-US" dirty="0" smtClean="0"/>
              <a:t> </a:t>
            </a:r>
            <a:r>
              <a:rPr lang="en-US" dirty="0"/>
              <a:t>U-Boot + ONIE </a:t>
            </a:r>
            <a:r>
              <a:rPr lang="en-US" sz="2400" dirty="0"/>
              <a:t>(Open Network Install Environment)</a:t>
            </a:r>
          </a:p>
          <a:p>
            <a:pPr lvl="1"/>
            <a:r>
              <a:rPr lang="en-US" dirty="0"/>
              <a:t>Supported hardware (HCL) preloaded with ONIE</a:t>
            </a:r>
          </a:p>
          <a:p>
            <a:pPr lvl="1"/>
            <a:r>
              <a:rPr lang="en-US" dirty="0"/>
              <a:t>ONIE available on </a:t>
            </a:r>
            <a:r>
              <a:rPr lang="en-US" dirty="0" err="1"/>
              <a:t>GitHub</a:t>
            </a:r>
            <a:endParaRPr lang="en-US" dirty="0"/>
          </a:p>
          <a:p>
            <a:pPr lvl="2"/>
            <a:r>
              <a:rPr lang="en-US" dirty="0">
                <a:hlinkClick r:id="rId3"/>
              </a:rPr>
              <a:t>http://onie.github.io/onie</a:t>
            </a:r>
            <a:r>
              <a:rPr lang="en-US" dirty="0" smtClean="0">
                <a:hlinkClick r:id="rId3"/>
              </a:rPr>
              <a:t>/</a:t>
            </a:r>
            <a:endParaRPr lang="en-US" dirty="0"/>
          </a:p>
        </p:txBody>
      </p:sp>
      <p:sp>
        <p:nvSpPr>
          <p:cNvPr id="5" name="Slide Number Placeholder 4"/>
          <p:cNvSpPr>
            <a:spLocks noGrp="1"/>
          </p:cNvSpPr>
          <p:nvPr>
            <p:ph type="sldNum" sz="quarter" idx="4294967295"/>
          </p:nvPr>
        </p:nvSpPr>
        <p:spPr>
          <a:xfrm>
            <a:off x="11053704" y="6472396"/>
            <a:ext cx="912517" cy="365125"/>
          </a:xfrm>
          <a:prstGeom prst="rect">
            <a:avLst/>
          </a:prstGeom>
        </p:spPr>
        <p:txBody>
          <a:bodyPr lIns="121917" tIns="60958" rIns="121917" bIns="60958"/>
          <a:lstStyle/>
          <a:p>
            <a:fld id="{2066355A-084C-D24E-9AD2-7E4FC41EA627}" type="slidenum">
              <a:rPr lang="en-US" smtClean="0"/>
              <a:t>7</a:t>
            </a:fld>
            <a:endParaRPr lang="en-US"/>
          </a:p>
        </p:txBody>
      </p:sp>
      <p:sp>
        <p:nvSpPr>
          <p:cNvPr id="16" name="Rounded Rectangle 15"/>
          <p:cNvSpPr/>
          <p:nvPr/>
        </p:nvSpPr>
        <p:spPr bwMode="auto">
          <a:xfrm>
            <a:off x="2920111" y="5652155"/>
            <a:ext cx="2465147" cy="305195"/>
          </a:xfrm>
          <a:prstGeom prst="roundRect">
            <a:avLst/>
          </a:prstGeom>
          <a:solidFill>
            <a:srgbClr val="4FAE00"/>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r>
              <a:rPr lang="en-US" sz="2100" dirty="0">
                <a:latin typeface="+mj-lt"/>
              </a:rPr>
              <a:t>bare metal server</a:t>
            </a:r>
          </a:p>
        </p:txBody>
      </p:sp>
      <p:sp>
        <p:nvSpPr>
          <p:cNvPr id="17" name="Rounded Rectangle 16"/>
          <p:cNvSpPr/>
          <p:nvPr/>
        </p:nvSpPr>
        <p:spPr bwMode="auto">
          <a:xfrm>
            <a:off x="2980335" y="4675947"/>
            <a:ext cx="2318139" cy="389045"/>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r>
              <a:rPr lang="en-US" sz="1800" dirty="0">
                <a:latin typeface="+mj-lt"/>
              </a:rPr>
              <a:t>operating system</a:t>
            </a:r>
          </a:p>
        </p:txBody>
      </p:sp>
      <p:sp>
        <p:nvSpPr>
          <p:cNvPr id="18" name="Rounded Rectangle 17"/>
          <p:cNvSpPr/>
          <p:nvPr/>
        </p:nvSpPr>
        <p:spPr bwMode="auto">
          <a:xfrm>
            <a:off x="3041669" y="4273293"/>
            <a:ext cx="672313" cy="341516"/>
          </a:xfrm>
          <a:prstGeom prst="roundRect">
            <a:avLst/>
          </a:prstGeom>
          <a:solidFill>
            <a:srgbClr val="FFAE00"/>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r>
              <a:rPr lang="en-US" sz="1600" dirty="0">
                <a:latin typeface="+mj-lt"/>
              </a:rPr>
              <a:t>app</a:t>
            </a:r>
          </a:p>
        </p:txBody>
      </p:sp>
      <p:sp>
        <p:nvSpPr>
          <p:cNvPr id="19" name="Rounded Rectangle 18"/>
          <p:cNvSpPr/>
          <p:nvPr/>
        </p:nvSpPr>
        <p:spPr bwMode="auto">
          <a:xfrm>
            <a:off x="3832580" y="4258422"/>
            <a:ext cx="672315" cy="341516"/>
          </a:xfrm>
          <a:prstGeom prst="roundRect">
            <a:avLst/>
          </a:prstGeom>
          <a:solidFill>
            <a:srgbClr val="FFAE00"/>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r>
              <a:rPr lang="en-US" sz="1600" dirty="0">
                <a:latin typeface="+mj-lt"/>
              </a:rPr>
              <a:t>app</a:t>
            </a:r>
          </a:p>
        </p:txBody>
      </p:sp>
      <p:sp>
        <p:nvSpPr>
          <p:cNvPr id="20" name="Rounded Rectangle 19"/>
          <p:cNvSpPr/>
          <p:nvPr/>
        </p:nvSpPr>
        <p:spPr bwMode="auto">
          <a:xfrm>
            <a:off x="4606681" y="4258422"/>
            <a:ext cx="674107" cy="341516"/>
          </a:xfrm>
          <a:prstGeom prst="round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r>
              <a:rPr lang="en-US" sz="1600" dirty="0">
                <a:latin typeface="+mj-lt"/>
              </a:rPr>
              <a:t>app</a:t>
            </a:r>
          </a:p>
        </p:txBody>
      </p:sp>
      <p:sp>
        <p:nvSpPr>
          <p:cNvPr id="21" name="Rounded Rectangle 20"/>
          <p:cNvSpPr/>
          <p:nvPr/>
        </p:nvSpPr>
        <p:spPr bwMode="auto">
          <a:xfrm>
            <a:off x="2858410" y="4148254"/>
            <a:ext cx="2615748" cy="992884"/>
          </a:xfrm>
          <a:prstGeom prst="roundRect">
            <a:avLst>
              <a:gd name="adj" fmla="val 5441"/>
            </a:avLst>
          </a:prstGeom>
          <a:noFill/>
          <a:ln w="25400" cap="flat" cmpd="sng" algn="ctr">
            <a:solidFill>
              <a:srgbClr val="FFAE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endParaRPr lang="en-US" sz="1800">
              <a:latin typeface="+mj-lt"/>
            </a:endParaRPr>
          </a:p>
        </p:txBody>
      </p:sp>
      <p:sp>
        <p:nvSpPr>
          <p:cNvPr id="23" name="Rounded Rectangle 22"/>
          <p:cNvSpPr/>
          <p:nvPr/>
        </p:nvSpPr>
        <p:spPr bwMode="auto">
          <a:xfrm>
            <a:off x="2858410" y="5218885"/>
            <a:ext cx="2615748" cy="821119"/>
          </a:xfrm>
          <a:prstGeom prst="roundRect">
            <a:avLst>
              <a:gd name="adj" fmla="val 7741"/>
            </a:avLst>
          </a:prstGeom>
          <a:noFill/>
          <a:ln w="25400" cap="flat" cmpd="sng" algn="ctr">
            <a:solidFill>
              <a:srgbClr val="FFAE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endParaRPr lang="en-US" sz="2100">
              <a:latin typeface="+mj-lt"/>
            </a:endParaRPr>
          </a:p>
        </p:txBody>
      </p:sp>
      <p:sp>
        <p:nvSpPr>
          <p:cNvPr id="25" name="Rounded Rectangle 24"/>
          <p:cNvSpPr/>
          <p:nvPr/>
        </p:nvSpPr>
        <p:spPr bwMode="auto">
          <a:xfrm>
            <a:off x="2920111" y="5271857"/>
            <a:ext cx="2465147" cy="315539"/>
          </a:xfrm>
          <a:prstGeom prst="roundRect">
            <a:avLst/>
          </a:prstGeom>
          <a:solidFill>
            <a:srgbClr val="E5FBC7"/>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r>
              <a:rPr lang="en-US" dirty="0">
                <a:solidFill>
                  <a:schemeClr val="tx1"/>
                </a:solidFill>
                <a:latin typeface="+mj-lt"/>
              </a:rPr>
              <a:t>BIOS and PXE</a:t>
            </a:r>
          </a:p>
        </p:txBody>
      </p:sp>
      <p:sp>
        <p:nvSpPr>
          <p:cNvPr id="26" name="Chevron 25"/>
          <p:cNvSpPr/>
          <p:nvPr/>
        </p:nvSpPr>
        <p:spPr bwMode="auto">
          <a:xfrm>
            <a:off x="5824052" y="4750143"/>
            <a:ext cx="521715" cy="521715"/>
          </a:xfrm>
          <a:prstGeom prst="chevron">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sp>
      <p:pic>
        <p:nvPicPr>
          <p:cNvPr id="27" name="Picture 9" descr="server-64.png"/>
          <p:cNvPicPr>
            <a:picLocks noChangeAspect="1"/>
          </p:cNvPicPr>
          <p:nvPr/>
        </p:nvPicPr>
        <p:blipFill>
          <a:blip r:embed="rId4">
            <a:extLst>
              <a:ext uri="{28A0092B-C50C-407E-A947-70E740481C1C}">
                <a14:useLocalDpi xmlns:a14="http://schemas.microsoft.com/office/drawing/2010/main" val="0"/>
              </a:ext>
            </a:extLst>
          </a:blip>
          <a:srcRect t="65677"/>
          <a:stretch>
            <a:fillRect/>
          </a:stretch>
        </p:blipFill>
        <p:spPr bwMode="auto">
          <a:xfrm>
            <a:off x="3526183" y="5960047"/>
            <a:ext cx="1244983" cy="42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ounded Rectangle 28"/>
          <p:cNvSpPr/>
          <p:nvPr/>
        </p:nvSpPr>
        <p:spPr bwMode="auto">
          <a:xfrm>
            <a:off x="6706560" y="5662071"/>
            <a:ext cx="2465147" cy="305195"/>
          </a:xfrm>
          <a:prstGeom prst="roundRect">
            <a:avLst/>
          </a:prstGeom>
          <a:solidFill>
            <a:srgbClr val="4FAE00"/>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r>
              <a:rPr lang="en-US" sz="2100" dirty="0">
                <a:latin typeface="+mj-lt"/>
              </a:rPr>
              <a:t>bare metal switch</a:t>
            </a:r>
          </a:p>
        </p:txBody>
      </p:sp>
      <p:sp>
        <p:nvSpPr>
          <p:cNvPr id="30" name="Rounded Rectangle 29"/>
          <p:cNvSpPr/>
          <p:nvPr/>
        </p:nvSpPr>
        <p:spPr bwMode="auto">
          <a:xfrm>
            <a:off x="6766784" y="4685863"/>
            <a:ext cx="2318139" cy="389045"/>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r>
              <a:rPr lang="en-US" sz="1800" dirty="0">
                <a:latin typeface="+mj-lt"/>
              </a:rPr>
              <a:t>operating system</a:t>
            </a:r>
          </a:p>
        </p:txBody>
      </p:sp>
      <p:sp>
        <p:nvSpPr>
          <p:cNvPr id="31" name="Rounded Rectangle 30"/>
          <p:cNvSpPr/>
          <p:nvPr/>
        </p:nvSpPr>
        <p:spPr bwMode="auto">
          <a:xfrm>
            <a:off x="6828118" y="4283209"/>
            <a:ext cx="672313" cy="341516"/>
          </a:xfrm>
          <a:prstGeom prst="roundRect">
            <a:avLst/>
          </a:prstGeom>
          <a:solidFill>
            <a:srgbClr val="FFAE00"/>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r>
              <a:rPr lang="en-US" sz="1600" dirty="0">
                <a:latin typeface="+mj-lt"/>
              </a:rPr>
              <a:t>app</a:t>
            </a:r>
          </a:p>
        </p:txBody>
      </p:sp>
      <p:sp>
        <p:nvSpPr>
          <p:cNvPr id="32" name="Rounded Rectangle 31"/>
          <p:cNvSpPr/>
          <p:nvPr/>
        </p:nvSpPr>
        <p:spPr bwMode="auto">
          <a:xfrm>
            <a:off x="7619029" y="4268338"/>
            <a:ext cx="672315" cy="341516"/>
          </a:xfrm>
          <a:prstGeom prst="roundRect">
            <a:avLst/>
          </a:prstGeom>
          <a:solidFill>
            <a:srgbClr val="FFAE00"/>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r>
              <a:rPr lang="en-US" sz="1600" dirty="0">
                <a:latin typeface="+mj-lt"/>
              </a:rPr>
              <a:t>app</a:t>
            </a:r>
          </a:p>
        </p:txBody>
      </p:sp>
      <p:sp>
        <p:nvSpPr>
          <p:cNvPr id="33" name="Rounded Rectangle 32"/>
          <p:cNvSpPr/>
          <p:nvPr/>
        </p:nvSpPr>
        <p:spPr bwMode="auto">
          <a:xfrm>
            <a:off x="8393131" y="4268338"/>
            <a:ext cx="674107" cy="341516"/>
          </a:xfrm>
          <a:prstGeom prst="round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r>
              <a:rPr lang="en-US" sz="1600" dirty="0">
                <a:latin typeface="+mj-lt"/>
              </a:rPr>
              <a:t>app</a:t>
            </a:r>
          </a:p>
        </p:txBody>
      </p:sp>
      <p:sp>
        <p:nvSpPr>
          <p:cNvPr id="34" name="Rounded Rectangle 33"/>
          <p:cNvSpPr/>
          <p:nvPr/>
        </p:nvSpPr>
        <p:spPr bwMode="auto">
          <a:xfrm>
            <a:off x="6644859" y="4158170"/>
            <a:ext cx="2615748" cy="992884"/>
          </a:xfrm>
          <a:prstGeom prst="roundRect">
            <a:avLst>
              <a:gd name="adj" fmla="val 5441"/>
            </a:avLst>
          </a:prstGeom>
          <a:noFill/>
          <a:ln w="25400" cap="flat" cmpd="sng" algn="ctr">
            <a:solidFill>
              <a:srgbClr val="FFAE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endParaRPr lang="en-US" sz="1800">
              <a:latin typeface="+mj-lt"/>
            </a:endParaRPr>
          </a:p>
        </p:txBody>
      </p:sp>
      <p:sp>
        <p:nvSpPr>
          <p:cNvPr id="35" name="Rounded Rectangle 34"/>
          <p:cNvSpPr/>
          <p:nvPr/>
        </p:nvSpPr>
        <p:spPr bwMode="auto">
          <a:xfrm>
            <a:off x="6644859" y="5228801"/>
            <a:ext cx="2615748" cy="821119"/>
          </a:xfrm>
          <a:prstGeom prst="roundRect">
            <a:avLst>
              <a:gd name="adj" fmla="val 7741"/>
            </a:avLst>
          </a:prstGeom>
          <a:noFill/>
          <a:ln w="25400" cap="flat" cmpd="sng" algn="ctr">
            <a:solidFill>
              <a:srgbClr val="FFAE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endParaRPr lang="en-US" sz="2100">
              <a:latin typeface="+mj-lt"/>
            </a:endParaRPr>
          </a:p>
        </p:txBody>
      </p:sp>
      <p:sp>
        <p:nvSpPr>
          <p:cNvPr id="36" name="Rounded Rectangle 35"/>
          <p:cNvSpPr/>
          <p:nvPr/>
        </p:nvSpPr>
        <p:spPr bwMode="auto">
          <a:xfrm>
            <a:off x="6706560" y="5281773"/>
            <a:ext cx="2465147" cy="315539"/>
          </a:xfrm>
          <a:prstGeom prst="roundRect">
            <a:avLst/>
          </a:prstGeom>
          <a:solidFill>
            <a:srgbClr val="E5FBC7"/>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r>
              <a:rPr lang="en-US" dirty="0">
                <a:solidFill>
                  <a:schemeClr val="tx1"/>
                </a:solidFill>
                <a:latin typeface="+mj-lt"/>
              </a:rPr>
              <a:t>U-Boot and ONIE</a:t>
            </a:r>
          </a:p>
        </p:txBody>
      </p:sp>
      <p:pic>
        <p:nvPicPr>
          <p:cNvPr id="28" name="Picture 1" descr="switch-64.png"/>
          <p:cNvPicPr>
            <a:picLocks noChangeAspect="1"/>
          </p:cNvPicPr>
          <p:nvPr/>
        </p:nvPicPr>
        <p:blipFill rotWithShape="1">
          <a:blip r:embed="rId5">
            <a:extLst>
              <a:ext uri="{28A0092B-C50C-407E-A947-70E740481C1C}">
                <a14:useLocalDpi xmlns:a14="http://schemas.microsoft.com/office/drawing/2010/main" val="0"/>
              </a:ext>
            </a:extLst>
          </a:blip>
          <a:srcRect t="24625" b="27161"/>
          <a:stretch/>
        </p:blipFill>
        <p:spPr bwMode="auto">
          <a:xfrm>
            <a:off x="7405287" y="5902443"/>
            <a:ext cx="1077053" cy="51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3573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圓角矩形 60"/>
          <p:cNvSpPr/>
          <p:nvPr/>
        </p:nvSpPr>
        <p:spPr>
          <a:xfrm>
            <a:off x="7608111" y="1263022"/>
            <a:ext cx="2624922" cy="500507"/>
          </a:xfrm>
          <a:prstGeom prst="roundRect">
            <a:avLst/>
          </a:prstGeom>
        </p:spPr>
        <p:style>
          <a:lnRef idx="1">
            <a:schemeClr val="accent6"/>
          </a:lnRef>
          <a:fillRef idx="2">
            <a:schemeClr val="accent6"/>
          </a:fillRef>
          <a:effectRef idx="1">
            <a:schemeClr val="accent6"/>
          </a:effectRef>
          <a:fontRef idx="minor">
            <a:schemeClr val="dk1"/>
          </a:fontRef>
        </p:style>
        <p:txBody>
          <a:bodyPr lIns="91438" tIns="45719" rIns="91438" bIns="45719" rtlCol="0" anchor="ctr"/>
          <a:lstStyle/>
          <a:p>
            <a:pPr algn="ctr" defTabSz="914400"/>
            <a:r>
              <a:rPr lang="en-US" altLang="zh-TW" sz="2100" b="1" dirty="0">
                <a:solidFill>
                  <a:prstClr val="black"/>
                </a:solidFill>
              </a:rPr>
              <a:t>SDN Applications</a:t>
            </a:r>
            <a:endParaRPr lang="zh-TW" altLang="en-US" sz="2100" b="1" dirty="0">
              <a:solidFill>
                <a:prstClr val="black"/>
              </a:solidFill>
            </a:endParaRPr>
          </a:p>
        </p:txBody>
      </p:sp>
      <p:sp>
        <p:nvSpPr>
          <p:cNvPr id="2" name="Title 1"/>
          <p:cNvSpPr>
            <a:spLocks noGrp="1"/>
          </p:cNvSpPr>
          <p:nvPr>
            <p:ph type="title"/>
          </p:nvPr>
        </p:nvSpPr>
        <p:spPr>
          <a:xfrm>
            <a:off x="200715" y="296214"/>
            <a:ext cx="10515600" cy="502276"/>
          </a:xfrm>
        </p:spPr>
        <p:txBody>
          <a:bodyPr vert="horz" lIns="0" tIns="0" rIns="0" bIns="0" rtlCol="0" anchor="ctr">
            <a:normAutofit/>
          </a:bodyPr>
          <a:lstStyle/>
          <a:p>
            <a:pPr defTabSz="609267"/>
            <a:r>
              <a:rPr lang="en-US" sz="3600" b="1" dirty="0">
                <a:cs typeface="Franklin Gothic Medium"/>
              </a:rPr>
              <a:t>Switch, Component Ecosystem and OCP Bare Metal</a:t>
            </a:r>
          </a:p>
        </p:txBody>
      </p:sp>
      <p:sp>
        <p:nvSpPr>
          <p:cNvPr id="6" name="TextBox 5"/>
          <p:cNvSpPr txBox="1"/>
          <p:nvPr/>
        </p:nvSpPr>
        <p:spPr>
          <a:xfrm>
            <a:off x="57246" y="1342909"/>
            <a:ext cx="2005912" cy="841240"/>
          </a:xfrm>
          <a:prstGeom prst="rect">
            <a:avLst/>
          </a:prstGeom>
          <a:noFill/>
        </p:spPr>
        <p:txBody>
          <a:bodyPr wrap="square" lIns="101585" tIns="50792" rIns="101585" bIns="50792" rtlCol="0">
            <a:spAutoFit/>
          </a:bodyPr>
          <a:lstStyle/>
          <a:p>
            <a:pPr defTabSz="507927" fontAlgn="base">
              <a:spcBef>
                <a:spcPct val="0"/>
              </a:spcBef>
              <a:spcAft>
                <a:spcPct val="0"/>
              </a:spcAft>
            </a:pPr>
            <a:r>
              <a:rPr lang="en-US" sz="2400" b="1" dirty="0" err="1" smtClean="0">
                <a:solidFill>
                  <a:srgbClr val="4D4D4F"/>
                </a:solidFill>
                <a:ea typeface="ＭＳ Ｐゴシック" charset="0"/>
                <a:cs typeface="ＭＳ Ｐゴシック" charset="0"/>
              </a:rPr>
              <a:t>Mgmt</a:t>
            </a:r>
            <a:endParaRPr lang="en-US" sz="2400" b="1" dirty="0" smtClean="0">
              <a:solidFill>
                <a:srgbClr val="4D4D4F"/>
              </a:solidFill>
              <a:ea typeface="ＭＳ Ｐゴシック" charset="0"/>
              <a:cs typeface="ＭＳ Ｐゴシック" charset="0"/>
            </a:endParaRPr>
          </a:p>
          <a:p>
            <a:pPr defTabSz="507927" fontAlgn="base">
              <a:spcBef>
                <a:spcPct val="0"/>
              </a:spcBef>
              <a:spcAft>
                <a:spcPct val="0"/>
              </a:spcAft>
            </a:pPr>
            <a:r>
              <a:rPr lang="en-US" sz="2400" b="1" dirty="0" smtClean="0">
                <a:solidFill>
                  <a:srgbClr val="4D4D4F"/>
                </a:solidFill>
                <a:ea typeface="ＭＳ Ｐゴシック" charset="0"/>
                <a:cs typeface="ＭＳ Ｐゴシック" charset="0"/>
              </a:rPr>
              <a:t>Software</a:t>
            </a:r>
            <a:endParaRPr lang="en-US" sz="1800" b="1" dirty="0">
              <a:solidFill>
                <a:srgbClr val="4D4D4F"/>
              </a:solidFill>
              <a:ea typeface="ＭＳ Ｐゴシック" charset="0"/>
              <a:cs typeface="ＭＳ Ｐゴシック" charset="0"/>
            </a:endParaRPr>
          </a:p>
        </p:txBody>
      </p:sp>
      <p:sp>
        <p:nvSpPr>
          <p:cNvPr id="7" name="TextBox 6"/>
          <p:cNvSpPr txBox="1"/>
          <p:nvPr/>
        </p:nvSpPr>
        <p:spPr>
          <a:xfrm>
            <a:off x="57246" y="2390402"/>
            <a:ext cx="2112929" cy="471908"/>
          </a:xfrm>
          <a:prstGeom prst="rect">
            <a:avLst/>
          </a:prstGeom>
          <a:noFill/>
        </p:spPr>
        <p:txBody>
          <a:bodyPr wrap="square" lIns="101585" tIns="50792" rIns="101585" bIns="50792" rtlCol="0">
            <a:spAutoFit/>
          </a:bodyPr>
          <a:lstStyle/>
          <a:p>
            <a:pPr defTabSz="507927" fontAlgn="base">
              <a:spcBef>
                <a:spcPct val="0"/>
              </a:spcBef>
              <a:spcAft>
                <a:spcPct val="0"/>
              </a:spcAft>
            </a:pPr>
            <a:r>
              <a:rPr lang="en-US" sz="2400" b="1" dirty="0" smtClean="0">
                <a:solidFill>
                  <a:srgbClr val="4D4D4F"/>
                </a:solidFill>
                <a:ea typeface="ＭＳ Ｐゴシック" charset="0"/>
                <a:cs typeface="ＭＳ Ｐゴシック" charset="0"/>
              </a:rPr>
              <a:t>Network OS</a:t>
            </a:r>
          </a:p>
        </p:txBody>
      </p:sp>
      <p:sp>
        <p:nvSpPr>
          <p:cNvPr id="8" name="TextBox 7"/>
          <p:cNvSpPr txBox="1"/>
          <p:nvPr/>
        </p:nvSpPr>
        <p:spPr>
          <a:xfrm>
            <a:off x="110757" y="3259188"/>
            <a:ext cx="2112929" cy="471908"/>
          </a:xfrm>
          <a:prstGeom prst="rect">
            <a:avLst/>
          </a:prstGeom>
          <a:noFill/>
        </p:spPr>
        <p:txBody>
          <a:bodyPr wrap="square" lIns="101585" tIns="50792" rIns="101585" bIns="50792" rtlCol="0">
            <a:spAutoFit/>
          </a:bodyPr>
          <a:lstStyle/>
          <a:p>
            <a:pPr defTabSz="507927" fontAlgn="base">
              <a:spcBef>
                <a:spcPct val="0"/>
              </a:spcBef>
              <a:spcAft>
                <a:spcPct val="0"/>
              </a:spcAft>
            </a:pPr>
            <a:r>
              <a:rPr lang="en-US" sz="2400" b="1" dirty="0" smtClean="0">
                <a:solidFill>
                  <a:srgbClr val="4D4D4F"/>
                </a:solidFill>
                <a:ea typeface="ＭＳ Ｐゴシック" charset="0"/>
                <a:cs typeface="ＭＳ Ｐゴシック" charset="0"/>
              </a:rPr>
              <a:t>Drivers</a:t>
            </a:r>
            <a:endParaRPr lang="en-US" sz="1800" b="1" dirty="0">
              <a:solidFill>
                <a:srgbClr val="4D4D4F"/>
              </a:solidFill>
              <a:ea typeface="ＭＳ Ｐゴシック" charset="0"/>
              <a:cs typeface="ＭＳ Ｐゴシック" charset="0"/>
            </a:endParaRPr>
          </a:p>
        </p:txBody>
      </p:sp>
      <p:sp>
        <p:nvSpPr>
          <p:cNvPr id="9" name="TextBox 8"/>
          <p:cNvSpPr txBox="1"/>
          <p:nvPr/>
        </p:nvSpPr>
        <p:spPr>
          <a:xfrm>
            <a:off x="110757" y="4127974"/>
            <a:ext cx="1717537" cy="841240"/>
          </a:xfrm>
          <a:prstGeom prst="rect">
            <a:avLst/>
          </a:prstGeom>
          <a:noFill/>
        </p:spPr>
        <p:txBody>
          <a:bodyPr wrap="square" lIns="101585" tIns="50792" rIns="101585" bIns="50792" rtlCol="0">
            <a:spAutoFit/>
          </a:bodyPr>
          <a:lstStyle/>
          <a:p>
            <a:pPr defTabSz="507927" fontAlgn="base">
              <a:spcBef>
                <a:spcPct val="0"/>
              </a:spcBef>
              <a:spcAft>
                <a:spcPct val="0"/>
              </a:spcAft>
            </a:pPr>
            <a:r>
              <a:rPr lang="en-US" sz="2400" b="1" dirty="0" smtClean="0">
                <a:solidFill>
                  <a:srgbClr val="4D4D4F"/>
                </a:solidFill>
                <a:ea typeface="ＭＳ Ｐゴシック" charset="0"/>
                <a:cs typeface="ＭＳ Ｐゴシック" charset="0"/>
              </a:rPr>
              <a:t>Box /</a:t>
            </a:r>
          </a:p>
          <a:p>
            <a:pPr defTabSz="507927" fontAlgn="base">
              <a:spcBef>
                <a:spcPct val="0"/>
              </a:spcBef>
              <a:spcAft>
                <a:spcPct val="0"/>
              </a:spcAft>
            </a:pPr>
            <a:r>
              <a:rPr lang="en-US" sz="2400" b="1" dirty="0" smtClean="0">
                <a:solidFill>
                  <a:srgbClr val="4D4D4F"/>
                </a:solidFill>
                <a:ea typeface="ＭＳ Ｐゴシック" charset="0"/>
                <a:cs typeface="ＭＳ Ｐゴシック" charset="0"/>
              </a:rPr>
              <a:t>Mechanical</a:t>
            </a:r>
            <a:endParaRPr lang="en-US" sz="1800" b="1" dirty="0">
              <a:solidFill>
                <a:srgbClr val="4D4D4F"/>
              </a:solidFill>
              <a:ea typeface="ＭＳ Ｐゴシック" charset="0"/>
              <a:cs typeface="ＭＳ Ｐゴシック" charset="0"/>
            </a:endParaRPr>
          </a:p>
        </p:txBody>
      </p:sp>
      <p:sp>
        <p:nvSpPr>
          <p:cNvPr id="10" name="TextBox 9"/>
          <p:cNvSpPr txBox="1"/>
          <p:nvPr/>
        </p:nvSpPr>
        <p:spPr>
          <a:xfrm>
            <a:off x="110756" y="5222716"/>
            <a:ext cx="2112929" cy="471908"/>
          </a:xfrm>
          <a:prstGeom prst="rect">
            <a:avLst/>
          </a:prstGeom>
          <a:noFill/>
        </p:spPr>
        <p:txBody>
          <a:bodyPr wrap="square" lIns="101585" tIns="50792" rIns="101585" bIns="50792" rtlCol="0">
            <a:spAutoFit/>
          </a:bodyPr>
          <a:lstStyle/>
          <a:p>
            <a:pPr defTabSz="507927" fontAlgn="base">
              <a:spcBef>
                <a:spcPct val="0"/>
              </a:spcBef>
              <a:spcAft>
                <a:spcPct val="0"/>
              </a:spcAft>
            </a:pPr>
            <a:r>
              <a:rPr lang="en-US" sz="2400" b="1" dirty="0" smtClean="0">
                <a:solidFill>
                  <a:srgbClr val="4D4D4F"/>
                </a:solidFill>
                <a:ea typeface="ＭＳ Ｐゴシック" charset="0"/>
                <a:cs typeface="ＭＳ Ｐゴシック" charset="0"/>
              </a:rPr>
              <a:t>Silicon</a:t>
            </a:r>
            <a:endParaRPr lang="en-US" sz="1800" b="1" dirty="0">
              <a:solidFill>
                <a:srgbClr val="4D4D4F"/>
              </a:solidFill>
              <a:ea typeface="ＭＳ Ｐゴシック" charset="0"/>
              <a:cs typeface="ＭＳ Ｐゴシック" charset="0"/>
            </a:endParaRPr>
          </a:p>
        </p:txBody>
      </p:sp>
      <p:grpSp>
        <p:nvGrpSpPr>
          <p:cNvPr id="40" name="Group 39"/>
          <p:cNvGrpSpPr/>
          <p:nvPr/>
        </p:nvGrpSpPr>
        <p:grpSpPr>
          <a:xfrm>
            <a:off x="3961547" y="1243601"/>
            <a:ext cx="1607399" cy="5048023"/>
            <a:chOff x="3565384" y="896336"/>
            <a:chExt cx="1446659" cy="5144973"/>
          </a:xfrm>
          <a:solidFill>
            <a:schemeClr val="bg1"/>
          </a:solidFill>
        </p:grpSpPr>
        <p:sp>
          <p:nvSpPr>
            <p:cNvPr id="14" name="Rounded Rectangle 13"/>
            <p:cNvSpPr/>
            <p:nvPr/>
          </p:nvSpPr>
          <p:spPr>
            <a:xfrm>
              <a:off x="3587471" y="896336"/>
              <a:ext cx="1391443" cy="4042094"/>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507927" fontAlgn="base">
                <a:spcBef>
                  <a:spcPct val="0"/>
                </a:spcBef>
                <a:spcAft>
                  <a:spcPct val="0"/>
                </a:spcAft>
              </a:pPr>
              <a:r>
                <a:rPr lang="en-US" sz="1800" dirty="0" smtClean="0">
                  <a:solidFill>
                    <a:prstClr val="white"/>
                  </a:solidFill>
                </a:rPr>
                <a:t>Single</a:t>
              </a:r>
            </a:p>
            <a:p>
              <a:pPr algn="ctr" defTabSz="507927" fontAlgn="base">
                <a:spcBef>
                  <a:spcPct val="0"/>
                </a:spcBef>
                <a:spcAft>
                  <a:spcPct val="0"/>
                </a:spcAft>
              </a:pPr>
              <a:r>
                <a:rPr lang="en-US" sz="1800" dirty="0" smtClean="0">
                  <a:solidFill>
                    <a:prstClr val="white"/>
                  </a:solidFill>
                </a:rPr>
                <a:t>Vendor</a:t>
              </a:r>
            </a:p>
            <a:p>
              <a:pPr algn="ctr" defTabSz="507927" fontAlgn="base">
                <a:spcBef>
                  <a:spcPct val="0"/>
                </a:spcBef>
                <a:spcAft>
                  <a:spcPct val="0"/>
                </a:spcAft>
              </a:pPr>
              <a:r>
                <a:rPr lang="en-US" sz="1800" dirty="0" smtClean="0">
                  <a:solidFill>
                    <a:prstClr val="white"/>
                  </a:solidFill>
                </a:rPr>
                <a:t>Closed</a:t>
              </a:r>
            </a:p>
            <a:p>
              <a:pPr algn="ctr" defTabSz="507927" fontAlgn="base">
                <a:spcBef>
                  <a:spcPct val="0"/>
                </a:spcBef>
                <a:spcAft>
                  <a:spcPct val="0"/>
                </a:spcAft>
              </a:pPr>
              <a:r>
                <a:rPr lang="en-US" sz="1800" dirty="0" smtClean="0">
                  <a:solidFill>
                    <a:prstClr val="white"/>
                  </a:solidFill>
                </a:rPr>
                <a:t>Product</a:t>
              </a:r>
            </a:p>
            <a:p>
              <a:pPr algn="ctr" defTabSz="507927" fontAlgn="base">
                <a:spcBef>
                  <a:spcPct val="0"/>
                </a:spcBef>
                <a:spcAft>
                  <a:spcPct val="0"/>
                </a:spcAft>
              </a:pPr>
              <a:endParaRPr lang="en-US" sz="1800" dirty="0">
                <a:solidFill>
                  <a:prstClr val="white"/>
                </a:solidFill>
              </a:endParaRPr>
            </a:p>
          </p:txBody>
        </p:sp>
        <p:sp>
          <p:nvSpPr>
            <p:cNvPr id="15" name="TextBox 14"/>
            <p:cNvSpPr txBox="1"/>
            <p:nvPr/>
          </p:nvSpPr>
          <p:spPr>
            <a:xfrm>
              <a:off x="3565384" y="4912033"/>
              <a:ext cx="1446659" cy="1129276"/>
            </a:xfrm>
            <a:prstGeom prst="rect">
              <a:avLst/>
            </a:prstGeom>
            <a:noFill/>
          </p:spPr>
          <p:txBody>
            <a:bodyPr wrap="square" rtlCol="0">
              <a:spAutoFit/>
            </a:bodyPr>
            <a:lstStyle/>
            <a:p>
              <a:pPr algn="ctr" defTabSz="507927" fontAlgn="base">
                <a:spcBef>
                  <a:spcPct val="0"/>
                </a:spcBef>
                <a:spcAft>
                  <a:spcPct val="0"/>
                </a:spcAft>
              </a:pPr>
              <a:r>
                <a:rPr lang="en-US" sz="2400" b="1" dirty="0">
                  <a:solidFill>
                    <a:prstClr val="black"/>
                  </a:solidFill>
                  <a:ea typeface="ＭＳ Ｐゴシック" charset="0"/>
                  <a:cs typeface="ＭＳ Ｐゴシック" charset="0"/>
                </a:rPr>
                <a:t>Traditional</a:t>
              </a:r>
              <a:r>
                <a:rPr lang="en-US" sz="2100" b="1" dirty="0">
                  <a:solidFill>
                    <a:prstClr val="black"/>
                  </a:solidFill>
                  <a:ea typeface="ＭＳ Ｐゴシック" charset="0"/>
                  <a:cs typeface="ＭＳ Ｐゴシック" charset="0"/>
                </a:rPr>
                <a:t> Networking</a:t>
              </a:r>
            </a:p>
            <a:p>
              <a:pPr algn="ctr" defTabSz="507927" fontAlgn="base">
                <a:spcBef>
                  <a:spcPct val="0"/>
                </a:spcBef>
                <a:spcAft>
                  <a:spcPct val="0"/>
                </a:spcAft>
              </a:pPr>
              <a:r>
                <a:rPr lang="en-US" sz="2100" b="1" dirty="0" smtClean="0">
                  <a:solidFill>
                    <a:prstClr val="black"/>
                  </a:solidFill>
                  <a:ea typeface="ＭＳ Ｐゴシック" charset="0"/>
                  <a:cs typeface="ＭＳ Ｐゴシック" charset="0"/>
                </a:rPr>
                <a:t>(Today</a:t>
              </a:r>
              <a:r>
                <a:rPr lang="en-US" sz="2100" b="1" dirty="0">
                  <a:solidFill>
                    <a:prstClr val="black"/>
                  </a:solidFill>
                  <a:ea typeface="ＭＳ Ｐゴシック" charset="0"/>
                  <a:cs typeface="ＭＳ Ｐゴシック" charset="0"/>
                </a:rPr>
                <a:t>)</a:t>
              </a:r>
            </a:p>
          </p:txBody>
        </p:sp>
        <p:sp>
          <p:nvSpPr>
            <p:cNvPr id="16" name="Rounded Rectangle 15"/>
            <p:cNvSpPr/>
            <p:nvPr/>
          </p:nvSpPr>
          <p:spPr>
            <a:xfrm>
              <a:off x="3678021" y="4333226"/>
              <a:ext cx="1214752" cy="474891"/>
            </a:xfrm>
            <a:prstGeom prst="roundRect">
              <a:avLst/>
            </a:prstGeom>
            <a:ln/>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507927" fontAlgn="base">
                <a:spcBef>
                  <a:spcPct val="0"/>
                </a:spcBef>
                <a:spcAft>
                  <a:spcPct val="0"/>
                </a:spcAft>
              </a:pPr>
              <a:r>
                <a:rPr lang="en-US" dirty="0">
                  <a:solidFill>
                    <a:prstClr val="white"/>
                  </a:solidFill>
                </a:rPr>
                <a:t>ODM Chip</a:t>
              </a:r>
            </a:p>
          </p:txBody>
        </p:sp>
        <p:sp>
          <p:nvSpPr>
            <p:cNvPr id="17" name="Rounded Rectangle 16"/>
            <p:cNvSpPr/>
            <p:nvPr/>
          </p:nvSpPr>
          <p:spPr>
            <a:xfrm>
              <a:off x="3697903" y="3723591"/>
              <a:ext cx="1214752" cy="474891"/>
            </a:xfrm>
            <a:prstGeom prst="roundRect">
              <a:avLst/>
            </a:prstGeom>
            <a:ln/>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507927" fontAlgn="base">
                <a:spcBef>
                  <a:spcPct val="0"/>
                </a:spcBef>
                <a:spcAft>
                  <a:spcPct val="0"/>
                </a:spcAft>
              </a:pPr>
              <a:r>
                <a:rPr lang="en-US" dirty="0">
                  <a:solidFill>
                    <a:prstClr val="white"/>
                  </a:solidFill>
                </a:rPr>
                <a:t>ODM Box</a:t>
              </a:r>
            </a:p>
          </p:txBody>
        </p:sp>
      </p:grpSp>
      <p:sp>
        <p:nvSpPr>
          <p:cNvPr id="38" name="Rounded Rectangle 37"/>
          <p:cNvSpPr/>
          <p:nvPr/>
        </p:nvSpPr>
        <p:spPr>
          <a:xfrm>
            <a:off x="7508383" y="1763529"/>
            <a:ext cx="2724650" cy="2263135"/>
          </a:xfrm>
          <a:prstGeom prst="roundRect">
            <a:avLst/>
          </a:prstGeom>
          <a:solidFill>
            <a:schemeClr val="accent2">
              <a:lumMod val="60000"/>
              <a:lumOff val="40000"/>
            </a:schemeClr>
          </a:solidFill>
          <a:ln>
            <a:solidFill>
              <a:srgbClr val="999999"/>
            </a:solidFill>
            <a:prstDash val="dash"/>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1585" tIns="50792" rIns="101585" bIns="50792" numCol="1" spcCol="0" rtlCol="0" fromWordArt="0" anchor="ctr" anchorCtr="0" forceAA="0" compatLnSpc="1">
            <a:prstTxWarp prst="textNoShape">
              <a:avLst/>
            </a:prstTxWarp>
            <a:noAutofit/>
          </a:bodyPr>
          <a:lstStyle/>
          <a:p>
            <a:pPr algn="ctr" defTabSz="507927" fontAlgn="base">
              <a:spcBef>
                <a:spcPct val="0"/>
              </a:spcBef>
              <a:spcAft>
                <a:spcPct val="0"/>
              </a:spcAft>
            </a:pPr>
            <a:r>
              <a:rPr lang="en-US" sz="2100" b="1" dirty="0">
                <a:solidFill>
                  <a:prstClr val="white">
                    <a:lumMod val="50000"/>
                  </a:prstClr>
                </a:solidFill>
              </a:rPr>
              <a:t>Open Source</a:t>
            </a:r>
          </a:p>
          <a:p>
            <a:pPr algn="ctr" defTabSz="507927" fontAlgn="base">
              <a:spcBef>
                <a:spcPct val="0"/>
              </a:spcBef>
              <a:spcAft>
                <a:spcPct val="0"/>
              </a:spcAft>
            </a:pPr>
            <a:r>
              <a:rPr lang="en-US" sz="2100" b="1" dirty="0" smtClean="0">
                <a:solidFill>
                  <a:prstClr val="white">
                    <a:lumMod val="50000"/>
                  </a:prstClr>
                </a:solidFill>
              </a:rPr>
              <a:t>Networking Stack </a:t>
            </a:r>
          </a:p>
          <a:p>
            <a:pPr algn="ctr" defTabSz="507927" fontAlgn="base">
              <a:spcBef>
                <a:spcPct val="0"/>
              </a:spcBef>
              <a:spcAft>
                <a:spcPct val="0"/>
              </a:spcAft>
            </a:pPr>
            <a:r>
              <a:rPr lang="en-US" sz="2100" b="1" dirty="0" smtClean="0">
                <a:solidFill>
                  <a:prstClr val="white">
                    <a:lumMod val="50000"/>
                  </a:prstClr>
                </a:solidFill>
              </a:rPr>
              <a:t>/NOS /</a:t>
            </a:r>
          </a:p>
          <a:p>
            <a:pPr algn="ctr" defTabSz="507927" fontAlgn="base">
              <a:spcBef>
                <a:spcPct val="0"/>
              </a:spcBef>
              <a:spcAft>
                <a:spcPct val="0"/>
              </a:spcAft>
            </a:pPr>
            <a:r>
              <a:rPr lang="en-US" sz="2100" b="1" dirty="0" smtClean="0">
                <a:solidFill>
                  <a:prstClr val="white">
                    <a:lumMod val="50000"/>
                  </a:prstClr>
                </a:solidFill>
              </a:rPr>
              <a:t>Control Plane Management Plane  </a:t>
            </a:r>
            <a:endParaRPr lang="en-US" sz="2100" b="1" dirty="0">
              <a:solidFill>
                <a:prstClr val="white">
                  <a:lumMod val="50000"/>
                </a:prstClr>
              </a:solidFill>
            </a:endParaRPr>
          </a:p>
        </p:txBody>
      </p:sp>
      <p:grpSp>
        <p:nvGrpSpPr>
          <p:cNvPr id="44" name="Group 43"/>
          <p:cNvGrpSpPr/>
          <p:nvPr/>
        </p:nvGrpSpPr>
        <p:grpSpPr>
          <a:xfrm>
            <a:off x="8018980" y="3922397"/>
            <a:ext cx="1771351" cy="2644655"/>
            <a:chOff x="7798890" y="3295440"/>
            <a:chExt cx="1594216" cy="2380188"/>
          </a:xfrm>
          <a:solidFill>
            <a:schemeClr val="accent1"/>
          </a:solidFill>
        </p:grpSpPr>
        <p:sp>
          <p:nvSpPr>
            <p:cNvPr id="28" name="Rounded Rectangle 27"/>
            <p:cNvSpPr/>
            <p:nvPr/>
          </p:nvSpPr>
          <p:spPr>
            <a:xfrm>
              <a:off x="7900277" y="3295440"/>
              <a:ext cx="1391443" cy="1632291"/>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507927" fontAlgn="base">
                <a:spcBef>
                  <a:spcPct val="0"/>
                </a:spcBef>
                <a:spcAft>
                  <a:spcPct val="0"/>
                </a:spcAft>
              </a:pPr>
              <a:r>
                <a:rPr lang="en-US" sz="1800" dirty="0" smtClean="0">
                  <a:solidFill>
                    <a:prstClr val="white"/>
                  </a:solidFill>
                </a:rPr>
                <a:t>Vendor</a:t>
              </a:r>
            </a:p>
            <a:p>
              <a:pPr algn="ctr" defTabSz="507927" fontAlgn="base">
                <a:spcBef>
                  <a:spcPct val="0"/>
                </a:spcBef>
                <a:spcAft>
                  <a:spcPct val="0"/>
                </a:spcAft>
              </a:pPr>
              <a:endParaRPr lang="en-US" sz="1800" dirty="0" smtClean="0">
                <a:solidFill>
                  <a:prstClr val="white"/>
                </a:solidFill>
              </a:endParaRPr>
            </a:p>
          </p:txBody>
        </p:sp>
        <p:sp>
          <p:nvSpPr>
            <p:cNvPr id="25" name="Rounded Rectangle 24"/>
            <p:cNvSpPr/>
            <p:nvPr/>
          </p:nvSpPr>
          <p:spPr>
            <a:xfrm>
              <a:off x="8002947" y="4363118"/>
              <a:ext cx="1214752" cy="474891"/>
            </a:xfrm>
            <a:prstGeom prst="roundRect">
              <a:avLst/>
            </a:prstGeom>
            <a:ln/>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507927" fontAlgn="base">
                <a:spcBef>
                  <a:spcPct val="0"/>
                </a:spcBef>
                <a:spcAft>
                  <a:spcPct val="0"/>
                </a:spcAft>
              </a:pPr>
              <a:r>
                <a:rPr lang="en-US" dirty="0">
                  <a:solidFill>
                    <a:prstClr val="white"/>
                  </a:solidFill>
                </a:rPr>
                <a:t>ODM Chip</a:t>
              </a:r>
            </a:p>
          </p:txBody>
        </p:sp>
        <p:sp>
          <p:nvSpPr>
            <p:cNvPr id="32" name="TextBox 31"/>
            <p:cNvSpPr txBox="1"/>
            <p:nvPr/>
          </p:nvSpPr>
          <p:spPr>
            <a:xfrm>
              <a:off x="7798890" y="4927731"/>
              <a:ext cx="1594216" cy="747897"/>
            </a:xfrm>
            <a:prstGeom prst="rect">
              <a:avLst/>
            </a:prstGeom>
            <a:solidFill>
              <a:schemeClr val="bg1"/>
            </a:solidFill>
          </p:spPr>
          <p:txBody>
            <a:bodyPr wrap="square" rtlCol="0">
              <a:spAutoFit/>
            </a:bodyPr>
            <a:lstStyle/>
            <a:p>
              <a:pPr algn="ctr" defTabSz="507927" fontAlgn="base">
                <a:spcBef>
                  <a:spcPct val="0"/>
                </a:spcBef>
                <a:spcAft>
                  <a:spcPct val="0"/>
                </a:spcAft>
              </a:pPr>
              <a:r>
                <a:rPr lang="en-US" sz="2400" b="1" i="1" dirty="0" smtClean="0">
                  <a:solidFill>
                    <a:prstClr val="black"/>
                  </a:solidFill>
                  <a:ea typeface="ＭＳ Ｐゴシック" charset="0"/>
                  <a:cs typeface="ＭＳ Ｐゴシック" charset="0"/>
                </a:rPr>
                <a:t>Bare Metal</a:t>
              </a:r>
            </a:p>
            <a:p>
              <a:pPr algn="ctr" defTabSz="507927" fontAlgn="base">
                <a:spcBef>
                  <a:spcPct val="0"/>
                </a:spcBef>
                <a:spcAft>
                  <a:spcPct val="0"/>
                </a:spcAft>
              </a:pPr>
              <a:r>
                <a:rPr lang="en-US" sz="2400" b="1" i="1" dirty="0" smtClean="0">
                  <a:solidFill>
                    <a:prstClr val="black"/>
                  </a:solidFill>
                  <a:ea typeface="ＭＳ Ｐゴシック" charset="0"/>
                  <a:cs typeface="ＭＳ Ｐゴシック" charset="0"/>
                </a:rPr>
                <a:t>(Tomorrow) </a:t>
              </a:r>
              <a:endParaRPr lang="en-US" sz="2400" b="1" i="1" dirty="0">
                <a:solidFill>
                  <a:prstClr val="black"/>
                </a:solidFill>
                <a:ea typeface="ＭＳ Ｐゴシック" charset="0"/>
                <a:cs typeface="ＭＳ Ｐゴシック" charset="0"/>
              </a:endParaRPr>
            </a:p>
          </p:txBody>
        </p:sp>
        <p:sp>
          <p:nvSpPr>
            <p:cNvPr id="39" name="Rounded Rectangle 38"/>
            <p:cNvSpPr/>
            <p:nvPr/>
          </p:nvSpPr>
          <p:spPr>
            <a:xfrm>
              <a:off x="8010060" y="3843423"/>
              <a:ext cx="1214752" cy="474891"/>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507927" fontAlgn="base">
                <a:spcBef>
                  <a:spcPct val="0"/>
                </a:spcBef>
                <a:spcAft>
                  <a:spcPct val="0"/>
                </a:spcAft>
              </a:pPr>
              <a:r>
                <a:rPr lang="en-US" dirty="0">
                  <a:solidFill>
                    <a:prstClr val="white"/>
                  </a:solidFill>
                </a:rPr>
                <a:t>ODM Box</a:t>
              </a:r>
            </a:p>
          </p:txBody>
        </p:sp>
      </p:grpSp>
      <p:grpSp>
        <p:nvGrpSpPr>
          <p:cNvPr id="3" name="Group 2"/>
          <p:cNvGrpSpPr/>
          <p:nvPr/>
        </p:nvGrpSpPr>
        <p:grpSpPr>
          <a:xfrm>
            <a:off x="1828294" y="1236173"/>
            <a:ext cx="1607399" cy="5012449"/>
            <a:chOff x="1828294" y="1236173"/>
            <a:chExt cx="1607399" cy="5012449"/>
          </a:xfrm>
        </p:grpSpPr>
        <p:sp>
          <p:nvSpPr>
            <p:cNvPr id="13" name="TextBox 12"/>
            <p:cNvSpPr txBox="1"/>
            <p:nvPr/>
          </p:nvSpPr>
          <p:spPr>
            <a:xfrm>
              <a:off x="1828294" y="5140626"/>
              <a:ext cx="1607399" cy="1107996"/>
            </a:xfrm>
            <a:prstGeom prst="rect">
              <a:avLst/>
            </a:prstGeom>
            <a:noFill/>
          </p:spPr>
          <p:txBody>
            <a:bodyPr wrap="square" rtlCol="0">
              <a:spAutoFit/>
            </a:bodyPr>
            <a:lstStyle/>
            <a:p>
              <a:pPr algn="ctr" defTabSz="507927" fontAlgn="base">
                <a:spcBef>
                  <a:spcPct val="0"/>
                </a:spcBef>
                <a:spcAft>
                  <a:spcPct val="0"/>
                </a:spcAft>
              </a:pPr>
              <a:r>
                <a:rPr lang="en-US" sz="2400" b="1" dirty="0" smtClean="0">
                  <a:solidFill>
                    <a:prstClr val="black"/>
                  </a:solidFill>
                  <a:ea typeface="ＭＳ Ｐゴシック" charset="0"/>
                  <a:cs typeface="ＭＳ Ｐゴシック" charset="0"/>
                </a:rPr>
                <a:t>Legacy </a:t>
              </a:r>
              <a:r>
                <a:rPr lang="en-US" sz="2100" b="1" dirty="0" smtClean="0">
                  <a:solidFill>
                    <a:prstClr val="black"/>
                  </a:solidFill>
                  <a:ea typeface="ＭＳ Ｐゴシック" charset="0"/>
                  <a:cs typeface="ＭＳ Ｐゴシック" charset="0"/>
                </a:rPr>
                <a:t> </a:t>
              </a:r>
              <a:r>
                <a:rPr lang="en-US" sz="2100" b="1" dirty="0">
                  <a:solidFill>
                    <a:prstClr val="black"/>
                  </a:solidFill>
                  <a:ea typeface="ＭＳ Ｐゴシック" charset="0"/>
                  <a:cs typeface="ＭＳ Ｐゴシック" charset="0"/>
                </a:rPr>
                <a:t>Networking</a:t>
              </a:r>
            </a:p>
            <a:p>
              <a:pPr algn="ctr" defTabSz="507927" fontAlgn="base">
                <a:spcBef>
                  <a:spcPct val="0"/>
                </a:spcBef>
                <a:spcAft>
                  <a:spcPct val="0"/>
                </a:spcAft>
              </a:pPr>
              <a:r>
                <a:rPr lang="en-US" sz="2100" b="1" dirty="0" smtClean="0">
                  <a:solidFill>
                    <a:prstClr val="black"/>
                  </a:solidFill>
                  <a:ea typeface="ＭＳ Ｐゴシック" charset="0"/>
                  <a:cs typeface="ＭＳ Ｐゴシック" charset="0"/>
                </a:rPr>
                <a:t>(Past</a:t>
              </a:r>
              <a:r>
                <a:rPr lang="en-US" sz="2100" b="1" dirty="0">
                  <a:solidFill>
                    <a:prstClr val="black"/>
                  </a:solidFill>
                  <a:ea typeface="ＭＳ Ｐゴシック" charset="0"/>
                  <a:cs typeface="ＭＳ Ｐゴシック" charset="0"/>
                </a:rPr>
                <a:t>)</a:t>
              </a:r>
            </a:p>
          </p:txBody>
        </p:sp>
        <p:sp>
          <p:nvSpPr>
            <p:cNvPr id="31" name="Rounded Rectangle 30"/>
            <p:cNvSpPr/>
            <p:nvPr/>
          </p:nvSpPr>
          <p:spPr>
            <a:xfrm>
              <a:off x="1860205" y="1236173"/>
              <a:ext cx="1546048" cy="3952883"/>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507927" fontAlgn="base">
                <a:spcBef>
                  <a:spcPct val="0"/>
                </a:spcBef>
                <a:spcAft>
                  <a:spcPct val="0"/>
                </a:spcAft>
              </a:pPr>
              <a:r>
                <a:rPr lang="en-US" sz="1800" dirty="0" smtClean="0">
                  <a:solidFill>
                    <a:prstClr val="white"/>
                  </a:solidFill>
                </a:rPr>
                <a:t>Single</a:t>
              </a:r>
            </a:p>
            <a:p>
              <a:pPr algn="ctr" defTabSz="507927" fontAlgn="base">
                <a:spcBef>
                  <a:spcPct val="0"/>
                </a:spcBef>
                <a:spcAft>
                  <a:spcPct val="0"/>
                </a:spcAft>
              </a:pPr>
              <a:r>
                <a:rPr lang="en-US" sz="1800" dirty="0" smtClean="0">
                  <a:solidFill>
                    <a:prstClr val="white"/>
                  </a:solidFill>
                </a:rPr>
                <a:t>Vendor</a:t>
              </a:r>
            </a:p>
            <a:p>
              <a:pPr algn="ctr" defTabSz="507927" fontAlgn="base">
                <a:spcBef>
                  <a:spcPct val="0"/>
                </a:spcBef>
                <a:spcAft>
                  <a:spcPct val="0"/>
                </a:spcAft>
              </a:pPr>
              <a:r>
                <a:rPr lang="en-US" sz="1800" dirty="0" smtClean="0">
                  <a:solidFill>
                    <a:prstClr val="white"/>
                  </a:solidFill>
                </a:rPr>
                <a:t>Closed</a:t>
              </a:r>
            </a:p>
            <a:p>
              <a:pPr algn="ctr" defTabSz="507927" fontAlgn="base">
                <a:spcBef>
                  <a:spcPct val="0"/>
                </a:spcBef>
                <a:spcAft>
                  <a:spcPct val="0"/>
                </a:spcAft>
              </a:pPr>
              <a:r>
                <a:rPr lang="en-US" sz="1800" dirty="0" smtClean="0">
                  <a:solidFill>
                    <a:prstClr val="white"/>
                  </a:solidFill>
                </a:rPr>
                <a:t>Product</a:t>
              </a:r>
            </a:p>
            <a:p>
              <a:pPr algn="ctr" defTabSz="507927" fontAlgn="base">
                <a:spcBef>
                  <a:spcPct val="0"/>
                </a:spcBef>
                <a:spcAft>
                  <a:spcPct val="0"/>
                </a:spcAft>
              </a:pPr>
              <a:r>
                <a:rPr lang="en-US" sz="1800" b="1" dirty="0" smtClean="0">
                  <a:solidFill>
                    <a:prstClr val="black"/>
                  </a:solidFill>
                </a:rPr>
                <a:t>“Black Box”</a:t>
              </a:r>
            </a:p>
            <a:p>
              <a:pPr algn="ctr" defTabSz="507927" fontAlgn="base">
                <a:spcBef>
                  <a:spcPct val="0"/>
                </a:spcBef>
                <a:spcAft>
                  <a:spcPct val="0"/>
                </a:spcAft>
              </a:pPr>
              <a:endParaRPr lang="en-US" sz="1800" dirty="0">
                <a:solidFill>
                  <a:prstClr val="white"/>
                </a:solidFill>
              </a:endParaRPr>
            </a:p>
          </p:txBody>
        </p:sp>
      </p:grpSp>
      <p:sp>
        <p:nvSpPr>
          <p:cNvPr id="4" name="Right Arrow 3"/>
          <p:cNvSpPr/>
          <p:nvPr/>
        </p:nvSpPr>
        <p:spPr>
          <a:xfrm>
            <a:off x="6005015" y="3259188"/>
            <a:ext cx="129230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grpSp>
        <p:nvGrpSpPr>
          <p:cNvPr id="24" name="Group 23"/>
          <p:cNvGrpSpPr/>
          <p:nvPr/>
        </p:nvGrpSpPr>
        <p:grpSpPr>
          <a:xfrm>
            <a:off x="6955267" y="4440514"/>
            <a:ext cx="4200528" cy="1357720"/>
            <a:chOff x="-2267852" y="4038600"/>
            <a:chExt cx="4200528" cy="964471"/>
          </a:xfrm>
        </p:grpSpPr>
        <p:pic>
          <p:nvPicPr>
            <p:cNvPr id="26" name="Picture 25"/>
            <p:cNvPicPr>
              <a:picLocks noChangeAspect="1"/>
            </p:cNvPicPr>
            <p:nvPr/>
          </p:nvPicPr>
          <p:blipFill>
            <a:blip r:embed="rId3" cstate="email"/>
            <a:stretch>
              <a:fillRect/>
            </a:stretch>
          </p:blipFill>
          <p:spPr>
            <a:xfrm>
              <a:off x="-2267852" y="4038600"/>
              <a:ext cx="4200528" cy="964471"/>
            </a:xfrm>
            <a:prstGeom prst="rect">
              <a:avLst/>
            </a:prstGeom>
          </p:spPr>
        </p:pic>
        <p:pic>
          <p:nvPicPr>
            <p:cNvPr id="27" name="Imagem 1"/>
            <p:cNvPicPr>
              <a:picLocks noChangeAspect="1"/>
            </p:cNvPicPr>
            <p:nvPr/>
          </p:nvPicPr>
          <p:blipFill>
            <a:blip r:embed="rId4" cstate="print"/>
            <a:stretch>
              <a:fillRect/>
            </a:stretch>
          </p:blipFill>
          <p:spPr>
            <a:xfrm>
              <a:off x="-1105764" y="4242531"/>
              <a:ext cx="1672165" cy="318426"/>
            </a:xfrm>
            <a:prstGeom prst="rect">
              <a:avLst/>
            </a:prstGeom>
          </p:spPr>
        </p:pic>
      </p:grpSp>
      <p:sp>
        <p:nvSpPr>
          <p:cNvPr id="29" name="Footer Placeholder 6"/>
          <p:cNvSpPr>
            <a:spLocks noGrp="1"/>
          </p:cNvSpPr>
          <p:nvPr>
            <p:ph type="ftr" sz="quarter" idx="11"/>
          </p:nvPr>
        </p:nvSpPr>
        <p:spPr>
          <a:xfrm>
            <a:off x="3254832" y="6424642"/>
            <a:ext cx="4876800" cy="365125"/>
          </a:xfrm>
        </p:spPr>
        <p:txBody>
          <a:bodyPr/>
          <a:lstStyle/>
          <a:p>
            <a:r>
              <a:rPr lang="en-GB" dirty="0">
                <a:solidFill>
                  <a:prstClr val="black">
                    <a:tint val="75000"/>
                  </a:prstClr>
                </a:solidFill>
              </a:rPr>
              <a:t>© 2016 Edgecore Networks. All rights reserved  |  www.edge-core.com</a:t>
            </a:r>
          </a:p>
        </p:txBody>
      </p:sp>
    </p:spTree>
    <p:extLst>
      <p:ext uri="{BB962C8B-B14F-4D97-AF65-F5344CB8AC3E}">
        <p14:creationId xmlns:p14="http://schemas.microsoft.com/office/powerpoint/2010/main" val="23861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fltVal val="0"/>
                                          </p:val>
                                        </p:tav>
                                        <p:tav tm="100000">
                                          <p:val>
                                            <p:strVal val="#ppt_w"/>
                                          </p:val>
                                        </p:tav>
                                      </p:tavLst>
                                    </p:anim>
                                    <p:anim calcmode="lin" valueType="num">
                                      <p:cBhvr>
                                        <p:cTn id="8" dur="1000" fill="hold"/>
                                        <p:tgtEl>
                                          <p:spTgt spid="40"/>
                                        </p:tgtEl>
                                        <p:attrNameLst>
                                          <p:attrName>ppt_h</p:attrName>
                                        </p:attrNameLst>
                                      </p:cBhvr>
                                      <p:tavLst>
                                        <p:tav tm="0">
                                          <p:val>
                                            <p:fltVal val="0"/>
                                          </p:val>
                                        </p:tav>
                                        <p:tav tm="100000">
                                          <p:val>
                                            <p:strVal val="#ppt_h"/>
                                          </p:val>
                                        </p:tav>
                                      </p:tavLst>
                                    </p:anim>
                                    <p:anim calcmode="lin" valueType="num">
                                      <p:cBhvr>
                                        <p:cTn id="9" dur="1000" fill="hold"/>
                                        <p:tgtEl>
                                          <p:spTgt spid="40"/>
                                        </p:tgtEl>
                                        <p:attrNameLst>
                                          <p:attrName>style.rotation</p:attrName>
                                        </p:attrNameLst>
                                      </p:cBhvr>
                                      <p:tavLst>
                                        <p:tav tm="0">
                                          <p:val>
                                            <p:fltVal val="90"/>
                                          </p:val>
                                        </p:tav>
                                        <p:tav tm="100000">
                                          <p:val>
                                            <p:fltVal val="0"/>
                                          </p:val>
                                        </p:tav>
                                      </p:tavLst>
                                    </p:anim>
                                    <p:animEffect transition="in" filter="fade">
                                      <p:cBhvr>
                                        <p:cTn id="10" dur="1000"/>
                                        <p:tgtEl>
                                          <p:spTgt spid="40"/>
                                        </p:tgtEl>
                                      </p:cBhvr>
                                    </p:animEffect>
                                  </p:childTnLst>
                                </p:cTn>
                              </p:par>
                            </p:childTnLst>
                          </p:cTn>
                        </p:par>
                        <p:par>
                          <p:cTn id="11" fill="hold">
                            <p:stCondLst>
                              <p:cond delay="1000"/>
                            </p:stCondLst>
                            <p:childTnLst>
                              <p:par>
                                <p:cTn id="12" presetID="1" presetClass="entr" presetSubtype="0" fill="hold" grpId="0" nodeType="afterEffect">
                                  <p:stCondLst>
                                    <p:cond delay="100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2000"/>
                            </p:stCondLst>
                            <p:childTnLst>
                              <p:par>
                                <p:cTn id="15" presetID="31" presetClass="entr" presetSubtype="0" fill="hold" nodeType="afterEffect">
                                  <p:stCondLst>
                                    <p:cond delay="1000"/>
                                  </p:stCondLst>
                                  <p:childTnLst>
                                    <p:set>
                                      <p:cBhvr>
                                        <p:cTn id="16" dur="1" fill="hold">
                                          <p:stCondLst>
                                            <p:cond delay="0"/>
                                          </p:stCondLst>
                                        </p:cTn>
                                        <p:tgtEl>
                                          <p:spTgt spid="44"/>
                                        </p:tgtEl>
                                        <p:attrNameLst>
                                          <p:attrName>style.visibility</p:attrName>
                                        </p:attrNameLst>
                                      </p:cBhvr>
                                      <p:to>
                                        <p:strVal val="visible"/>
                                      </p:to>
                                    </p:set>
                                    <p:anim calcmode="lin" valueType="num">
                                      <p:cBhvr>
                                        <p:cTn id="17" dur="1000" fill="hold"/>
                                        <p:tgtEl>
                                          <p:spTgt spid="44"/>
                                        </p:tgtEl>
                                        <p:attrNameLst>
                                          <p:attrName>ppt_w</p:attrName>
                                        </p:attrNameLst>
                                      </p:cBhvr>
                                      <p:tavLst>
                                        <p:tav tm="0">
                                          <p:val>
                                            <p:fltVal val="0"/>
                                          </p:val>
                                        </p:tav>
                                        <p:tav tm="100000">
                                          <p:val>
                                            <p:strVal val="#ppt_w"/>
                                          </p:val>
                                        </p:tav>
                                      </p:tavLst>
                                    </p:anim>
                                    <p:anim calcmode="lin" valueType="num">
                                      <p:cBhvr>
                                        <p:cTn id="18" dur="1000" fill="hold"/>
                                        <p:tgtEl>
                                          <p:spTgt spid="44"/>
                                        </p:tgtEl>
                                        <p:attrNameLst>
                                          <p:attrName>ppt_h</p:attrName>
                                        </p:attrNameLst>
                                      </p:cBhvr>
                                      <p:tavLst>
                                        <p:tav tm="0">
                                          <p:val>
                                            <p:fltVal val="0"/>
                                          </p:val>
                                        </p:tav>
                                        <p:tav tm="100000">
                                          <p:val>
                                            <p:strVal val="#ppt_h"/>
                                          </p:val>
                                        </p:tav>
                                      </p:tavLst>
                                    </p:anim>
                                    <p:anim calcmode="lin" valueType="num">
                                      <p:cBhvr>
                                        <p:cTn id="19" dur="1000" fill="hold"/>
                                        <p:tgtEl>
                                          <p:spTgt spid="44"/>
                                        </p:tgtEl>
                                        <p:attrNameLst>
                                          <p:attrName>style.rotation</p:attrName>
                                        </p:attrNameLst>
                                      </p:cBhvr>
                                      <p:tavLst>
                                        <p:tav tm="0">
                                          <p:val>
                                            <p:fltVal val="90"/>
                                          </p:val>
                                        </p:tav>
                                        <p:tav tm="100000">
                                          <p:val>
                                            <p:fltVal val="0"/>
                                          </p:val>
                                        </p:tav>
                                      </p:tavLst>
                                    </p:anim>
                                    <p:animEffect transition="in" filter="fade">
                                      <p:cBhvr>
                                        <p:cTn id="20" dur="1000"/>
                                        <p:tgtEl>
                                          <p:spTgt spid="44"/>
                                        </p:tgtEl>
                                      </p:cBhvr>
                                    </p:animEffect>
                                  </p:childTnLst>
                                </p:cTn>
                              </p:par>
                            </p:childTnLst>
                          </p:cTn>
                        </p:par>
                        <p:par>
                          <p:cTn id="21" fill="hold">
                            <p:stCondLst>
                              <p:cond delay="4000"/>
                            </p:stCondLst>
                            <p:childTnLst>
                              <p:par>
                                <p:cTn id="22" presetID="31" presetClass="entr" presetSubtype="0" fill="hold" grpId="0" nodeType="afterEffect">
                                  <p:stCondLst>
                                    <p:cond delay="1000"/>
                                  </p:stCondLst>
                                  <p:childTnLst>
                                    <p:set>
                                      <p:cBhvr>
                                        <p:cTn id="23" dur="1" fill="hold">
                                          <p:stCondLst>
                                            <p:cond delay="0"/>
                                          </p:stCondLst>
                                        </p:cTn>
                                        <p:tgtEl>
                                          <p:spTgt spid="38"/>
                                        </p:tgtEl>
                                        <p:attrNameLst>
                                          <p:attrName>style.visibility</p:attrName>
                                        </p:attrNameLst>
                                      </p:cBhvr>
                                      <p:to>
                                        <p:strVal val="visible"/>
                                      </p:to>
                                    </p:set>
                                    <p:anim calcmode="lin" valueType="num">
                                      <p:cBhvr>
                                        <p:cTn id="24" dur="1000" fill="hold"/>
                                        <p:tgtEl>
                                          <p:spTgt spid="38"/>
                                        </p:tgtEl>
                                        <p:attrNameLst>
                                          <p:attrName>ppt_w</p:attrName>
                                        </p:attrNameLst>
                                      </p:cBhvr>
                                      <p:tavLst>
                                        <p:tav tm="0">
                                          <p:val>
                                            <p:fltVal val="0"/>
                                          </p:val>
                                        </p:tav>
                                        <p:tav tm="100000">
                                          <p:val>
                                            <p:strVal val="#ppt_w"/>
                                          </p:val>
                                        </p:tav>
                                      </p:tavLst>
                                    </p:anim>
                                    <p:anim calcmode="lin" valueType="num">
                                      <p:cBhvr>
                                        <p:cTn id="25" dur="1000" fill="hold"/>
                                        <p:tgtEl>
                                          <p:spTgt spid="38"/>
                                        </p:tgtEl>
                                        <p:attrNameLst>
                                          <p:attrName>ppt_h</p:attrName>
                                        </p:attrNameLst>
                                      </p:cBhvr>
                                      <p:tavLst>
                                        <p:tav tm="0">
                                          <p:val>
                                            <p:fltVal val="0"/>
                                          </p:val>
                                        </p:tav>
                                        <p:tav tm="100000">
                                          <p:val>
                                            <p:strVal val="#ppt_h"/>
                                          </p:val>
                                        </p:tav>
                                      </p:tavLst>
                                    </p:anim>
                                    <p:anim calcmode="lin" valueType="num">
                                      <p:cBhvr>
                                        <p:cTn id="26" dur="1000" fill="hold"/>
                                        <p:tgtEl>
                                          <p:spTgt spid="38"/>
                                        </p:tgtEl>
                                        <p:attrNameLst>
                                          <p:attrName>style.rotation</p:attrName>
                                        </p:attrNameLst>
                                      </p:cBhvr>
                                      <p:tavLst>
                                        <p:tav tm="0">
                                          <p:val>
                                            <p:fltVal val="90"/>
                                          </p:val>
                                        </p:tav>
                                        <p:tav tm="100000">
                                          <p:val>
                                            <p:fltVal val="0"/>
                                          </p:val>
                                        </p:tav>
                                      </p:tavLst>
                                    </p:anim>
                                    <p:animEffect transition="in" filter="fade">
                                      <p:cBhvr>
                                        <p:cTn id="27" dur="1000"/>
                                        <p:tgtEl>
                                          <p:spTgt spid="38"/>
                                        </p:tgtEl>
                                      </p:cBhvr>
                                    </p:animEffect>
                                  </p:childTnLst>
                                </p:cTn>
                              </p:par>
                            </p:childTnLst>
                          </p:cTn>
                        </p:par>
                        <p:par>
                          <p:cTn id="28" fill="hold">
                            <p:stCondLst>
                              <p:cond delay="6000"/>
                            </p:stCondLst>
                            <p:childTnLst>
                              <p:par>
                                <p:cTn id="29" presetID="31" presetClass="entr" presetSubtype="0" fill="hold" grpId="0" nodeType="afterEffect">
                                  <p:stCondLst>
                                    <p:cond delay="150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ppt_w</p:attrName>
                                        </p:attrNameLst>
                                      </p:cBhvr>
                                      <p:tavLst>
                                        <p:tav tm="0">
                                          <p:val>
                                            <p:fltVal val="0"/>
                                          </p:val>
                                        </p:tav>
                                        <p:tav tm="100000">
                                          <p:val>
                                            <p:strVal val="#ppt_w"/>
                                          </p:val>
                                        </p:tav>
                                      </p:tavLst>
                                    </p:anim>
                                    <p:anim calcmode="lin" valueType="num">
                                      <p:cBhvr>
                                        <p:cTn id="32" dur="1000" fill="hold"/>
                                        <p:tgtEl>
                                          <p:spTgt spid="22"/>
                                        </p:tgtEl>
                                        <p:attrNameLst>
                                          <p:attrName>ppt_h</p:attrName>
                                        </p:attrNameLst>
                                      </p:cBhvr>
                                      <p:tavLst>
                                        <p:tav tm="0">
                                          <p:val>
                                            <p:fltVal val="0"/>
                                          </p:val>
                                        </p:tav>
                                        <p:tav tm="100000">
                                          <p:val>
                                            <p:strVal val="#ppt_h"/>
                                          </p:val>
                                        </p:tav>
                                      </p:tavLst>
                                    </p:anim>
                                    <p:anim calcmode="lin" valueType="num">
                                      <p:cBhvr>
                                        <p:cTn id="33" dur="1000" fill="hold"/>
                                        <p:tgtEl>
                                          <p:spTgt spid="22"/>
                                        </p:tgtEl>
                                        <p:attrNameLst>
                                          <p:attrName>style.rotation</p:attrName>
                                        </p:attrNameLst>
                                      </p:cBhvr>
                                      <p:tavLst>
                                        <p:tav tm="0">
                                          <p:val>
                                            <p:fltVal val="90"/>
                                          </p:val>
                                        </p:tav>
                                        <p:tav tm="100000">
                                          <p:val>
                                            <p:fltVal val="0"/>
                                          </p:val>
                                        </p:tav>
                                      </p:tavLst>
                                    </p:anim>
                                    <p:animEffect transition="in" filter="fade">
                                      <p:cBhvr>
                                        <p:cTn id="34" dur="1000"/>
                                        <p:tgtEl>
                                          <p:spTgt spid="22"/>
                                        </p:tgtEl>
                                      </p:cBhvr>
                                    </p:animEffect>
                                  </p:childTnLst>
                                </p:cTn>
                              </p:par>
                            </p:childTnLst>
                          </p:cTn>
                        </p:par>
                        <p:par>
                          <p:cTn id="35" fill="hold">
                            <p:stCondLst>
                              <p:cond delay="8500"/>
                            </p:stCondLst>
                            <p:childTnLst>
                              <p:par>
                                <p:cTn id="36" presetID="21" presetClass="entr" presetSubtype="1" fill="hold" nodeType="afterEffect">
                                  <p:stCondLst>
                                    <p:cond delay="1000"/>
                                  </p:stCondLst>
                                  <p:childTnLst>
                                    <p:set>
                                      <p:cBhvr>
                                        <p:cTn id="37" dur="1" fill="hold">
                                          <p:stCondLst>
                                            <p:cond delay="0"/>
                                          </p:stCondLst>
                                        </p:cTn>
                                        <p:tgtEl>
                                          <p:spTgt spid="24"/>
                                        </p:tgtEl>
                                        <p:attrNameLst>
                                          <p:attrName>style.visibility</p:attrName>
                                        </p:attrNameLst>
                                      </p:cBhvr>
                                      <p:to>
                                        <p:strVal val="visible"/>
                                      </p:to>
                                    </p:set>
                                    <p:animEffect transition="in" filter="wheel(1)">
                                      <p:cBhvr>
                                        <p:cTn id="38"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8"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頁尾版面配置區 4"/>
          <p:cNvSpPr>
            <a:spLocks noGrp="1"/>
          </p:cNvSpPr>
          <p:nvPr>
            <p:ph type="ftr" sz="quarter" idx="4294967295"/>
          </p:nvPr>
        </p:nvSpPr>
        <p:spPr>
          <a:xfrm>
            <a:off x="3378200" y="6538942"/>
            <a:ext cx="4876800" cy="365125"/>
          </a:xfrm>
          <a:prstGeom prst="rect">
            <a:avLst/>
          </a:prstGeom>
          <a:noFill/>
          <a:ln>
            <a:noFill/>
          </a:ln>
        </p:spPr>
        <p:txBody>
          <a:bodyPr vert="horz" lIns="91328" tIns="45714" rIns="91328" bIns="45714" rtlCol="0" anchor="ctr"/>
          <a:lstStyle>
            <a:lvl1pPr algn="ctr">
              <a:defRPr sz="1100">
                <a:solidFill>
                  <a:schemeClr val="tx1">
                    <a:lumMod val="50000"/>
                    <a:lumOff val="50000"/>
                  </a:schemeClr>
                </a:solidFill>
                <a:latin typeface="Calibri Light" panose="020F0302020204030204" pitchFamily="34" charset="0"/>
              </a:defRPr>
            </a:lvl1pPr>
          </a:lstStyle>
          <a:p>
            <a:r>
              <a:rPr lang="en-GB" altLang="zh-TW" i="1" dirty="0">
                <a:solidFill>
                  <a:prstClr val="black">
                    <a:lumMod val="50000"/>
                    <a:lumOff val="50000"/>
                  </a:prstClr>
                </a:solidFill>
              </a:rPr>
              <a:t>© 2016 Edgecore Networks. All rights reserved  |  www.edge-core.com</a:t>
            </a:r>
            <a:endParaRPr lang="en-MY" altLang="zh-TW" i="1" dirty="0">
              <a:solidFill>
                <a:prstClr val="black">
                  <a:lumMod val="50000"/>
                  <a:lumOff val="50000"/>
                </a:prstClr>
              </a:solidFill>
            </a:endParaRPr>
          </a:p>
        </p:txBody>
      </p:sp>
      <p:sp>
        <p:nvSpPr>
          <p:cNvPr id="2" name="Slide Number Placeholder 1"/>
          <p:cNvSpPr>
            <a:spLocks noGrp="1"/>
          </p:cNvSpPr>
          <p:nvPr>
            <p:ph type="sldNum" sz="quarter" idx="4294967295"/>
          </p:nvPr>
        </p:nvSpPr>
        <p:spPr>
          <a:xfrm>
            <a:off x="8610600" y="6356382"/>
            <a:ext cx="2743200" cy="365125"/>
          </a:xfrm>
          <a:prstGeom prst="rect">
            <a:avLst/>
          </a:prstGeom>
        </p:spPr>
        <p:txBody>
          <a:bodyPr lIns="91356" tIns="45718" rIns="91356" bIns="45718"/>
          <a:lstStyle/>
          <a:p>
            <a:fld id="{D75D689F-85EA-40D2-87D8-7DBB731EFC2C}" type="slidenum">
              <a:rPr lang="en-GB" smtClean="0">
                <a:solidFill>
                  <a:prstClr val="black">
                    <a:tint val="75000"/>
                  </a:prstClr>
                </a:solidFill>
              </a:rPr>
              <a:pPr/>
              <a:t>9</a:t>
            </a:fld>
            <a:endParaRPr lang="en-GB">
              <a:solidFill>
                <a:prstClr val="black">
                  <a:tint val="75000"/>
                </a:prstClr>
              </a:solidFill>
            </a:endParaRPr>
          </a:p>
        </p:txBody>
      </p:sp>
      <p:sp>
        <p:nvSpPr>
          <p:cNvPr id="6" name="Title 5"/>
          <p:cNvSpPr>
            <a:spLocks noGrp="1"/>
          </p:cNvSpPr>
          <p:nvPr>
            <p:ph type="title" idx="4294967295"/>
          </p:nvPr>
        </p:nvSpPr>
        <p:spPr>
          <a:xfrm>
            <a:off x="122537" y="431085"/>
            <a:ext cx="11120720" cy="635000"/>
          </a:xfrm>
        </p:spPr>
        <p:txBody>
          <a:bodyPr>
            <a:noAutofit/>
          </a:bodyPr>
          <a:lstStyle/>
          <a:p>
            <a:r>
              <a:rPr lang="en-GB" sz="2800" b="1" dirty="0">
                <a:solidFill>
                  <a:schemeClr val="bg1"/>
                </a:solidFill>
                <a:latin typeface="Franklin Gothic Book"/>
              </a:rPr>
              <a:t>Open Networking Software Ecosystem with </a:t>
            </a:r>
            <a:r>
              <a:rPr lang="en-GB" sz="2800" b="1" dirty="0" smtClean="0">
                <a:solidFill>
                  <a:schemeClr val="bg1"/>
                </a:solidFill>
                <a:latin typeface="Franklin Gothic Book"/>
              </a:rPr>
              <a:t>Edgecore - Commercial NOS options</a:t>
            </a:r>
            <a:endParaRPr lang="en-GB" sz="2800" b="1" dirty="0">
              <a:solidFill>
                <a:schemeClr val="bg1"/>
              </a:solidFill>
              <a:latin typeface="Franklin Gothic Book"/>
            </a:endParaRPr>
          </a:p>
        </p:txBody>
      </p:sp>
      <p:sp>
        <p:nvSpPr>
          <p:cNvPr id="3" name="Content Placeholder 2"/>
          <p:cNvSpPr>
            <a:spLocks noGrp="1"/>
          </p:cNvSpPr>
          <p:nvPr>
            <p:ph idx="4294967295"/>
          </p:nvPr>
        </p:nvSpPr>
        <p:spPr>
          <a:xfrm>
            <a:off x="444508" y="1465304"/>
            <a:ext cx="10909301" cy="5073647"/>
          </a:xfrm>
        </p:spPr>
        <p:txBody>
          <a:bodyPr>
            <a:normAutofit/>
          </a:bodyPr>
          <a:lstStyle/>
          <a:p>
            <a:pPr>
              <a:spcBef>
                <a:spcPts val="1200"/>
              </a:spcBef>
              <a:buClr>
                <a:schemeClr val="tx1"/>
              </a:buClr>
              <a:buSzPct val="100000"/>
            </a:pPr>
            <a:endParaRPr lang="en-US" sz="100" b="1" dirty="0">
              <a:solidFill>
                <a:schemeClr val="accent1">
                  <a:lumMod val="75000"/>
                </a:schemeClr>
              </a:solidFill>
              <a:latin typeface="+mj-lt"/>
            </a:endParaRPr>
          </a:p>
          <a:p>
            <a:pPr>
              <a:spcBef>
                <a:spcPts val="600"/>
              </a:spcBef>
              <a:buClr>
                <a:schemeClr val="tx1"/>
              </a:buClr>
              <a:buSzPct val="100000"/>
            </a:pPr>
            <a:r>
              <a:rPr lang="en-US" sz="2000" b="1" dirty="0">
                <a:solidFill>
                  <a:schemeClr val="accent1">
                    <a:lumMod val="75000"/>
                  </a:schemeClr>
                </a:solidFill>
                <a:latin typeface="+mj-lt"/>
              </a:rPr>
              <a:t>Cumulus Networks</a:t>
            </a:r>
            <a:r>
              <a:rPr lang="en-US" sz="2000" b="1" dirty="0">
                <a:latin typeface="+mj-lt"/>
              </a:rPr>
              <a:t>    </a:t>
            </a:r>
            <a:r>
              <a:rPr lang="en-US" sz="2000" i="1" dirty="0">
                <a:latin typeface="+mj-lt"/>
              </a:rPr>
              <a:t>Cumulus Linux</a:t>
            </a:r>
          </a:p>
          <a:p>
            <a:pPr marL="684838" lvl="1" indent="-285377">
              <a:spcBef>
                <a:spcPts val="1200"/>
              </a:spcBef>
              <a:buClr>
                <a:schemeClr val="tx1"/>
              </a:buClr>
              <a:buSzPct val="100000"/>
            </a:pPr>
            <a:r>
              <a:rPr lang="en-US" sz="1900" dirty="0">
                <a:latin typeface="+mj-lt"/>
              </a:rPr>
              <a:t>Linux NOS at web-scale with configuration, provisioning &amp; monitoring tools</a:t>
            </a:r>
          </a:p>
          <a:p>
            <a:pPr marL="684838" lvl="1" indent="-285377">
              <a:spcBef>
                <a:spcPts val="1200"/>
              </a:spcBef>
              <a:buClr>
                <a:schemeClr val="tx1"/>
              </a:buClr>
              <a:buSzPct val="100000"/>
            </a:pPr>
            <a:endParaRPr lang="en-US" sz="1900" dirty="0">
              <a:latin typeface="+mj-lt"/>
            </a:endParaRPr>
          </a:p>
          <a:p>
            <a:pPr>
              <a:spcBef>
                <a:spcPts val="1200"/>
              </a:spcBef>
              <a:buClr>
                <a:schemeClr val="tx1"/>
              </a:buClr>
              <a:buSzPct val="100000"/>
            </a:pPr>
            <a:r>
              <a:rPr lang="en-US" sz="2100" dirty="0">
                <a:latin typeface="+mj-lt"/>
              </a:rPr>
              <a:t> </a:t>
            </a:r>
            <a:r>
              <a:rPr lang="en-US" sz="2000" b="1" dirty="0">
                <a:solidFill>
                  <a:schemeClr val="accent1">
                    <a:lumMod val="75000"/>
                  </a:schemeClr>
                </a:solidFill>
                <a:latin typeface="+mj-lt"/>
              </a:rPr>
              <a:t>Big Switch Networks  </a:t>
            </a:r>
            <a:r>
              <a:rPr lang="en-US" sz="2000" i="1" dirty="0" err="1">
                <a:latin typeface="+mj-lt"/>
              </a:rPr>
              <a:t>SwitchLight</a:t>
            </a:r>
            <a:endParaRPr lang="en-US" sz="2000" i="1" dirty="0">
              <a:latin typeface="+mj-lt"/>
            </a:endParaRPr>
          </a:p>
          <a:p>
            <a:pPr marL="684838" lvl="1" indent="-285377">
              <a:spcBef>
                <a:spcPts val="1200"/>
              </a:spcBef>
              <a:buClr>
                <a:schemeClr val="tx1"/>
              </a:buClr>
              <a:buSzPct val="100000"/>
            </a:pPr>
            <a:r>
              <a:rPr lang="en-US" sz="1900" dirty="0">
                <a:latin typeface="+mj-lt"/>
              </a:rPr>
              <a:t>Big Monitoring Fabric and Big Cloud Fabric via centralized controller</a:t>
            </a:r>
          </a:p>
          <a:p>
            <a:pPr marL="684838" lvl="1" indent="-285377">
              <a:spcBef>
                <a:spcPts val="1200"/>
              </a:spcBef>
              <a:buClr>
                <a:schemeClr val="tx1"/>
              </a:buClr>
              <a:buSzPct val="100000"/>
            </a:pPr>
            <a:endParaRPr lang="en-US" sz="1900" dirty="0">
              <a:latin typeface="+mj-lt"/>
            </a:endParaRPr>
          </a:p>
          <a:p>
            <a:pPr>
              <a:spcBef>
                <a:spcPts val="1200"/>
              </a:spcBef>
              <a:buClr>
                <a:schemeClr val="tx1"/>
              </a:buClr>
              <a:buSzPct val="100000"/>
            </a:pPr>
            <a:r>
              <a:rPr lang="en-US" sz="2100" b="1" dirty="0">
                <a:latin typeface="+mj-lt"/>
              </a:rPr>
              <a:t> </a:t>
            </a:r>
            <a:r>
              <a:rPr lang="en-US" sz="2000" b="1" dirty="0">
                <a:solidFill>
                  <a:schemeClr val="accent1">
                    <a:lumMod val="75000"/>
                  </a:schemeClr>
                </a:solidFill>
                <a:latin typeface="+mj-lt"/>
              </a:rPr>
              <a:t>Pica8 </a:t>
            </a:r>
            <a:r>
              <a:rPr lang="en-US" sz="2000" b="1" dirty="0">
                <a:latin typeface="+mj-lt"/>
              </a:rPr>
              <a:t>  </a:t>
            </a:r>
            <a:r>
              <a:rPr lang="en-US" sz="2000" i="1" dirty="0" err="1">
                <a:latin typeface="+mj-lt"/>
              </a:rPr>
              <a:t>PicOS</a:t>
            </a:r>
            <a:endParaRPr lang="en-US" sz="2000" i="1" dirty="0">
              <a:latin typeface="+mj-lt"/>
            </a:endParaRPr>
          </a:p>
          <a:p>
            <a:pPr marL="684838" lvl="1" indent="-285377">
              <a:spcBef>
                <a:spcPts val="1200"/>
              </a:spcBef>
              <a:buClr>
                <a:schemeClr val="tx1"/>
              </a:buClr>
              <a:buSzPct val="100000"/>
            </a:pPr>
            <a:r>
              <a:rPr lang="en-US" sz="1900" dirty="0">
                <a:latin typeface="+mj-lt"/>
              </a:rPr>
              <a:t>Hybrid Networking:  OpenFlow 1.3/1.4 agent, with native L2 and L3 features</a:t>
            </a:r>
          </a:p>
          <a:p>
            <a:pPr marL="684838" lvl="1" indent="-285377">
              <a:spcBef>
                <a:spcPts val="1200"/>
              </a:spcBef>
              <a:buClr>
                <a:schemeClr val="tx1"/>
              </a:buClr>
              <a:buSzPct val="100000"/>
            </a:pPr>
            <a:endParaRPr lang="en-US" sz="1900" dirty="0">
              <a:latin typeface="+mj-lt"/>
            </a:endParaRPr>
          </a:p>
          <a:p>
            <a:pPr>
              <a:spcBef>
                <a:spcPts val="1200"/>
              </a:spcBef>
              <a:buClr>
                <a:schemeClr val="tx1"/>
              </a:buClr>
              <a:buSzPct val="100000"/>
            </a:pPr>
            <a:r>
              <a:rPr lang="en-US" sz="2000" dirty="0">
                <a:latin typeface="+mj-lt"/>
              </a:rPr>
              <a:t> </a:t>
            </a:r>
            <a:r>
              <a:rPr lang="en-US" sz="2000" b="1" dirty="0">
                <a:solidFill>
                  <a:schemeClr val="accent1">
                    <a:lumMod val="75000"/>
                  </a:schemeClr>
                </a:solidFill>
                <a:latin typeface="+mj-lt"/>
              </a:rPr>
              <a:t>IP Infusion </a:t>
            </a:r>
            <a:r>
              <a:rPr lang="en-US" sz="2000" i="1" dirty="0" err="1">
                <a:latin typeface="+mj-lt"/>
              </a:rPr>
              <a:t>OcNOS</a:t>
            </a:r>
            <a:endParaRPr lang="en-US" sz="2000" i="1" dirty="0">
              <a:latin typeface="+mj-lt"/>
            </a:endParaRPr>
          </a:p>
          <a:p>
            <a:pPr marL="684838" lvl="1" indent="-285377">
              <a:spcBef>
                <a:spcPts val="1200"/>
              </a:spcBef>
              <a:buClr>
                <a:schemeClr val="tx1"/>
              </a:buClr>
              <a:buSzPct val="100000"/>
            </a:pPr>
            <a:r>
              <a:rPr lang="en-US" sz="1900" dirty="0">
                <a:latin typeface="+mj-lt"/>
              </a:rPr>
              <a:t>Full function L2/L3 with MPLS/VPLS, Carrier Ethernet. OAM and telecom features</a:t>
            </a:r>
          </a:p>
        </p:txBody>
      </p:sp>
      <p:pic>
        <p:nvPicPr>
          <p:cNvPr id="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15533" y="1465297"/>
            <a:ext cx="687355" cy="687355"/>
          </a:xfrm>
          <a:prstGeom prst="rect">
            <a:avLst/>
          </a:prstGeom>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09568" y="2860445"/>
            <a:ext cx="1887281"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Pica-logo-RGB.png"/>
          <p:cNvPicPr>
            <a:picLocks noChangeAspect="1"/>
          </p:cNvPicPr>
          <p:nvPr/>
        </p:nvPicPr>
        <p:blipFill>
          <a:blip r:embed="rId5" cstate="email"/>
          <a:stretch>
            <a:fillRect/>
          </a:stretch>
        </p:blipFill>
        <p:spPr>
          <a:xfrm>
            <a:off x="9016280" y="4089694"/>
            <a:ext cx="1380109" cy="418596"/>
          </a:xfrm>
          <a:prstGeom prst="rect">
            <a:avLst/>
          </a:prstGeom>
        </p:spPr>
      </p:pic>
      <p:pic>
        <p:nvPicPr>
          <p:cNvPr id="8" name="Picture 2" descr="http://www.ipinfusion.com/sites/all/themes/ipinfusion/images/IPI-logo_hi-res.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063881" y="5265056"/>
            <a:ext cx="1938931" cy="423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633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CORD Projec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2605</TotalTime>
  <Words>846</Words>
  <Application>Microsoft Office PowerPoint</Application>
  <PresentationFormat>自訂</PresentationFormat>
  <Paragraphs>215</Paragraphs>
  <Slides>13</Slides>
  <Notes>9</Notes>
  <HiddenSlides>0</HiddenSlides>
  <MMClips>0</MMClips>
  <ScaleCrop>false</ScaleCrop>
  <HeadingPairs>
    <vt:vector size="4" baseType="variant">
      <vt:variant>
        <vt:lpstr>佈景主題</vt:lpstr>
      </vt:variant>
      <vt:variant>
        <vt:i4>4</vt:i4>
      </vt:variant>
      <vt:variant>
        <vt:lpstr>投影片標題</vt:lpstr>
      </vt:variant>
      <vt:variant>
        <vt:i4>13</vt:i4>
      </vt:variant>
    </vt:vector>
  </HeadingPairs>
  <TitlesOfParts>
    <vt:vector size="17" baseType="lpstr">
      <vt:lpstr>Office Theme</vt:lpstr>
      <vt:lpstr>Office 佈景主題</vt:lpstr>
      <vt:lpstr>2_Office Theme</vt:lpstr>
      <vt:lpstr>CORD Project</vt:lpstr>
      <vt:lpstr>   Open Networking and SDN</vt:lpstr>
      <vt:lpstr>Who am I</vt:lpstr>
      <vt:lpstr>Mega Scale Operators  (Facebook)  DRIVING  Industry Change </vt:lpstr>
      <vt:lpstr>Open Compute Project (OCP)</vt:lpstr>
      <vt:lpstr>What’s inside a switch?</vt:lpstr>
      <vt:lpstr>Managing Switch as in Server way</vt:lpstr>
      <vt:lpstr>How to provision Bare Metal Switch like Server</vt:lpstr>
      <vt:lpstr>Switch, Component Ecosystem and OCP Bare Metal</vt:lpstr>
      <vt:lpstr>Open Networking Software Ecosystem with Edgecore - Commercial NOS options</vt:lpstr>
      <vt:lpstr>Open Networking Software Ecosystem with Edgecore Open Source Software options</vt:lpstr>
      <vt:lpstr>CORD Architecture</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Tchaparian</dc:creator>
  <cp:lastModifiedBy>PoWen Tsai</cp:lastModifiedBy>
  <cp:revision>210</cp:revision>
  <dcterms:created xsi:type="dcterms:W3CDTF">2016-02-15T21:33:16Z</dcterms:created>
  <dcterms:modified xsi:type="dcterms:W3CDTF">2017-01-12T06:12:09Z</dcterms:modified>
</cp:coreProperties>
</file>