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8935-B50F-4F81-A35C-824985732661}" type="datetimeFigureOut">
              <a:rPr lang="zh-TW" altLang="en-US" smtClean="0"/>
              <a:t>2016/10/23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FC50-B757-4FC9-A32A-35CD87EF60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8935-B50F-4F81-A35C-824985732661}" type="datetimeFigureOut">
              <a:rPr lang="zh-TW" altLang="en-US" smtClean="0"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FC50-B757-4FC9-A32A-35CD87EF60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8935-B50F-4F81-A35C-824985732661}" type="datetimeFigureOut">
              <a:rPr lang="zh-TW" altLang="en-US" smtClean="0"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FC50-B757-4FC9-A32A-35CD87EF60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8935-B50F-4F81-A35C-824985732661}" type="datetimeFigureOut">
              <a:rPr lang="zh-TW" altLang="en-US" smtClean="0"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FC50-B757-4FC9-A32A-35CD87EF60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8935-B50F-4F81-A35C-824985732661}" type="datetimeFigureOut">
              <a:rPr lang="zh-TW" altLang="en-US" smtClean="0"/>
              <a:t>2016/10/23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FC50-B757-4FC9-A32A-35CD87EF60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8935-B50F-4F81-A35C-824985732661}" type="datetimeFigureOut">
              <a:rPr lang="zh-TW" altLang="en-US" smtClean="0"/>
              <a:t>2016/10/23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FC50-B757-4FC9-A32A-35CD87EF60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8935-B50F-4F81-A35C-824985732661}" type="datetimeFigureOut">
              <a:rPr lang="zh-TW" altLang="en-US" smtClean="0"/>
              <a:t>2016/10/23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FC50-B757-4FC9-A32A-35CD87EF60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8935-B50F-4F81-A35C-824985732661}" type="datetimeFigureOut">
              <a:rPr lang="zh-TW" altLang="en-US" smtClean="0"/>
              <a:t>2016/10/23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FC50-B757-4FC9-A32A-35CD87EF60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8935-B50F-4F81-A35C-824985732661}" type="datetimeFigureOut">
              <a:rPr lang="zh-TW" altLang="en-US" smtClean="0"/>
              <a:t>2016/10/23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FC50-B757-4FC9-A32A-35CD87EF60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8935-B50F-4F81-A35C-824985732661}" type="datetimeFigureOut">
              <a:rPr lang="zh-TW" altLang="en-US" smtClean="0"/>
              <a:t>2016/10/23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FC50-B757-4FC9-A32A-35CD87EF60A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剪去並圓角化單一角落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D8935-B50F-4F81-A35C-824985732661}" type="datetimeFigureOut">
              <a:rPr lang="zh-TW" altLang="en-US" smtClean="0"/>
              <a:t>2016/10/23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416FC50-B757-4FC9-A32A-35CD87EF60A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10" name="手繪多邊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手繪多邊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7D8935-B50F-4F81-A35C-824985732661}" type="datetimeFigureOut">
              <a:rPr lang="zh-TW" altLang="en-US" smtClean="0"/>
              <a:t>2016/10/23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416FC50-B757-4FC9-A32A-35CD87EF60A2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2" name="群組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手繪多邊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手繪多邊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Taipei Free </a:t>
            </a:r>
            <a:r>
              <a:rPr lang="zh-TW" altLang="en-US" dirty="0" smtClean="0"/>
              <a:t>巡檢經驗分享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大同大學</a:t>
            </a:r>
            <a:endParaRPr lang="en-US" altLang="zh-TW" dirty="0" smtClean="0"/>
          </a:p>
          <a:p>
            <a:r>
              <a:rPr lang="zh-TW" altLang="en-US" dirty="0"/>
              <a:t>胡中強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感謝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學習服務的意義</a:t>
            </a:r>
            <a:endParaRPr lang="en-US" altLang="zh-TW" dirty="0" smtClean="0"/>
          </a:p>
          <a:p>
            <a:r>
              <a:rPr lang="zh-TW" altLang="en-US" dirty="0" smtClean="0"/>
              <a:t>參與巡檢的成就</a:t>
            </a:r>
            <a:endParaRPr lang="en-US" altLang="zh-TW" dirty="0" smtClean="0"/>
          </a:p>
          <a:p>
            <a:r>
              <a:rPr lang="zh-TW" altLang="en-US" dirty="0" smtClean="0"/>
              <a:t>對於服務</a:t>
            </a:r>
            <a:r>
              <a:rPr lang="zh-TW" altLang="en-US" dirty="0" smtClean="0"/>
              <a:t>學習時數的認證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服務招募的問題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如何開班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如何掛班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微型課程</a:t>
            </a:r>
            <a:r>
              <a:rPr lang="en-US" altLang="zh-TW" dirty="0" smtClean="0"/>
              <a:t>?!</a:t>
            </a:r>
          </a:p>
          <a:p>
            <a:r>
              <a:rPr lang="zh-TW" altLang="en-US" dirty="0" smtClean="0"/>
              <a:t>徵求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實際巡檢問題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實際位置</a:t>
            </a:r>
            <a:endParaRPr lang="en-US" altLang="zh-TW" dirty="0" smtClean="0"/>
          </a:p>
          <a:p>
            <a:r>
              <a:rPr lang="zh-TW" altLang="en-US" dirty="0" smtClean="0"/>
              <a:t>距離問題</a:t>
            </a:r>
            <a:endParaRPr lang="en-US" altLang="zh-TW" dirty="0" smtClean="0"/>
          </a:p>
          <a:p>
            <a:r>
              <a:rPr lang="zh-TW" altLang="en-US" dirty="0" smtClean="0"/>
              <a:t>區域分配</a:t>
            </a:r>
            <a:r>
              <a:rPr lang="zh-TW" altLang="en-US" dirty="0" smtClean="0"/>
              <a:t>問題</a:t>
            </a:r>
            <a:endParaRPr lang="en-US" altLang="zh-TW" dirty="0" smtClean="0"/>
          </a:p>
          <a:p>
            <a:r>
              <a:rPr lang="zh-TW" altLang="en-US" dirty="0" smtClean="0"/>
              <a:t>重複巡檢</a:t>
            </a:r>
            <a:r>
              <a:rPr lang="zh-TW" altLang="en-US" dirty="0" smtClean="0"/>
              <a:t>問題</a:t>
            </a:r>
            <a:endParaRPr lang="en-US" altLang="zh-TW" dirty="0" smtClean="0"/>
          </a:p>
          <a:p>
            <a:r>
              <a:rPr lang="zh-TW" altLang="en-US" dirty="0" smtClean="0"/>
              <a:t>資料上傳問題</a:t>
            </a:r>
            <a:endParaRPr lang="en-US" altLang="zh-TW" dirty="0" smtClean="0"/>
          </a:p>
          <a:p>
            <a:r>
              <a:rPr lang="zh-TW" altLang="en-US" dirty="0" smtClean="0"/>
              <a:t>時數認定</a:t>
            </a:r>
            <a:r>
              <a:rPr lang="zh-TW" altLang="en-US" dirty="0" smtClean="0"/>
              <a:t>問題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2786058"/>
            <a:ext cx="8229600" cy="1143000"/>
          </a:xfrm>
        </p:spPr>
        <p:txBody>
          <a:bodyPr/>
          <a:lstStyle/>
          <a:p>
            <a:pPr algn="ctr"/>
            <a:r>
              <a:rPr lang="zh-TW" altLang="en-US" dirty="0" smtClean="0"/>
              <a:t>期待更好的</a:t>
            </a:r>
            <a:r>
              <a:rPr lang="en-US" altLang="zh-TW" dirty="0" smtClean="0"/>
              <a:t>Taipei Free</a:t>
            </a:r>
            <a:endParaRPr lang="zh-TW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線">
  <a:themeElements>
    <a:clrScheme name="流線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線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線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</TotalTime>
  <Words>71</Words>
  <Application>Microsoft Office PowerPoint</Application>
  <PresentationFormat>如螢幕大小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流線</vt:lpstr>
      <vt:lpstr>Taipei Free 巡檢經驗分享</vt:lpstr>
      <vt:lpstr>感謝</vt:lpstr>
      <vt:lpstr>服務招募的問題</vt:lpstr>
      <vt:lpstr>實際巡檢問題</vt:lpstr>
      <vt:lpstr>期待更好的Taipei Free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Taipei Free 巡檢經驗分享</dc:title>
  <dc:creator>kirk</dc:creator>
  <cp:lastModifiedBy>kirk</cp:lastModifiedBy>
  <cp:revision>2</cp:revision>
  <dcterms:created xsi:type="dcterms:W3CDTF">2016-10-23T11:14:27Z</dcterms:created>
  <dcterms:modified xsi:type="dcterms:W3CDTF">2016-10-23T11:25:40Z</dcterms:modified>
</cp:coreProperties>
</file>