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284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標題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7" name="副標題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30" name="日期版面配置區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D8935-B50F-4F81-A35C-824985732661}" type="datetimeFigureOut">
              <a:rPr lang="zh-TW" altLang="en-US" smtClean="0"/>
              <a:t>2016/10/23</a:t>
            </a:fld>
            <a:endParaRPr lang="zh-TW" altLang="en-US"/>
          </a:p>
        </p:txBody>
      </p:sp>
      <p:sp>
        <p:nvSpPr>
          <p:cNvPr id="19" name="頁尾版面配置區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27" name="投影片編號版面配置區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6FC50-B757-4FC9-A32A-35CD87EF60A2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D8935-B50F-4F81-A35C-824985732661}" type="datetimeFigureOut">
              <a:rPr lang="zh-TW" altLang="en-US" smtClean="0"/>
              <a:t>2016/10/23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6FC50-B757-4FC9-A32A-35CD87EF60A2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D8935-B50F-4F81-A35C-824985732661}" type="datetimeFigureOut">
              <a:rPr lang="zh-TW" altLang="en-US" smtClean="0"/>
              <a:t>2016/10/23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6FC50-B757-4FC9-A32A-35CD87EF60A2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D8935-B50F-4F81-A35C-824985732661}" type="datetimeFigureOut">
              <a:rPr lang="zh-TW" altLang="en-US" smtClean="0"/>
              <a:t>2016/10/23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6FC50-B757-4FC9-A32A-35CD87EF60A2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D8935-B50F-4F81-A35C-824985732661}" type="datetimeFigureOut">
              <a:rPr lang="zh-TW" altLang="en-US" smtClean="0"/>
              <a:t>2016/10/23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6FC50-B757-4FC9-A32A-35CD87EF60A2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D8935-B50F-4F81-A35C-824985732661}" type="datetimeFigureOut">
              <a:rPr lang="zh-TW" altLang="en-US" smtClean="0"/>
              <a:t>2016/10/23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6FC50-B757-4FC9-A32A-35CD87EF60A2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D8935-B50F-4F81-A35C-824985732661}" type="datetimeFigureOut">
              <a:rPr lang="zh-TW" altLang="en-US" smtClean="0"/>
              <a:t>2016/10/23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6FC50-B757-4FC9-A32A-35CD87EF60A2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D8935-B50F-4F81-A35C-824985732661}" type="datetimeFigureOut">
              <a:rPr lang="zh-TW" altLang="en-US" smtClean="0"/>
              <a:t>2016/10/23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6FC50-B757-4FC9-A32A-35CD87EF60A2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D8935-B50F-4F81-A35C-824985732661}" type="datetimeFigureOut">
              <a:rPr lang="zh-TW" altLang="en-US" smtClean="0"/>
              <a:t>2016/10/23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6FC50-B757-4FC9-A32A-35CD87EF60A2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D8935-B50F-4F81-A35C-824985732661}" type="datetimeFigureOut">
              <a:rPr lang="zh-TW" altLang="en-US" smtClean="0"/>
              <a:t>2016/10/23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6FC50-B757-4FC9-A32A-35CD87EF60A2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剪去並圓角化單一角落矩形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直角三角形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D8935-B50F-4F81-A35C-824985732661}" type="datetimeFigureOut">
              <a:rPr lang="zh-TW" altLang="en-US" smtClean="0"/>
              <a:t>2016/10/23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5416FC50-B757-4FC9-A32A-35CD87EF60A2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10" name="手繪多邊形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手繪多邊形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手繪多邊形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手繪多邊形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標題版面配置區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0" name="文字版面配置區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0" name="日期版面配置區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17D8935-B50F-4F81-A35C-824985732661}" type="datetimeFigureOut">
              <a:rPr lang="zh-TW" altLang="en-US" smtClean="0"/>
              <a:t>2016/10/23</a:t>
            </a:fld>
            <a:endParaRPr lang="zh-TW" altLang="en-US"/>
          </a:p>
        </p:txBody>
      </p:sp>
      <p:sp>
        <p:nvSpPr>
          <p:cNvPr id="22" name="頁尾版面配置區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18" name="投影片編號版面配置區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416FC50-B757-4FC9-A32A-35CD87EF60A2}" type="slidenum">
              <a:rPr lang="zh-TW" altLang="en-US" smtClean="0"/>
              <a:t>‹#›</a:t>
            </a:fld>
            <a:endParaRPr lang="zh-TW" altLang="en-US"/>
          </a:p>
        </p:txBody>
      </p:sp>
      <p:grpSp>
        <p:nvGrpSpPr>
          <p:cNvPr id="2" name="群組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手繪多邊形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手繪多邊形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 smtClean="0"/>
              <a:t>Taipei Free </a:t>
            </a:r>
            <a:r>
              <a:rPr lang="zh-TW" altLang="en-US" dirty="0" smtClean="0"/>
              <a:t>巡檢經驗分享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TW" altLang="en-US" dirty="0" smtClean="0"/>
              <a:t>大同大學</a:t>
            </a:r>
            <a:endParaRPr lang="en-US" altLang="zh-TW" dirty="0" smtClean="0"/>
          </a:p>
          <a:p>
            <a:r>
              <a:rPr lang="zh-TW" altLang="en-US" dirty="0"/>
              <a:t>胡中強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感謝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學習服務的意義</a:t>
            </a:r>
            <a:endParaRPr lang="en-US" altLang="zh-TW" dirty="0" smtClean="0"/>
          </a:p>
          <a:p>
            <a:r>
              <a:rPr lang="zh-TW" altLang="en-US" dirty="0" smtClean="0"/>
              <a:t>參與巡檢的成就</a:t>
            </a:r>
            <a:endParaRPr lang="en-US" altLang="zh-TW" dirty="0" smtClean="0"/>
          </a:p>
          <a:p>
            <a:r>
              <a:rPr lang="zh-TW" altLang="en-US" dirty="0" smtClean="0"/>
              <a:t>對於服務</a:t>
            </a:r>
            <a:r>
              <a:rPr lang="zh-TW" altLang="en-US" dirty="0" smtClean="0"/>
              <a:t>學習時數的認證</a:t>
            </a:r>
            <a:endParaRPr lang="zh-TW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服務招募的問題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如何開班</a:t>
            </a:r>
            <a:r>
              <a:rPr lang="en-US" altLang="zh-TW" dirty="0" smtClean="0"/>
              <a:t>?</a:t>
            </a:r>
          </a:p>
          <a:p>
            <a:r>
              <a:rPr lang="zh-TW" altLang="en-US" dirty="0" smtClean="0"/>
              <a:t>如何掛班</a:t>
            </a:r>
            <a:r>
              <a:rPr lang="en-US" altLang="zh-TW" dirty="0" smtClean="0"/>
              <a:t>?</a:t>
            </a:r>
          </a:p>
          <a:p>
            <a:r>
              <a:rPr lang="zh-TW" altLang="en-US" dirty="0" smtClean="0"/>
              <a:t>微型課程</a:t>
            </a:r>
            <a:r>
              <a:rPr lang="en-US" altLang="zh-TW" dirty="0" smtClean="0"/>
              <a:t>?!</a:t>
            </a:r>
          </a:p>
          <a:p>
            <a:r>
              <a:rPr lang="zh-TW" altLang="en-US" dirty="0" smtClean="0"/>
              <a:t>徵求</a:t>
            </a:r>
            <a:endParaRPr lang="en-US" altLang="zh-TW" dirty="0" smtClean="0"/>
          </a:p>
          <a:p>
            <a:endParaRPr lang="zh-TW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實際巡檢問題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實際位置</a:t>
            </a:r>
            <a:endParaRPr lang="en-US" altLang="zh-TW" dirty="0" smtClean="0"/>
          </a:p>
          <a:p>
            <a:r>
              <a:rPr lang="zh-TW" altLang="en-US" dirty="0" smtClean="0"/>
              <a:t>距離問題</a:t>
            </a:r>
            <a:endParaRPr lang="en-US" altLang="zh-TW" dirty="0" smtClean="0"/>
          </a:p>
          <a:p>
            <a:r>
              <a:rPr lang="zh-TW" altLang="en-US" dirty="0" smtClean="0"/>
              <a:t>區域分配</a:t>
            </a:r>
            <a:r>
              <a:rPr lang="zh-TW" altLang="en-US" dirty="0" smtClean="0"/>
              <a:t>問題</a:t>
            </a:r>
            <a:endParaRPr lang="en-US" altLang="zh-TW" dirty="0" smtClean="0"/>
          </a:p>
          <a:p>
            <a:r>
              <a:rPr lang="zh-TW" altLang="en-US" dirty="0" smtClean="0"/>
              <a:t>重複巡檢</a:t>
            </a:r>
            <a:r>
              <a:rPr lang="zh-TW" altLang="en-US" dirty="0" smtClean="0"/>
              <a:t>問題</a:t>
            </a:r>
            <a:endParaRPr lang="en-US" altLang="zh-TW" dirty="0" smtClean="0"/>
          </a:p>
          <a:p>
            <a:r>
              <a:rPr lang="zh-TW" altLang="en-US" dirty="0" smtClean="0"/>
              <a:t>資料上傳問題</a:t>
            </a:r>
            <a:endParaRPr lang="en-US" altLang="zh-TW" dirty="0" smtClean="0"/>
          </a:p>
          <a:p>
            <a:r>
              <a:rPr lang="zh-TW" altLang="en-US" dirty="0" smtClean="0"/>
              <a:t>時數認定</a:t>
            </a:r>
            <a:r>
              <a:rPr lang="zh-TW" altLang="en-US" dirty="0" smtClean="0"/>
              <a:t>問題</a:t>
            </a:r>
            <a:endParaRPr lang="en-US" altLang="zh-TW" dirty="0" smtClean="0"/>
          </a:p>
          <a:p>
            <a:endParaRPr lang="zh-TW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0034" y="2786058"/>
            <a:ext cx="8229600" cy="1143000"/>
          </a:xfrm>
        </p:spPr>
        <p:txBody>
          <a:bodyPr/>
          <a:lstStyle/>
          <a:p>
            <a:pPr algn="ctr"/>
            <a:r>
              <a:rPr lang="zh-TW" altLang="en-US" dirty="0" smtClean="0"/>
              <a:t>期待更好的</a:t>
            </a:r>
            <a:r>
              <a:rPr lang="en-US" altLang="zh-TW" dirty="0" smtClean="0"/>
              <a:t>Taipei Free</a:t>
            </a:r>
            <a:endParaRPr lang="zh-TW" alt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流線">
  <a:themeElements>
    <a:clrScheme name="流線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流線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流線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11</TotalTime>
  <Words>71</Words>
  <Application>Microsoft Office PowerPoint</Application>
  <PresentationFormat>如螢幕大小 (4:3)</PresentationFormat>
  <Paragraphs>20</Paragraphs>
  <Slides>5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5</vt:i4>
      </vt:variant>
    </vt:vector>
  </HeadingPairs>
  <TitlesOfParts>
    <vt:vector size="6" baseType="lpstr">
      <vt:lpstr>流線</vt:lpstr>
      <vt:lpstr>Taipei Free 巡檢經驗分享</vt:lpstr>
      <vt:lpstr>感謝</vt:lpstr>
      <vt:lpstr>服務招募的問題</vt:lpstr>
      <vt:lpstr>實際巡檢問題</vt:lpstr>
      <vt:lpstr>期待更好的Taipei Free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Taipei Free 巡檢經驗分享</dc:title>
  <dc:creator>kirk</dc:creator>
  <cp:lastModifiedBy>kirk</cp:lastModifiedBy>
  <cp:revision>2</cp:revision>
  <dcterms:created xsi:type="dcterms:W3CDTF">2016-10-23T11:14:27Z</dcterms:created>
  <dcterms:modified xsi:type="dcterms:W3CDTF">2016-10-23T11:25:40Z</dcterms:modified>
</cp:coreProperties>
</file>