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74" r:id="rId4"/>
    <p:sldId id="275" r:id="rId5"/>
    <p:sldId id="276" r:id="rId6"/>
    <p:sldId id="279" r:id="rId7"/>
    <p:sldId id="272" r:id="rId8"/>
    <p:sldId id="278" r:id="rId9"/>
    <p:sldId id="269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69A"/>
    <a:srgbClr val="FFFFCC"/>
    <a:srgbClr val="FF9900"/>
    <a:srgbClr val="6CC7BD"/>
    <a:srgbClr val="367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92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561F6-48D2-4DA1-A331-663FA04FC300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589B-1C8F-4831-8FCF-B9ABE2B476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67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3676B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CC7B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62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3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66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1"/>
            <a:ext cx="9144000" cy="7429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065" y="984704"/>
            <a:ext cx="8403468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01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18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7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0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47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03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20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8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0"/>
            <a:ext cx="9144000" cy="7592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065" y="0"/>
            <a:ext cx="8403468" cy="761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65" y="984704"/>
            <a:ext cx="84034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 按一下以編輯母片文字樣式</a:t>
            </a:r>
          </a:p>
          <a:p>
            <a:pPr lvl="1"/>
            <a:r>
              <a:rPr lang="zh-TW" altLang="en-US" dirty="0" smtClean="0"/>
              <a:t> 第二層</a:t>
            </a:r>
          </a:p>
          <a:p>
            <a:pPr lvl="2"/>
            <a:r>
              <a:rPr lang="zh-TW" altLang="en-US" dirty="0" smtClean="0"/>
              <a:t> 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1899"/>
            <a:ext cx="9144000" cy="42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84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676B0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4"/>
        </a:buBlip>
        <a:defRPr sz="28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i="1" kern="1200">
          <a:solidFill>
            <a:srgbClr val="40A69A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000" kern="1200">
          <a:solidFill>
            <a:schemeClr val="accent6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800" kern="1200">
          <a:solidFill>
            <a:schemeClr val="bg1">
              <a:lumMod val="6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文化大學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服務學習經驗分</a:t>
            </a:r>
            <a:r>
              <a:rPr lang="zh-TW" altLang="en-US" dirty="0"/>
              <a:t>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中國文化大學 資訊中心 </a:t>
            </a:r>
            <a:endParaRPr lang="en-US" altLang="zh-TW" dirty="0" smtClean="0"/>
          </a:p>
          <a:p>
            <a:r>
              <a:rPr lang="zh-TW" altLang="en-US" dirty="0" smtClean="0"/>
              <a:t>陳</a:t>
            </a:r>
            <a:r>
              <a:rPr lang="zh-TW" altLang="en-US" dirty="0"/>
              <a:t>昱</a:t>
            </a:r>
            <a:r>
              <a:rPr lang="zh-TW" altLang="en-US" dirty="0" smtClean="0"/>
              <a:t>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94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本校校園服務學習 課程設計</a:t>
            </a:r>
            <a:endParaRPr lang="en-US" altLang="zh-TW" dirty="0" smtClean="0"/>
          </a:p>
          <a:p>
            <a:r>
              <a:rPr lang="zh-TW" altLang="en-US" dirty="0"/>
              <a:t>如何將本校服務學習整合</a:t>
            </a:r>
            <a:r>
              <a:rPr lang="en-US" altLang="zh-TW" dirty="0"/>
              <a:t>Taipei</a:t>
            </a:r>
            <a:r>
              <a:rPr lang="zh-TW" altLang="en-US" dirty="0"/>
              <a:t> </a:t>
            </a:r>
            <a:r>
              <a:rPr lang="en-US" altLang="zh-TW" dirty="0"/>
              <a:t>Free</a:t>
            </a:r>
            <a:r>
              <a:rPr lang="zh-TW" altLang="en-US" dirty="0"/>
              <a:t>巡檢服務</a:t>
            </a:r>
            <a:r>
              <a:rPr lang="zh-TW" altLang="en-US" dirty="0" smtClean="0"/>
              <a:t>學習</a:t>
            </a:r>
            <a:endParaRPr lang="en-US" altLang="zh-TW" dirty="0" smtClean="0"/>
          </a:p>
          <a:p>
            <a:r>
              <a:rPr lang="zh-TW" altLang="en-US" dirty="0" smtClean="0"/>
              <a:t>校園無線網路量測設計</a:t>
            </a:r>
            <a:endParaRPr lang="en-US" altLang="zh-TW" dirty="0" smtClean="0"/>
          </a:p>
          <a:p>
            <a:r>
              <a:rPr lang="zh-TW" altLang="en-US" dirty="0" smtClean="0"/>
              <a:t>簡化校園無線網路查核方式</a:t>
            </a:r>
            <a:endParaRPr lang="en-US" altLang="zh-TW" dirty="0" smtClean="0"/>
          </a:p>
          <a:p>
            <a:r>
              <a:rPr lang="zh-TW" altLang="en-US" dirty="0" smtClean="0"/>
              <a:t>總結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9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校園服務學習 課程設計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由資訊中心開辦網點普查服務學習課程</a:t>
            </a:r>
            <a:endParaRPr lang="en-US" altLang="zh-TW" dirty="0" smtClean="0"/>
          </a:p>
          <a:p>
            <a:r>
              <a:rPr lang="zh-TW" altLang="en-US" dirty="0" smtClean="0"/>
              <a:t>每學期</a:t>
            </a:r>
            <a:r>
              <a:rPr lang="en-US" altLang="zh-TW" dirty="0" smtClean="0"/>
              <a:t>18</a:t>
            </a:r>
            <a:r>
              <a:rPr lang="zh-TW" altLang="en-US" dirty="0"/>
              <a:t>週</a:t>
            </a:r>
            <a:r>
              <a:rPr lang="zh-TW" altLang="en-US" dirty="0" smtClean="0"/>
              <a:t>為期程，核心內容為</a:t>
            </a:r>
            <a:r>
              <a:rPr lang="en-US" altLang="zh-TW" dirty="0" smtClean="0"/>
              <a:t>2</a:t>
            </a:r>
            <a:r>
              <a:rPr lang="zh-TW" altLang="en-US" dirty="0" smtClean="0"/>
              <a:t>小時為單元，共有</a:t>
            </a:r>
            <a:r>
              <a:rPr lang="en-US" altLang="zh-TW" dirty="0"/>
              <a:t>9</a:t>
            </a:r>
            <a:r>
              <a:rPr lang="zh-TW" altLang="en-US" dirty="0" smtClean="0"/>
              <a:t>單元</a:t>
            </a:r>
            <a:endParaRPr lang="en-US" altLang="zh-TW" dirty="0" smtClean="0"/>
          </a:p>
          <a:p>
            <a:r>
              <a:rPr lang="zh-TW" altLang="en-US" dirty="0" smtClean="0"/>
              <a:t>學生須完成</a:t>
            </a:r>
            <a:r>
              <a:rPr lang="en-US" altLang="zh-TW" dirty="0" smtClean="0"/>
              <a:t>18</a:t>
            </a:r>
            <a:r>
              <a:rPr lang="zh-TW" altLang="en-US" dirty="0" smtClean="0"/>
              <a:t>小時，學生可以按自身時間狀況提早完成課程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993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校園服務學習 課程設計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9684" y="984704"/>
            <a:ext cx="8403468" cy="4351338"/>
          </a:xfrm>
        </p:spPr>
        <p:txBody>
          <a:bodyPr/>
          <a:lstStyle/>
          <a:p>
            <a:r>
              <a:rPr lang="zh-TW" altLang="en-US" dirty="0" smtClean="0"/>
              <a:t>課程規劃項目如下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網點普查服務學習簡介</a:t>
            </a:r>
            <a:r>
              <a:rPr lang="en-US" altLang="zh-TW" dirty="0" smtClean="0"/>
              <a:t>2</a:t>
            </a:r>
            <a:r>
              <a:rPr lang="zh-TW" altLang="en-US" dirty="0" smtClean="0"/>
              <a:t>小時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透過資訊中心常態性資訊能力的教育訓練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網路機房與</a:t>
            </a:r>
            <a:r>
              <a:rPr lang="zh-TW" altLang="en-US" dirty="0"/>
              <a:t>網路</a:t>
            </a:r>
            <a:r>
              <a:rPr lang="zh-TW" altLang="en-US" dirty="0" smtClean="0"/>
              <a:t>設備、用戶</a:t>
            </a:r>
            <a:r>
              <a:rPr lang="zh-TW" altLang="en-US" dirty="0"/>
              <a:t>網點、線路品質、鏈路</a:t>
            </a:r>
            <a:r>
              <a:rPr lang="zh-TW" altLang="en-US" dirty="0" smtClean="0"/>
              <a:t>品質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基礎知識說明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+5</a:t>
            </a:r>
            <a:r>
              <a:rPr lang="zh-TW" altLang="en-US" dirty="0" smtClean="0"/>
              <a:t>小時</a:t>
            </a:r>
            <a:r>
              <a:rPr lang="zh-TW" altLang="en-US" dirty="0"/>
              <a:t>現場</a:t>
            </a:r>
            <a:r>
              <a:rPr lang="zh-TW" altLang="en-US" dirty="0" smtClean="0"/>
              <a:t>檢測操作與解說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無線</a:t>
            </a:r>
            <a:r>
              <a:rPr lang="zh-TW" altLang="en-US" dirty="0"/>
              <a:t>網路的訊號覆蓋與</a:t>
            </a:r>
            <a:r>
              <a:rPr lang="zh-TW" altLang="en-US" dirty="0" smtClean="0"/>
              <a:t>品質</a:t>
            </a:r>
            <a:endParaRPr lang="en-US" altLang="zh-TW" dirty="0" smtClean="0"/>
          </a:p>
          <a:p>
            <a:pPr lvl="2"/>
            <a:r>
              <a:rPr lang="zh-TW" altLang="en-US" dirty="0"/>
              <a:t>基礎知識說明</a:t>
            </a:r>
            <a:r>
              <a:rPr lang="en-US" altLang="zh-TW" dirty="0"/>
              <a:t>1</a:t>
            </a:r>
            <a:r>
              <a:rPr lang="zh-TW" altLang="en-US" dirty="0"/>
              <a:t>小時</a:t>
            </a:r>
            <a:r>
              <a:rPr lang="en-US" altLang="zh-TW" dirty="0" smtClean="0"/>
              <a:t>+7</a:t>
            </a:r>
            <a:r>
              <a:rPr lang="zh-TW" altLang="en-US" dirty="0" smtClean="0"/>
              <a:t>小時</a:t>
            </a:r>
            <a:r>
              <a:rPr lang="zh-TW" altLang="en-US" dirty="0"/>
              <a:t>檢測操作與解說</a:t>
            </a:r>
            <a:endParaRPr lang="en-US" altLang="zh-TW" dirty="0"/>
          </a:p>
          <a:p>
            <a:pPr lvl="1"/>
            <a:r>
              <a:rPr lang="zh-TW" altLang="en-US" dirty="0" smtClean="0"/>
              <a:t>總結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zh-TW" altLang="en-US" dirty="0"/>
              <a:t>基礎知識的</a:t>
            </a:r>
            <a:r>
              <a:rPr lang="zh-TW" altLang="en-US" dirty="0" smtClean="0"/>
              <a:t>總結</a:t>
            </a:r>
            <a:r>
              <a:rPr lang="en-US" altLang="zh-TW" dirty="0" smtClean="0"/>
              <a:t>+1</a:t>
            </a:r>
            <a:r>
              <a:rPr lang="zh-TW" altLang="en-US" dirty="0" smtClean="0"/>
              <a:t>小時心得</a:t>
            </a:r>
            <a:r>
              <a:rPr lang="zh-TW" altLang="en-US" dirty="0"/>
              <a:t>報告與服務反思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78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200" dirty="0" smtClean="0"/>
              <a:t>如何將本校服務學習整合</a:t>
            </a:r>
            <a:r>
              <a:rPr lang="en-US" altLang="zh-TW" sz="3200" dirty="0" smtClean="0"/>
              <a:t>Taipei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Free</a:t>
            </a:r>
            <a:r>
              <a:rPr lang="zh-TW" altLang="en-US" sz="3200" dirty="0" smtClean="0"/>
              <a:t>巡檢服務學習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過去是將網點普查服務學習單元項目進行調整</a:t>
            </a:r>
            <a:endParaRPr lang="en-US" altLang="zh-TW" dirty="0" smtClean="0"/>
          </a:p>
          <a:p>
            <a:r>
              <a:rPr lang="zh-TW" altLang="en-US" dirty="0" smtClean="0"/>
              <a:t>其中單元項目無線網路的訊號覆蓋與品質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拆分成校內</a:t>
            </a:r>
            <a:r>
              <a:rPr lang="zh-TW" altLang="en-US" dirty="0"/>
              <a:t>巡</a:t>
            </a:r>
            <a:r>
              <a:rPr lang="zh-TW" altLang="en-US" dirty="0" smtClean="0"/>
              <a:t>檢與校外巡檢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2</a:t>
            </a:r>
            <a:r>
              <a:rPr lang="zh-TW" altLang="en-US" dirty="0" smtClean="0"/>
              <a:t>單元巡檢</a:t>
            </a:r>
            <a:r>
              <a:rPr lang="en-US" altLang="zh-TW" dirty="0" smtClean="0"/>
              <a:t>Taipei</a:t>
            </a:r>
            <a:r>
              <a:rPr lang="zh-TW" altLang="en-US" dirty="0" smtClean="0"/>
              <a:t> </a:t>
            </a:r>
            <a:r>
              <a:rPr lang="en-US" altLang="zh-TW" dirty="0" smtClean="0"/>
              <a:t>Free-</a:t>
            </a:r>
            <a:r>
              <a:rPr lang="zh-TW" altLang="en-US" dirty="0" smtClean="0"/>
              <a:t>配合台北資訊局規劃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2</a:t>
            </a:r>
            <a:r>
              <a:rPr lang="zh-TW" altLang="en-US" dirty="0" smtClean="0"/>
              <a:t>單元巡檢校內無線網路</a:t>
            </a:r>
            <a:r>
              <a:rPr lang="en-US" altLang="zh-TW" dirty="0" smtClean="0"/>
              <a:t>-</a:t>
            </a:r>
            <a:r>
              <a:rPr lang="zh-TW" altLang="en-US" dirty="0" smtClean="0"/>
              <a:t>由學校自行規劃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將相關資源與活動進行有效統合利用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由學生校外巡檢結果由資訊中心認定，降低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服務學習認定上流程複雜，減輕程序負擔</a:t>
            </a:r>
            <a:endParaRPr lang="en-US" altLang="zh-TW" dirty="0"/>
          </a:p>
          <a:p>
            <a:r>
              <a:rPr lang="zh-TW" altLang="en-US" dirty="0" smtClean="0"/>
              <a:t>未來將分成有線網點普查與無線網點普查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為確保服務水準及後續服務推展，其中無線未來會是重點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922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簡化校園無線網路查核方式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專業設備</a:t>
            </a:r>
            <a:endParaRPr lang="en-US" altLang="zh-TW" dirty="0" smtClean="0"/>
          </a:p>
          <a:p>
            <a:r>
              <a:rPr lang="zh-TW" altLang="en-US" dirty="0" smtClean="0"/>
              <a:t>簡易檢測無線網路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搭配各</a:t>
            </a:r>
            <a:r>
              <a:rPr lang="zh-TW" altLang="en-US" dirty="0"/>
              <a:t>項</a:t>
            </a:r>
            <a:r>
              <a:rPr lang="zh-TW" altLang="en-US" dirty="0" smtClean="0"/>
              <a:t>檢測</a:t>
            </a:r>
            <a:r>
              <a:rPr lang="en-US" altLang="zh-TW" dirty="0" smtClean="0"/>
              <a:t>APP</a:t>
            </a:r>
            <a:r>
              <a:rPr lang="zh-TW" altLang="en-US" dirty="0" smtClean="0"/>
              <a:t>收集無線訊號資料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Wifi</a:t>
            </a:r>
            <a:r>
              <a:rPr lang="en-US" altLang="zh-TW" dirty="0" smtClean="0"/>
              <a:t> Analyzer</a:t>
            </a:r>
          </a:p>
          <a:p>
            <a:pPr lvl="2"/>
            <a:r>
              <a:rPr lang="en-US" altLang="zh-TW" dirty="0" err="1" smtClean="0"/>
              <a:t>SpeedTest</a:t>
            </a:r>
            <a:endParaRPr lang="en-US" altLang="zh-TW" dirty="0"/>
          </a:p>
          <a:p>
            <a:pPr lvl="1"/>
            <a:r>
              <a:rPr lang="en-US" altLang="zh-TW" dirty="0" smtClean="0"/>
              <a:t>Excel</a:t>
            </a:r>
            <a:r>
              <a:rPr lang="zh-TW" altLang="en-US" dirty="0" smtClean="0"/>
              <a:t>登錄檢測</a:t>
            </a:r>
            <a:r>
              <a:rPr lang="en-US" altLang="zh-TW" dirty="0" smtClean="0"/>
              <a:t>APP</a:t>
            </a:r>
            <a:r>
              <a:rPr lang="zh-TW" altLang="en-US" dirty="0" smtClean="0"/>
              <a:t>收集回來的資料</a:t>
            </a:r>
            <a:endParaRPr lang="en-US" altLang="zh-TW" dirty="0" smtClean="0"/>
          </a:p>
          <a:p>
            <a:r>
              <a:rPr lang="zh-TW" altLang="en-US" dirty="0" smtClean="0"/>
              <a:t>建置一個自動化查核程</a:t>
            </a:r>
            <a:r>
              <a:rPr lang="zh-TW" altLang="en-US" dirty="0"/>
              <a:t>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自動化登入無線網路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自動化收集相關無線網路數據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自動化將數據收回資料庫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後續將相關數據進行分析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47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校園無線網路量測設計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依照不同量測情境位置，於定點量測</a:t>
            </a:r>
            <a:r>
              <a:rPr lang="en-US" altLang="zh-TW" dirty="0" smtClean="0"/>
              <a:t>5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如教室樓層、戶外、辦公區域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量測方案比較</a:t>
            </a:r>
            <a:endParaRPr lang="en-US" altLang="zh-TW" dirty="0" smtClean="0"/>
          </a:p>
          <a:p>
            <a:pPr lvl="1"/>
            <a:endParaRPr lang="en-US" altLang="zh-TW" b="1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29040"/>
              </p:ext>
            </p:extLst>
          </p:nvPr>
        </p:nvGraphicFramePr>
        <p:xfrm>
          <a:off x="711778" y="2384228"/>
          <a:ext cx="720223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116"/>
                <a:gridCol w="360111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方案</a:t>
                      </a:r>
                      <a:r>
                        <a:rPr lang="en-US" altLang="zh-TW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方案</a:t>
                      </a:r>
                      <a:r>
                        <a:rPr lang="en-US" altLang="zh-TW" dirty="0" smtClean="0"/>
                        <a:t>2(</a:t>
                      </a:r>
                      <a:r>
                        <a:rPr lang="zh-TW" altLang="en-US" dirty="0" smtClean="0"/>
                        <a:t>自製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使用專業設備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了解</a:t>
                      </a:r>
                      <a:r>
                        <a:rPr lang="en-US" altLang="zh-TW" dirty="0" smtClean="0"/>
                        <a:t>SSID</a:t>
                      </a:r>
                      <a:r>
                        <a:rPr lang="zh-TW" altLang="en-US" dirty="0" smtClean="0"/>
                        <a:t>現場數量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觀察</a:t>
                      </a:r>
                      <a:r>
                        <a:rPr lang="en-US" altLang="zh-TW" dirty="0" smtClean="0"/>
                        <a:t>SSID</a:t>
                      </a:r>
                      <a:r>
                        <a:rPr lang="zh-TW" altLang="en-US" dirty="0" smtClean="0"/>
                        <a:t>訊號強度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AP</a:t>
                      </a:r>
                      <a:r>
                        <a:rPr lang="zh-TW" altLang="en-US" dirty="0" smtClean="0"/>
                        <a:t>上面</a:t>
                      </a:r>
                      <a:r>
                        <a:rPr lang="en-US" altLang="zh-TW" dirty="0" smtClean="0"/>
                        <a:t>Client</a:t>
                      </a:r>
                      <a:r>
                        <a:rPr lang="zh-TW" altLang="en-US" dirty="0" smtClean="0"/>
                        <a:t>數量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各</a:t>
                      </a:r>
                      <a:r>
                        <a:rPr lang="en-US" altLang="zh-TW" dirty="0" smtClean="0"/>
                        <a:t>Channel</a:t>
                      </a:r>
                      <a:r>
                        <a:rPr lang="zh-TW" altLang="en-US" dirty="0" smtClean="0"/>
                        <a:t>狀況</a:t>
                      </a:r>
                      <a:r>
                        <a:rPr lang="en-US" altLang="zh-TW" dirty="0" smtClean="0"/>
                        <a:t>Client</a:t>
                      </a:r>
                      <a:r>
                        <a:rPr lang="zh-TW" altLang="en-US" dirty="0" smtClean="0"/>
                        <a:t>數量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是否有</a:t>
                      </a:r>
                      <a:r>
                        <a:rPr lang="en-US" altLang="zh-TW" dirty="0" smtClean="0"/>
                        <a:t>Packet Retry</a:t>
                      </a:r>
                      <a:r>
                        <a:rPr lang="zh-TW" altLang="en-US" dirty="0" smtClean="0"/>
                        <a:t>與</a:t>
                      </a:r>
                      <a:r>
                        <a:rPr lang="en-US" altLang="zh-TW" dirty="0" smtClean="0"/>
                        <a:t>Noise</a:t>
                      </a:r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使用小筆電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了解</a:t>
                      </a:r>
                      <a:r>
                        <a:rPr lang="en-US" altLang="zh-TW" dirty="0" smtClean="0"/>
                        <a:t>SSID</a:t>
                      </a:r>
                      <a:r>
                        <a:rPr lang="zh-TW" altLang="en-US" dirty="0" smtClean="0"/>
                        <a:t>現場數量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觀察</a:t>
                      </a:r>
                      <a:r>
                        <a:rPr lang="en-US" altLang="zh-TW" dirty="0" smtClean="0"/>
                        <a:t>SSID</a:t>
                      </a:r>
                      <a:r>
                        <a:rPr lang="zh-TW" altLang="en-US" dirty="0" smtClean="0"/>
                        <a:t>訊號強度</a:t>
                      </a:r>
                      <a:endParaRPr lang="en-US" altLang="zh-TW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dirty="0" smtClean="0"/>
                        <a:t>是否有</a:t>
                      </a:r>
                      <a:r>
                        <a:rPr lang="en-US" altLang="zh-TW" dirty="0" smtClean="0"/>
                        <a:t>Noise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819" y="4481681"/>
            <a:ext cx="4444930" cy="134861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78" y="4496341"/>
            <a:ext cx="1275043" cy="170005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560" y="4496341"/>
            <a:ext cx="1275043" cy="170005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38079" y="4662385"/>
            <a:ext cx="1345223" cy="179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透過</a:t>
            </a:r>
            <a:r>
              <a:rPr lang="en-US" altLang="zh-TW" dirty="0" err="1" smtClean="0"/>
              <a:t>TaipeiFree</a:t>
            </a:r>
            <a:r>
              <a:rPr lang="zh-TW" altLang="en-US" dirty="0" smtClean="0"/>
              <a:t>的巡檢活動，學生能夠到不同的實習場域進行學習</a:t>
            </a:r>
            <a:endParaRPr lang="en-US" altLang="zh-TW" dirty="0" smtClean="0"/>
          </a:p>
          <a:p>
            <a:r>
              <a:rPr lang="zh-TW" altLang="en-US" dirty="0" smtClean="0"/>
              <a:t>理論與上課再多，只有不斷練習才掌握</a:t>
            </a:r>
            <a:r>
              <a:rPr lang="zh-TW" altLang="en-US" dirty="0"/>
              <a:t>技能</a:t>
            </a:r>
            <a:endParaRPr lang="en-US" altLang="zh-TW" dirty="0" smtClean="0"/>
          </a:p>
          <a:p>
            <a:r>
              <a:rPr lang="zh-TW" altLang="en-US" dirty="0" smtClean="0"/>
              <a:t>感謝資訊局提供優良環境，讓有學生做中學機會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394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Thank You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76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3206</TotalTime>
  <Words>488</Words>
  <Application>Microsoft Office PowerPoint</Application>
  <PresentationFormat>如螢幕大小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Office 佈景主題</vt:lpstr>
      <vt:lpstr>文化大學 服務學習經驗分享</vt:lpstr>
      <vt:lpstr>大綱</vt:lpstr>
      <vt:lpstr>校園服務學習 課程設計</vt:lpstr>
      <vt:lpstr>校園服務學習 課程設計(續)</vt:lpstr>
      <vt:lpstr>如何將本校服務學習整合Taipei Free巡檢服務學習</vt:lpstr>
      <vt:lpstr>簡化校園無線網路查核方式</vt:lpstr>
      <vt:lpstr>校園無線網路量測設計</vt:lpstr>
      <vt:lpstr>總結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毛大毛</dc:creator>
  <cp:lastModifiedBy>cyb2</cp:lastModifiedBy>
  <cp:revision>156</cp:revision>
  <dcterms:created xsi:type="dcterms:W3CDTF">2014-11-04T07:08:40Z</dcterms:created>
  <dcterms:modified xsi:type="dcterms:W3CDTF">2016-10-25T02:41:30Z</dcterms:modified>
</cp:coreProperties>
</file>